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6"/>
  </p:notesMasterIdLst>
  <p:sldIdLst>
    <p:sldId id="256" r:id="rId2"/>
    <p:sldId id="260" r:id="rId3"/>
    <p:sldId id="258" r:id="rId4"/>
    <p:sldId id="300" r:id="rId5"/>
    <p:sldId id="301" r:id="rId6"/>
    <p:sldId id="291" r:id="rId7"/>
    <p:sldId id="292" r:id="rId8"/>
    <p:sldId id="293" r:id="rId9"/>
    <p:sldId id="295" r:id="rId10"/>
    <p:sldId id="294" r:id="rId11"/>
    <p:sldId id="296" r:id="rId12"/>
    <p:sldId id="297" r:id="rId13"/>
    <p:sldId id="298" r:id="rId14"/>
    <p:sldId id="265" r:id="rId15"/>
  </p:sldIdLst>
  <p:sldSz cx="9144000" cy="5143500" type="screen16x9"/>
  <p:notesSz cx="6858000" cy="9144000"/>
  <p:embeddedFontLst>
    <p:embeddedFont>
      <p:font typeface="Indie Flower" charset="0"/>
      <p:regular r:id="rId17"/>
    </p:embeddedFont>
    <p:embeddedFont>
      <p:font typeface="Cambria" pitchFamily="18" charset="0"/>
      <p:regular r:id="rId18"/>
      <p:bold r:id="rId19"/>
      <p:italic r:id="rId20"/>
      <p:boldItalic r:id="rId21"/>
    </p:embeddedFont>
    <p:embeddedFont>
      <p:font typeface="宋体" pitchFamily="2" charset="-122"/>
      <p:regular r:id="rId22"/>
    </p:embeddedFont>
    <p:embeddedFont>
      <p:font typeface="Maven Pro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xmlns="" userId="5f9389aba88b1b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7B401591-E065-4FC1-BEBB-A5329AC394B2}">
  <a:tblStyle styleId="{7B401591-E065-4FC1-BEBB-A5329AC394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30" autoAdjust="0"/>
  </p:normalViewPr>
  <p:slideViewPr>
    <p:cSldViewPr snapToGrid="0">
      <p:cViewPr>
        <p:scale>
          <a:sx n="97" d="100"/>
          <a:sy n="97" d="100"/>
        </p:scale>
        <p:origin x="-60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9958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940760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6237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726434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9ac6e23593_0_18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2" name="Google Shape;1392;g9ac6e23593_0_18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9ac6e23593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9ac6e23593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9ac6e23593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9ac6e23593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9ac6e23593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9ac6e23593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8495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9ac6e23593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9ac6e23593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57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78015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71935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2379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60685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25075" y="930025"/>
            <a:ext cx="3893400" cy="20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25131" y="2989175"/>
            <a:ext cx="38934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7_1_1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 rot="3164773">
            <a:off x="7508245" y="3352527"/>
            <a:ext cx="884193" cy="1032134"/>
            <a:chOff x="7862735" y="208021"/>
            <a:chExt cx="1093002" cy="1275881"/>
          </a:xfrm>
        </p:grpSpPr>
        <p:grpSp>
          <p:nvGrpSpPr>
            <p:cNvPr id="341" name="Google Shape;341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42" name="Google Shape;342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9" name="Google Shape;349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50" name="Google Shape;350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7" name="Google Shape;357;p31"/>
          <p:cNvGrpSpPr/>
          <p:nvPr/>
        </p:nvGrpSpPr>
        <p:grpSpPr>
          <a:xfrm>
            <a:off x="2256202" y="3564938"/>
            <a:ext cx="2672696" cy="1630461"/>
            <a:chOff x="6102849" y="3185238"/>
            <a:chExt cx="3269753" cy="1994692"/>
          </a:xfrm>
        </p:grpSpPr>
        <p:grpSp>
          <p:nvGrpSpPr>
            <p:cNvPr id="358" name="Google Shape;358;p31"/>
            <p:cNvGrpSpPr/>
            <p:nvPr/>
          </p:nvGrpSpPr>
          <p:grpSpPr>
            <a:xfrm flipH="1">
              <a:off x="7229015" y="3185238"/>
              <a:ext cx="2143586" cy="1994692"/>
              <a:chOff x="-61526" y="3752577"/>
              <a:chExt cx="1522974" cy="1417087"/>
            </a:xfrm>
          </p:grpSpPr>
          <p:sp>
            <p:nvSpPr>
              <p:cNvPr id="359" name="Google Shape;359;p31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1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1" name="Google Shape;361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" name="Google Shape;363;p31"/>
          <p:cNvGrpSpPr/>
          <p:nvPr/>
        </p:nvGrpSpPr>
        <p:grpSpPr>
          <a:xfrm flipH="1">
            <a:off x="8034161" y="4148098"/>
            <a:ext cx="1192007" cy="1047297"/>
            <a:chOff x="6102849" y="3460147"/>
            <a:chExt cx="1942961" cy="1707086"/>
          </a:xfrm>
        </p:grpSpPr>
        <p:sp>
          <p:nvSpPr>
            <p:cNvPr id="364" name="Google Shape;364;p31"/>
            <p:cNvSpPr/>
            <p:nvPr/>
          </p:nvSpPr>
          <p:spPr>
            <a:xfrm>
              <a:off x="6102849" y="3460147"/>
              <a:ext cx="1942961" cy="1707086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1"/>
            <p:cNvSpPr/>
            <p:nvPr/>
          </p:nvSpPr>
          <p:spPr>
            <a:xfrm>
              <a:off x="6333995" y="3691602"/>
              <a:ext cx="1427389" cy="1465450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31"/>
          <p:cNvGrpSpPr/>
          <p:nvPr/>
        </p:nvGrpSpPr>
        <p:grpSpPr>
          <a:xfrm>
            <a:off x="1380519" y="4196939"/>
            <a:ext cx="697336" cy="814012"/>
            <a:chOff x="7862735" y="208021"/>
            <a:chExt cx="1093002" cy="1275881"/>
          </a:xfrm>
        </p:grpSpPr>
        <p:grpSp>
          <p:nvGrpSpPr>
            <p:cNvPr id="367" name="Google Shape;367;p31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68" name="Google Shape;368;p31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1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1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1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1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1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31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" name="Google Shape;375;p31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76" name="Google Shape;376;p31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1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1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1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1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1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1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3" name="Google Shape;383;p31"/>
          <p:cNvSpPr/>
          <p:nvPr/>
        </p:nvSpPr>
        <p:spPr>
          <a:xfrm rot="-5846059" flipH="1">
            <a:off x="1012544" y="-1450747"/>
            <a:ext cx="1000622" cy="3995218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1"/>
          <p:cNvSpPr/>
          <p:nvPr/>
        </p:nvSpPr>
        <p:spPr>
          <a:xfrm rot="5846015">
            <a:off x="1017726" y="430909"/>
            <a:ext cx="448361" cy="1790347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"/>
          <p:cNvSpPr txBox="1">
            <a:spLocks noGrp="1"/>
          </p:cNvSpPr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body" idx="1"/>
          </p:nvPr>
        </p:nvSpPr>
        <p:spPr>
          <a:xfrm>
            <a:off x="1097400" y="2998787"/>
            <a:ext cx="2993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2"/>
          </p:nvPr>
        </p:nvSpPr>
        <p:spPr>
          <a:xfrm>
            <a:off x="5053510" y="2998787"/>
            <a:ext cx="2993100" cy="8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title" idx="3"/>
          </p:nvPr>
        </p:nvSpPr>
        <p:spPr>
          <a:xfrm>
            <a:off x="1097388" y="2620413"/>
            <a:ext cx="2993100" cy="4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 idx="4"/>
          </p:nvPr>
        </p:nvSpPr>
        <p:spPr>
          <a:xfrm>
            <a:off x="5053507" y="2620413"/>
            <a:ext cx="2993100" cy="4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grpSp>
        <p:nvGrpSpPr>
          <p:cNvPr id="61" name="Google Shape;61;p5"/>
          <p:cNvGrpSpPr/>
          <p:nvPr/>
        </p:nvGrpSpPr>
        <p:grpSpPr>
          <a:xfrm rot="10800000" flipH="1">
            <a:off x="7301600" y="-58540"/>
            <a:ext cx="2258244" cy="1027689"/>
            <a:chOff x="-342999" y="429495"/>
            <a:chExt cx="3148256" cy="1432718"/>
          </a:xfrm>
        </p:grpSpPr>
        <p:sp>
          <p:nvSpPr>
            <p:cNvPr id="62" name="Google Shape;62;p5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 rot="5845884">
              <a:off x="1689533" y="20104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5"/>
          <p:cNvGrpSpPr/>
          <p:nvPr/>
        </p:nvGrpSpPr>
        <p:grpSpPr>
          <a:xfrm>
            <a:off x="232850" y="4460735"/>
            <a:ext cx="2258244" cy="1027689"/>
            <a:chOff x="-342999" y="429495"/>
            <a:chExt cx="3148256" cy="1432718"/>
          </a:xfrm>
        </p:grpSpPr>
        <p:sp>
          <p:nvSpPr>
            <p:cNvPr id="65" name="Google Shape;65;p5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 rot="5845884">
              <a:off x="1689533" y="20104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6"/>
          <p:cNvGrpSpPr/>
          <p:nvPr/>
        </p:nvGrpSpPr>
        <p:grpSpPr>
          <a:xfrm>
            <a:off x="-76197" y="4413231"/>
            <a:ext cx="1336122" cy="745531"/>
            <a:chOff x="8059283" y="4525012"/>
            <a:chExt cx="1139550" cy="635847"/>
          </a:xfrm>
        </p:grpSpPr>
        <p:grpSp>
          <p:nvGrpSpPr>
            <p:cNvPr id="70" name="Google Shape;70;p6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71" name="Google Shape;71;p6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6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6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6"/>
          <p:cNvGrpSpPr/>
          <p:nvPr/>
        </p:nvGrpSpPr>
        <p:grpSpPr>
          <a:xfrm rot="10800000">
            <a:off x="7461617" y="134339"/>
            <a:ext cx="2265584" cy="1029894"/>
            <a:chOff x="-178174" y="-51952"/>
            <a:chExt cx="2982208" cy="1355659"/>
          </a:xfrm>
        </p:grpSpPr>
        <p:sp>
          <p:nvSpPr>
            <p:cNvPr id="76" name="Google Shape;76;p6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>
            <a:spLocks noGrp="1"/>
          </p:cNvSpPr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"/>
          </p:nvPr>
        </p:nvSpPr>
        <p:spPr>
          <a:xfrm>
            <a:off x="1560725" y="1766000"/>
            <a:ext cx="26067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"/>
          </p:nvPr>
        </p:nvSpPr>
        <p:spPr>
          <a:xfrm>
            <a:off x="1560725" y="2142800"/>
            <a:ext cx="260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3" hasCustomPrompt="1"/>
          </p:nvPr>
        </p:nvSpPr>
        <p:spPr>
          <a:xfrm>
            <a:off x="713225" y="1766000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4"/>
          </p:nvPr>
        </p:nvSpPr>
        <p:spPr>
          <a:xfrm>
            <a:off x="1560725" y="3181400"/>
            <a:ext cx="26067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5"/>
          </p:nvPr>
        </p:nvSpPr>
        <p:spPr>
          <a:xfrm>
            <a:off x="1560725" y="3558200"/>
            <a:ext cx="260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6" hasCustomPrompt="1"/>
          </p:nvPr>
        </p:nvSpPr>
        <p:spPr>
          <a:xfrm>
            <a:off x="713225" y="3181400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7"/>
          </p:nvPr>
        </p:nvSpPr>
        <p:spPr>
          <a:xfrm>
            <a:off x="5014925" y="1766000"/>
            <a:ext cx="26067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8"/>
          </p:nvPr>
        </p:nvSpPr>
        <p:spPr>
          <a:xfrm>
            <a:off x="5014925" y="2142800"/>
            <a:ext cx="260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title" idx="9" hasCustomPrompt="1"/>
          </p:nvPr>
        </p:nvSpPr>
        <p:spPr>
          <a:xfrm>
            <a:off x="4167425" y="1766000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13"/>
          </p:nvPr>
        </p:nvSpPr>
        <p:spPr>
          <a:xfrm>
            <a:off x="5014925" y="3181400"/>
            <a:ext cx="26067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Indie Flower"/>
              <a:buNone/>
              <a:defRPr sz="2000"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14"/>
          </p:nvPr>
        </p:nvSpPr>
        <p:spPr>
          <a:xfrm>
            <a:off x="5014925" y="3558200"/>
            <a:ext cx="260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5" hasCustomPrompt="1"/>
          </p:nvPr>
        </p:nvSpPr>
        <p:spPr>
          <a:xfrm>
            <a:off x="4167425" y="3181400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134" name="Google Shape;134;p13"/>
          <p:cNvGrpSpPr/>
          <p:nvPr/>
        </p:nvGrpSpPr>
        <p:grpSpPr>
          <a:xfrm rot="10800000" flipH="1">
            <a:off x="6122817" y="495905"/>
            <a:ext cx="2265584" cy="1029894"/>
            <a:chOff x="-178174" y="-51952"/>
            <a:chExt cx="2982208" cy="1355659"/>
          </a:xfrm>
        </p:grpSpPr>
        <p:sp>
          <p:nvSpPr>
            <p:cNvPr id="135" name="Google Shape;135;p13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137;p13"/>
          <p:cNvGrpSpPr/>
          <p:nvPr/>
        </p:nvGrpSpPr>
        <p:grpSpPr>
          <a:xfrm flipH="1">
            <a:off x="-76197" y="4397965"/>
            <a:ext cx="1336122" cy="745531"/>
            <a:chOff x="8059283" y="4525012"/>
            <a:chExt cx="1139550" cy="635847"/>
          </a:xfrm>
        </p:grpSpPr>
        <p:grpSp>
          <p:nvGrpSpPr>
            <p:cNvPr id="138" name="Google Shape;138;p13"/>
            <p:cNvGrpSpPr/>
            <p:nvPr/>
          </p:nvGrpSpPr>
          <p:grpSpPr>
            <a:xfrm>
              <a:off x="8059283" y="4525012"/>
              <a:ext cx="683359" cy="635847"/>
              <a:chOff x="-61526" y="3752577"/>
              <a:chExt cx="1522974" cy="1417087"/>
            </a:xfrm>
          </p:grpSpPr>
          <p:sp>
            <p:nvSpPr>
              <p:cNvPr id="139" name="Google Shape;139;p13"/>
              <p:cNvSpPr/>
              <p:nvPr/>
            </p:nvSpPr>
            <p:spPr>
              <a:xfrm>
                <a:off x="-61526" y="3752577"/>
                <a:ext cx="1522974" cy="1417087"/>
              </a:xfrm>
              <a:custGeom>
                <a:avLst/>
                <a:gdLst/>
                <a:ahLst/>
                <a:cxnLst/>
                <a:rect l="l" t="t" r="r" b="b"/>
                <a:pathLst>
                  <a:path w="15284" h="14221" fill="none" extrusionOk="0">
                    <a:moveTo>
                      <a:pt x="14246" y="14196"/>
                    </a:moveTo>
                    <a:cubicBezTo>
                      <a:pt x="14246" y="14196"/>
                      <a:pt x="15283" y="9258"/>
                      <a:pt x="13629" y="7506"/>
                    </a:cubicBezTo>
                    <a:cubicBezTo>
                      <a:pt x="12839" y="6666"/>
                      <a:pt x="12024" y="6888"/>
                      <a:pt x="11407" y="7333"/>
                    </a:cubicBezTo>
                    <a:cubicBezTo>
                      <a:pt x="10987" y="7678"/>
                      <a:pt x="10345" y="7382"/>
                      <a:pt x="10370" y="6839"/>
                    </a:cubicBezTo>
                    <a:cubicBezTo>
                      <a:pt x="10444" y="4889"/>
                      <a:pt x="10345" y="1951"/>
                      <a:pt x="9210" y="1235"/>
                    </a:cubicBezTo>
                    <a:cubicBezTo>
                      <a:pt x="7259" y="0"/>
                      <a:pt x="6000" y="1037"/>
                      <a:pt x="5531" y="6567"/>
                    </a:cubicBezTo>
                    <a:cubicBezTo>
                      <a:pt x="5531" y="6592"/>
                      <a:pt x="5012" y="9110"/>
                      <a:pt x="3655" y="7333"/>
                    </a:cubicBezTo>
                    <a:cubicBezTo>
                      <a:pt x="50" y="2592"/>
                      <a:pt x="1" y="14221"/>
                      <a:pt x="1" y="1422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miter lim="2468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3"/>
              <p:cNvSpPr/>
              <p:nvPr/>
            </p:nvSpPr>
            <p:spPr>
              <a:xfrm>
                <a:off x="118036" y="4079423"/>
                <a:ext cx="1119512" cy="1080478"/>
              </a:xfrm>
              <a:custGeom>
                <a:avLst/>
                <a:gdLst/>
                <a:ahLst/>
                <a:cxnLst/>
                <a:rect l="l" t="t" r="r" b="b"/>
                <a:pathLst>
                  <a:path w="11235" h="10843" extrusionOk="0">
                    <a:moveTo>
                      <a:pt x="4225" y="1"/>
                    </a:moveTo>
                    <a:cubicBezTo>
                      <a:pt x="4078" y="1"/>
                      <a:pt x="3929" y="41"/>
                      <a:pt x="3778" y="127"/>
                    </a:cubicBezTo>
                    <a:cubicBezTo>
                      <a:pt x="2149" y="1090"/>
                      <a:pt x="3754" y="6127"/>
                      <a:pt x="4519" y="8225"/>
                    </a:cubicBezTo>
                    <a:cubicBezTo>
                      <a:pt x="4622" y="8492"/>
                      <a:pt x="4468" y="8810"/>
                      <a:pt x="4286" y="8810"/>
                    </a:cubicBezTo>
                    <a:cubicBezTo>
                      <a:pt x="4249" y="8810"/>
                      <a:pt x="4211" y="8797"/>
                      <a:pt x="4173" y="8768"/>
                    </a:cubicBezTo>
                    <a:cubicBezTo>
                      <a:pt x="3219" y="8072"/>
                      <a:pt x="2089" y="6912"/>
                      <a:pt x="1324" y="6912"/>
                    </a:cubicBezTo>
                    <a:cubicBezTo>
                      <a:pt x="1139" y="6912"/>
                      <a:pt x="975" y="6980"/>
                      <a:pt x="840" y="7139"/>
                    </a:cubicBezTo>
                    <a:cubicBezTo>
                      <a:pt x="1" y="8102"/>
                      <a:pt x="1063" y="9929"/>
                      <a:pt x="1630" y="10842"/>
                    </a:cubicBezTo>
                    <a:lnTo>
                      <a:pt x="11210" y="10842"/>
                    </a:lnTo>
                    <a:cubicBezTo>
                      <a:pt x="11234" y="8991"/>
                      <a:pt x="11185" y="3510"/>
                      <a:pt x="9605" y="2349"/>
                    </a:cubicBezTo>
                    <a:cubicBezTo>
                      <a:pt x="9505" y="2271"/>
                      <a:pt x="9385" y="2234"/>
                      <a:pt x="9265" y="2234"/>
                    </a:cubicBezTo>
                    <a:cubicBezTo>
                      <a:pt x="9119" y="2234"/>
                      <a:pt x="8973" y="2290"/>
                      <a:pt x="8864" y="2399"/>
                    </a:cubicBezTo>
                    <a:cubicBezTo>
                      <a:pt x="8568" y="2695"/>
                      <a:pt x="8124" y="3287"/>
                      <a:pt x="7852" y="4596"/>
                    </a:cubicBezTo>
                    <a:cubicBezTo>
                      <a:pt x="7788" y="4877"/>
                      <a:pt x="7618" y="5019"/>
                      <a:pt x="7446" y="5019"/>
                    </a:cubicBezTo>
                    <a:cubicBezTo>
                      <a:pt x="7285" y="5019"/>
                      <a:pt x="7121" y="4895"/>
                      <a:pt x="7037" y="4645"/>
                    </a:cubicBezTo>
                    <a:cubicBezTo>
                      <a:pt x="6443" y="2666"/>
                      <a:pt x="5419" y="1"/>
                      <a:pt x="42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" name="Google Shape;141;p13"/>
            <p:cNvSpPr/>
            <p:nvPr/>
          </p:nvSpPr>
          <p:spPr>
            <a:xfrm flipH="1">
              <a:off x="8579401" y="4612750"/>
              <a:ext cx="619432" cy="544192"/>
            </a:xfrm>
            <a:custGeom>
              <a:avLst/>
              <a:gdLst/>
              <a:ahLst/>
              <a:cxnLst/>
              <a:rect l="l" t="t" r="r" b="b"/>
              <a:pathLst>
                <a:path w="18888" h="16595" extrusionOk="0">
                  <a:moveTo>
                    <a:pt x="9795" y="1"/>
                  </a:moveTo>
                  <a:cubicBezTo>
                    <a:pt x="8290" y="1"/>
                    <a:pt x="7300" y="1971"/>
                    <a:pt x="6889" y="7164"/>
                  </a:cubicBezTo>
                  <a:cubicBezTo>
                    <a:pt x="6889" y="7182"/>
                    <a:pt x="6524" y="8876"/>
                    <a:pt x="5654" y="8876"/>
                  </a:cubicBezTo>
                  <a:cubicBezTo>
                    <a:pt x="5348" y="8876"/>
                    <a:pt x="4980" y="8667"/>
                    <a:pt x="4544" y="8102"/>
                  </a:cubicBezTo>
                  <a:cubicBezTo>
                    <a:pt x="3785" y="7104"/>
                    <a:pt x="3153" y="6690"/>
                    <a:pt x="2627" y="6690"/>
                  </a:cubicBezTo>
                  <a:cubicBezTo>
                    <a:pt x="52" y="6690"/>
                    <a:pt x="1" y="16595"/>
                    <a:pt x="1" y="16595"/>
                  </a:cubicBezTo>
                  <a:lnTo>
                    <a:pt x="17629" y="16570"/>
                  </a:lnTo>
                  <a:cubicBezTo>
                    <a:pt x="17629" y="16570"/>
                    <a:pt x="18888" y="10472"/>
                    <a:pt x="16839" y="8324"/>
                  </a:cubicBezTo>
                  <a:cubicBezTo>
                    <a:pt x="16365" y="7813"/>
                    <a:pt x="15879" y="7620"/>
                    <a:pt x="15416" y="7620"/>
                  </a:cubicBezTo>
                  <a:cubicBezTo>
                    <a:pt x="14939" y="7620"/>
                    <a:pt x="14487" y="7826"/>
                    <a:pt x="14098" y="8102"/>
                  </a:cubicBezTo>
                  <a:cubicBezTo>
                    <a:pt x="13951" y="8214"/>
                    <a:pt x="13786" y="8264"/>
                    <a:pt x="13625" y="8264"/>
                  </a:cubicBezTo>
                  <a:cubicBezTo>
                    <a:pt x="13219" y="8264"/>
                    <a:pt x="12839" y="7944"/>
                    <a:pt x="12839" y="7484"/>
                  </a:cubicBezTo>
                  <a:cubicBezTo>
                    <a:pt x="12938" y="5065"/>
                    <a:pt x="12814" y="1460"/>
                    <a:pt x="11407" y="572"/>
                  </a:cubicBezTo>
                  <a:cubicBezTo>
                    <a:pt x="10818" y="205"/>
                    <a:pt x="10280" y="1"/>
                    <a:pt x="9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 flipH="1">
              <a:off x="8670081" y="4686536"/>
              <a:ext cx="455063" cy="467162"/>
            </a:xfrm>
            <a:custGeom>
              <a:avLst/>
              <a:gdLst/>
              <a:ahLst/>
              <a:cxnLst/>
              <a:rect l="l" t="t" r="r" b="b"/>
              <a:pathLst>
                <a:path w="13876" h="14246" fill="none" extrusionOk="0">
                  <a:moveTo>
                    <a:pt x="2025" y="14246"/>
                  </a:moveTo>
                  <a:cubicBezTo>
                    <a:pt x="1334" y="13110"/>
                    <a:pt x="0" y="10839"/>
                    <a:pt x="1037" y="9654"/>
                  </a:cubicBezTo>
                  <a:cubicBezTo>
                    <a:pt x="1902" y="8642"/>
                    <a:pt x="3704" y="10617"/>
                    <a:pt x="5160" y="11678"/>
                  </a:cubicBezTo>
                  <a:cubicBezTo>
                    <a:pt x="5432" y="11876"/>
                    <a:pt x="5728" y="11382"/>
                    <a:pt x="5580" y="10987"/>
                  </a:cubicBezTo>
                  <a:cubicBezTo>
                    <a:pt x="4667" y="8395"/>
                    <a:pt x="2642" y="2173"/>
                    <a:pt x="4667" y="988"/>
                  </a:cubicBezTo>
                  <a:cubicBezTo>
                    <a:pt x="6370" y="0"/>
                    <a:pt x="7876" y="3852"/>
                    <a:pt x="8691" y="6568"/>
                  </a:cubicBezTo>
                  <a:cubicBezTo>
                    <a:pt x="8889" y="7210"/>
                    <a:pt x="9555" y="7185"/>
                    <a:pt x="9703" y="6518"/>
                  </a:cubicBezTo>
                  <a:cubicBezTo>
                    <a:pt x="10049" y="4889"/>
                    <a:pt x="10567" y="4148"/>
                    <a:pt x="10938" y="3802"/>
                  </a:cubicBezTo>
                  <a:cubicBezTo>
                    <a:pt x="11185" y="3556"/>
                    <a:pt x="11580" y="3531"/>
                    <a:pt x="11851" y="3728"/>
                  </a:cubicBezTo>
                  <a:cubicBezTo>
                    <a:pt x="13802" y="5160"/>
                    <a:pt x="13876" y="11925"/>
                    <a:pt x="13826" y="14221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3">
  <p:cSld name="CUSTOM_3_1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 txBox="1">
            <a:spLocks noGrp="1"/>
          </p:cNvSpPr>
          <p:nvPr>
            <p:ph type="title"/>
          </p:nvPr>
        </p:nvSpPr>
        <p:spPr>
          <a:xfrm>
            <a:off x="2754725" y="1185725"/>
            <a:ext cx="3634500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24"/>
          <p:cNvSpPr txBox="1">
            <a:spLocks noGrp="1"/>
          </p:cNvSpPr>
          <p:nvPr>
            <p:ph type="subTitle" idx="1"/>
          </p:nvPr>
        </p:nvSpPr>
        <p:spPr>
          <a:xfrm>
            <a:off x="2754775" y="2703700"/>
            <a:ext cx="3634500" cy="9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4" name="Google Shape;244;p24"/>
          <p:cNvGrpSpPr/>
          <p:nvPr/>
        </p:nvGrpSpPr>
        <p:grpSpPr>
          <a:xfrm>
            <a:off x="6686475" y="918613"/>
            <a:ext cx="3212029" cy="1427100"/>
            <a:chOff x="6686475" y="613813"/>
            <a:chExt cx="3212029" cy="1427100"/>
          </a:xfrm>
        </p:grpSpPr>
        <p:sp>
          <p:nvSpPr>
            <p:cNvPr id="245" name="Google Shape;245;p24"/>
            <p:cNvSpPr/>
            <p:nvPr/>
          </p:nvSpPr>
          <p:spPr>
            <a:xfrm rot="-5400000" flipH="1">
              <a:off x="7715872" y="-415584"/>
              <a:ext cx="687931" cy="274672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 rot="5400000" flipH="1">
              <a:off x="8696088" y="838497"/>
              <a:ext cx="481666" cy="192316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24"/>
          <p:cNvGrpSpPr/>
          <p:nvPr/>
        </p:nvGrpSpPr>
        <p:grpSpPr>
          <a:xfrm>
            <a:off x="-342999" y="91290"/>
            <a:ext cx="3148256" cy="1384565"/>
            <a:chOff x="-342999" y="700890"/>
            <a:chExt cx="3148256" cy="1384565"/>
          </a:xfrm>
        </p:grpSpPr>
        <p:sp>
          <p:nvSpPr>
            <p:cNvPr id="248" name="Google Shape;248;p24"/>
            <p:cNvSpPr/>
            <p:nvPr/>
          </p:nvSpPr>
          <p:spPr>
            <a:xfrm rot="5846029">
              <a:off x="846121" y="-255684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 rot="5845884">
              <a:off x="1073821" y="1178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0" name="Google Shape;250;p24"/>
          <p:cNvSpPr/>
          <p:nvPr/>
        </p:nvSpPr>
        <p:spPr>
          <a:xfrm rot="5845884">
            <a:off x="7521421" y="3575898"/>
            <a:ext cx="329521" cy="1315849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7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7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29"/>
          <p:cNvGrpSpPr/>
          <p:nvPr/>
        </p:nvGrpSpPr>
        <p:grpSpPr>
          <a:xfrm>
            <a:off x="713229" y="207278"/>
            <a:ext cx="2811988" cy="1476912"/>
            <a:chOff x="-612524" y="1414514"/>
            <a:chExt cx="3202355" cy="1681941"/>
          </a:xfrm>
        </p:grpSpPr>
        <p:sp>
          <p:nvSpPr>
            <p:cNvPr id="293" name="Google Shape;293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9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9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296;p29"/>
          <p:cNvGrpSpPr/>
          <p:nvPr/>
        </p:nvGrpSpPr>
        <p:grpSpPr>
          <a:xfrm flipH="1">
            <a:off x="5661058" y="3035453"/>
            <a:ext cx="2965397" cy="1951170"/>
            <a:chOff x="-841329" y="1414514"/>
            <a:chExt cx="3377061" cy="2222037"/>
          </a:xfrm>
        </p:grpSpPr>
        <p:sp>
          <p:nvSpPr>
            <p:cNvPr id="297" name="Google Shape;297;p29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 rot="-5845884" flipH="1">
              <a:off x="21454" y="2099866"/>
              <a:ext cx="558608" cy="2230694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 rot="4954116" flipH="1">
              <a:off x="917069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7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30"/>
          <p:cNvGrpSpPr/>
          <p:nvPr/>
        </p:nvGrpSpPr>
        <p:grpSpPr>
          <a:xfrm rot="10800000" flipH="1">
            <a:off x="5447976" y="170064"/>
            <a:ext cx="3202355" cy="1681941"/>
            <a:chOff x="-612524" y="1414514"/>
            <a:chExt cx="3202355" cy="1681941"/>
          </a:xfrm>
        </p:grpSpPr>
        <p:sp>
          <p:nvSpPr>
            <p:cNvPr id="302" name="Google Shape;302;p30"/>
            <p:cNvSpPr/>
            <p:nvPr/>
          </p:nvSpPr>
          <p:spPr>
            <a:xfrm rot="5846029">
              <a:off x="576596" y="755316"/>
              <a:ext cx="770017" cy="3074472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 rot="5845884">
              <a:off x="804296" y="2189998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 rot="4954116" flipH="1">
              <a:off x="1751371" y="1005123"/>
              <a:ext cx="329521" cy="1315849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30"/>
          <p:cNvGrpSpPr/>
          <p:nvPr/>
        </p:nvGrpSpPr>
        <p:grpSpPr>
          <a:xfrm>
            <a:off x="142731" y="3620023"/>
            <a:ext cx="884239" cy="1032187"/>
            <a:chOff x="7862735" y="208021"/>
            <a:chExt cx="1093002" cy="1275881"/>
          </a:xfrm>
        </p:grpSpPr>
        <p:grpSp>
          <p:nvGrpSpPr>
            <p:cNvPr id="306" name="Google Shape;306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07" name="Google Shape;307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4" name="Google Shape;314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15" name="Google Shape;315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2" name="Google Shape;322;p30"/>
          <p:cNvGrpSpPr/>
          <p:nvPr/>
        </p:nvGrpSpPr>
        <p:grpSpPr>
          <a:xfrm>
            <a:off x="1211306" y="3818473"/>
            <a:ext cx="884239" cy="1032187"/>
            <a:chOff x="7862735" y="208021"/>
            <a:chExt cx="1093002" cy="1275881"/>
          </a:xfrm>
        </p:grpSpPr>
        <p:grpSp>
          <p:nvGrpSpPr>
            <p:cNvPr id="323" name="Google Shape;323;p30"/>
            <p:cNvGrpSpPr/>
            <p:nvPr/>
          </p:nvGrpSpPr>
          <p:grpSpPr>
            <a:xfrm>
              <a:off x="7862735" y="208021"/>
              <a:ext cx="568046" cy="662955"/>
              <a:chOff x="3043650" y="3588975"/>
              <a:chExt cx="585675" cy="683600"/>
            </a:xfrm>
          </p:grpSpPr>
          <p:sp>
            <p:nvSpPr>
              <p:cNvPr id="324" name="Google Shape;324;p30"/>
              <p:cNvSpPr/>
              <p:nvPr/>
            </p:nvSpPr>
            <p:spPr>
              <a:xfrm>
                <a:off x="3043650" y="3588975"/>
                <a:ext cx="585675" cy="683600"/>
              </a:xfrm>
              <a:custGeom>
                <a:avLst/>
                <a:gdLst/>
                <a:ahLst/>
                <a:cxnLst/>
                <a:rect l="l" t="t" r="r" b="b"/>
                <a:pathLst>
                  <a:path w="23427" h="27344" extrusionOk="0">
                    <a:moveTo>
                      <a:pt x="8373" y="1"/>
                    </a:moveTo>
                    <a:cubicBezTo>
                      <a:pt x="8306" y="1"/>
                      <a:pt x="8239" y="4"/>
                      <a:pt x="8172" y="11"/>
                    </a:cubicBezTo>
                    <a:cubicBezTo>
                      <a:pt x="7744" y="11"/>
                      <a:pt x="7355" y="127"/>
                      <a:pt x="7044" y="361"/>
                    </a:cubicBezTo>
                    <a:cubicBezTo>
                      <a:pt x="6460" y="867"/>
                      <a:pt x="6032" y="1528"/>
                      <a:pt x="5760" y="2268"/>
                    </a:cubicBezTo>
                    <a:cubicBezTo>
                      <a:pt x="5448" y="2929"/>
                      <a:pt x="5254" y="3630"/>
                      <a:pt x="5215" y="4369"/>
                    </a:cubicBezTo>
                    <a:cubicBezTo>
                      <a:pt x="5215" y="5069"/>
                      <a:pt x="5371" y="5731"/>
                      <a:pt x="5721" y="6353"/>
                    </a:cubicBezTo>
                    <a:cubicBezTo>
                      <a:pt x="6032" y="6898"/>
                      <a:pt x="6343" y="7404"/>
                      <a:pt x="6733" y="7910"/>
                    </a:cubicBezTo>
                    <a:cubicBezTo>
                      <a:pt x="7083" y="8377"/>
                      <a:pt x="7433" y="8805"/>
                      <a:pt x="7783" y="9155"/>
                    </a:cubicBezTo>
                    <a:cubicBezTo>
                      <a:pt x="8289" y="9739"/>
                      <a:pt x="8873" y="10323"/>
                      <a:pt x="9457" y="10867"/>
                    </a:cubicBezTo>
                    <a:cubicBezTo>
                      <a:pt x="9885" y="11218"/>
                      <a:pt x="10118" y="11412"/>
                      <a:pt x="10118" y="11412"/>
                    </a:cubicBezTo>
                    <a:cubicBezTo>
                      <a:pt x="10313" y="11607"/>
                      <a:pt x="10507" y="11724"/>
                      <a:pt x="10663" y="11840"/>
                    </a:cubicBezTo>
                    <a:lnTo>
                      <a:pt x="10429" y="11762"/>
                    </a:lnTo>
                    <a:cubicBezTo>
                      <a:pt x="10157" y="11685"/>
                      <a:pt x="9924" y="11646"/>
                      <a:pt x="9924" y="11646"/>
                    </a:cubicBezTo>
                    <a:cubicBezTo>
                      <a:pt x="8490" y="11373"/>
                      <a:pt x="7087" y="11249"/>
                      <a:pt x="5661" y="11249"/>
                    </a:cubicBezTo>
                    <a:cubicBezTo>
                      <a:pt x="5461" y="11249"/>
                      <a:pt x="5261" y="11252"/>
                      <a:pt x="5059" y="11257"/>
                    </a:cubicBezTo>
                    <a:cubicBezTo>
                      <a:pt x="4242" y="11257"/>
                      <a:pt x="3425" y="11334"/>
                      <a:pt x="2608" y="11490"/>
                    </a:cubicBezTo>
                    <a:cubicBezTo>
                      <a:pt x="1791" y="11607"/>
                      <a:pt x="1051" y="12035"/>
                      <a:pt x="468" y="12657"/>
                    </a:cubicBezTo>
                    <a:cubicBezTo>
                      <a:pt x="234" y="12969"/>
                      <a:pt x="39" y="13358"/>
                      <a:pt x="39" y="13786"/>
                    </a:cubicBezTo>
                    <a:cubicBezTo>
                      <a:pt x="1" y="14214"/>
                      <a:pt x="78" y="14603"/>
                      <a:pt x="195" y="14992"/>
                    </a:cubicBezTo>
                    <a:cubicBezTo>
                      <a:pt x="468" y="15693"/>
                      <a:pt x="896" y="16354"/>
                      <a:pt x="1440" y="16860"/>
                    </a:cubicBezTo>
                    <a:cubicBezTo>
                      <a:pt x="1985" y="17366"/>
                      <a:pt x="2569" y="17755"/>
                      <a:pt x="3269" y="18028"/>
                    </a:cubicBezTo>
                    <a:cubicBezTo>
                      <a:pt x="3853" y="18300"/>
                      <a:pt x="4515" y="18456"/>
                      <a:pt x="5215" y="18495"/>
                    </a:cubicBezTo>
                    <a:cubicBezTo>
                      <a:pt x="5413" y="18514"/>
                      <a:pt x="5612" y="18524"/>
                      <a:pt x="5809" y="18524"/>
                    </a:cubicBezTo>
                    <a:cubicBezTo>
                      <a:pt x="6776" y="18524"/>
                      <a:pt x="7728" y="18292"/>
                      <a:pt x="8600" y="17872"/>
                    </a:cubicBezTo>
                    <a:lnTo>
                      <a:pt x="10390" y="17094"/>
                    </a:lnTo>
                    <a:lnTo>
                      <a:pt x="10390" y="17094"/>
                    </a:lnTo>
                    <a:cubicBezTo>
                      <a:pt x="9457" y="18378"/>
                      <a:pt x="8834" y="19895"/>
                      <a:pt x="8600" y="21491"/>
                    </a:cubicBezTo>
                    <a:cubicBezTo>
                      <a:pt x="8406" y="22269"/>
                      <a:pt x="8445" y="23086"/>
                      <a:pt x="8639" y="23865"/>
                    </a:cubicBezTo>
                    <a:cubicBezTo>
                      <a:pt x="8756" y="24254"/>
                      <a:pt x="8912" y="24604"/>
                      <a:pt x="9106" y="24954"/>
                    </a:cubicBezTo>
                    <a:cubicBezTo>
                      <a:pt x="9301" y="25304"/>
                      <a:pt x="9495" y="25616"/>
                      <a:pt x="9729" y="25927"/>
                    </a:cubicBezTo>
                    <a:cubicBezTo>
                      <a:pt x="9962" y="26238"/>
                      <a:pt x="10235" y="26511"/>
                      <a:pt x="10546" y="26783"/>
                    </a:cubicBezTo>
                    <a:cubicBezTo>
                      <a:pt x="10857" y="26978"/>
                      <a:pt x="11208" y="27172"/>
                      <a:pt x="11597" y="27250"/>
                    </a:cubicBezTo>
                    <a:cubicBezTo>
                      <a:pt x="11838" y="27313"/>
                      <a:pt x="12083" y="27344"/>
                      <a:pt x="12326" y="27344"/>
                    </a:cubicBezTo>
                    <a:cubicBezTo>
                      <a:pt x="12831" y="27344"/>
                      <a:pt x="13330" y="27214"/>
                      <a:pt x="13776" y="26978"/>
                    </a:cubicBezTo>
                    <a:cubicBezTo>
                      <a:pt x="14399" y="26627"/>
                      <a:pt x="14904" y="26083"/>
                      <a:pt x="15216" y="25421"/>
                    </a:cubicBezTo>
                    <a:cubicBezTo>
                      <a:pt x="15488" y="24837"/>
                      <a:pt x="15644" y="24215"/>
                      <a:pt x="15683" y="23553"/>
                    </a:cubicBezTo>
                    <a:cubicBezTo>
                      <a:pt x="15838" y="21724"/>
                      <a:pt x="15799" y="19857"/>
                      <a:pt x="15527" y="18028"/>
                    </a:cubicBezTo>
                    <a:lnTo>
                      <a:pt x="15527" y="18028"/>
                    </a:lnTo>
                    <a:cubicBezTo>
                      <a:pt x="17045" y="18923"/>
                      <a:pt x="18679" y="19701"/>
                      <a:pt x="20352" y="20323"/>
                    </a:cubicBezTo>
                    <a:cubicBezTo>
                      <a:pt x="20755" y="20485"/>
                      <a:pt x="21195" y="20572"/>
                      <a:pt x="21647" y="20572"/>
                    </a:cubicBezTo>
                    <a:cubicBezTo>
                      <a:pt x="21850" y="20572"/>
                      <a:pt x="22054" y="20554"/>
                      <a:pt x="22259" y="20518"/>
                    </a:cubicBezTo>
                    <a:cubicBezTo>
                      <a:pt x="22609" y="20440"/>
                      <a:pt x="22882" y="20207"/>
                      <a:pt x="23076" y="19934"/>
                    </a:cubicBezTo>
                    <a:cubicBezTo>
                      <a:pt x="23193" y="19623"/>
                      <a:pt x="23193" y="19273"/>
                      <a:pt x="23115" y="18962"/>
                    </a:cubicBezTo>
                    <a:cubicBezTo>
                      <a:pt x="22998" y="18650"/>
                      <a:pt x="22882" y="18378"/>
                      <a:pt x="22726" y="18144"/>
                    </a:cubicBezTo>
                    <a:cubicBezTo>
                      <a:pt x="22570" y="17872"/>
                      <a:pt x="22415" y="17638"/>
                      <a:pt x="22220" y="17405"/>
                    </a:cubicBezTo>
                    <a:cubicBezTo>
                      <a:pt x="21909" y="16977"/>
                      <a:pt x="21520" y="16588"/>
                      <a:pt x="21131" y="16238"/>
                    </a:cubicBezTo>
                    <a:cubicBezTo>
                      <a:pt x="20391" y="15615"/>
                      <a:pt x="19613" y="15109"/>
                      <a:pt x="18757" y="14681"/>
                    </a:cubicBezTo>
                    <a:cubicBezTo>
                      <a:pt x="18134" y="14370"/>
                      <a:pt x="17589" y="14136"/>
                      <a:pt x="17084" y="13942"/>
                    </a:cubicBezTo>
                    <a:lnTo>
                      <a:pt x="17084" y="13942"/>
                    </a:lnTo>
                    <a:cubicBezTo>
                      <a:pt x="17297" y="13956"/>
                      <a:pt x="17511" y="13965"/>
                      <a:pt x="17723" y="13965"/>
                    </a:cubicBezTo>
                    <a:cubicBezTo>
                      <a:pt x="18089" y="13965"/>
                      <a:pt x="18450" y="13938"/>
                      <a:pt x="18796" y="13864"/>
                    </a:cubicBezTo>
                    <a:cubicBezTo>
                      <a:pt x="19496" y="13708"/>
                      <a:pt x="20158" y="13397"/>
                      <a:pt x="20703" y="12930"/>
                    </a:cubicBezTo>
                    <a:cubicBezTo>
                      <a:pt x="21247" y="12502"/>
                      <a:pt x="21714" y="11957"/>
                      <a:pt x="22103" y="11373"/>
                    </a:cubicBezTo>
                    <a:cubicBezTo>
                      <a:pt x="22493" y="10790"/>
                      <a:pt x="22804" y="10206"/>
                      <a:pt x="23076" y="9544"/>
                    </a:cubicBezTo>
                    <a:cubicBezTo>
                      <a:pt x="23310" y="8922"/>
                      <a:pt x="23427" y="8260"/>
                      <a:pt x="23388" y="7560"/>
                    </a:cubicBezTo>
                    <a:cubicBezTo>
                      <a:pt x="23349" y="6898"/>
                      <a:pt x="23115" y="6276"/>
                      <a:pt x="22648" y="5770"/>
                    </a:cubicBezTo>
                    <a:cubicBezTo>
                      <a:pt x="22009" y="5039"/>
                      <a:pt x="21108" y="4619"/>
                      <a:pt x="20169" y="4619"/>
                    </a:cubicBezTo>
                    <a:cubicBezTo>
                      <a:pt x="19907" y="4619"/>
                      <a:pt x="19643" y="4651"/>
                      <a:pt x="19380" y="4719"/>
                    </a:cubicBezTo>
                    <a:cubicBezTo>
                      <a:pt x="18835" y="4875"/>
                      <a:pt x="18368" y="5147"/>
                      <a:pt x="17979" y="5497"/>
                    </a:cubicBezTo>
                    <a:cubicBezTo>
                      <a:pt x="17628" y="5809"/>
                      <a:pt x="17278" y="6120"/>
                      <a:pt x="16967" y="6470"/>
                    </a:cubicBezTo>
                    <a:cubicBezTo>
                      <a:pt x="16344" y="7132"/>
                      <a:pt x="14165" y="9311"/>
                      <a:pt x="14165" y="9311"/>
                    </a:cubicBezTo>
                    <a:cubicBezTo>
                      <a:pt x="14126" y="8688"/>
                      <a:pt x="13815" y="7638"/>
                      <a:pt x="13698" y="6782"/>
                    </a:cubicBezTo>
                    <a:cubicBezTo>
                      <a:pt x="13465" y="5536"/>
                      <a:pt x="13037" y="4330"/>
                      <a:pt x="12453" y="3201"/>
                    </a:cubicBezTo>
                    <a:cubicBezTo>
                      <a:pt x="12064" y="2579"/>
                      <a:pt x="11636" y="1995"/>
                      <a:pt x="11169" y="1489"/>
                    </a:cubicBezTo>
                    <a:cubicBezTo>
                      <a:pt x="10624" y="944"/>
                      <a:pt x="10001" y="516"/>
                      <a:pt x="9301" y="205"/>
                    </a:cubicBezTo>
                    <a:cubicBezTo>
                      <a:pt x="9011" y="76"/>
                      <a:pt x="8694" y="1"/>
                      <a:pt x="83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0"/>
              <p:cNvSpPr/>
              <p:nvPr/>
            </p:nvSpPr>
            <p:spPr>
              <a:xfrm>
                <a:off x="3380250" y="3921525"/>
                <a:ext cx="253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81" extrusionOk="0">
                    <a:moveTo>
                      <a:pt x="584" y="406"/>
                    </a:moveTo>
                    <a:cubicBezTo>
                      <a:pt x="623" y="445"/>
                      <a:pt x="623" y="445"/>
                      <a:pt x="623" y="484"/>
                    </a:cubicBezTo>
                    <a:cubicBezTo>
                      <a:pt x="623" y="523"/>
                      <a:pt x="623" y="523"/>
                      <a:pt x="623" y="562"/>
                    </a:cubicBezTo>
                    <a:lnTo>
                      <a:pt x="584" y="562"/>
                    </a:lnTo>
                    <a:cubicBezTo>
                      <a:pt x="545" y="562"/>
                      <a:pt x="507" y="562"/>
                      <a:pt x="468" y="523"/>
                    </a:cubicBezTo>
                    <a:cubicBezTo>
                      <a:pt x="468" y="523"/>
                      <a:pt x="468" y="484"/>
                      <a:pt x="468" y="484"/>
                    </a:cubicBezTo>
                    <a:cubicBezTo>
                      <a:pt x="507" y="445"/>
                      <a:pt x="507" y="406"/>
                      <a:pt x="545" y="406"/>
                    </a:cubicBezTo>
                    <a:close/>
                    <a:moveTo>
                      <a:pt x="614" y="1"/>
                    </a:moveTo>
                    <a:cubicBezTo>
                      <a:pt x="591" y="1"/>
                      <a:pt x="568" y="6"/>
                      <a:pt x="545" y="17"/>
                    </a:cubicBezTo>
                    <a:lnTo>
                      <a:pt x="507" y="17"/>
                    </a:lnTo>
                    <a:cubicBezTo>
                      <a:pt x="429" y="17"/>
                      <a:pt x="351" y="56"/>
                      <a:pt x="312" y="95"/>
                    </a:cubicBezTo>
                    <a:cubicBezTo>
                      <a:pt x="234" y="134"/>
                      <a:pt x="156" y="173"/>
                      <a:pt x="117" y="251"/>
                    </a:cubicBezTo>
                    <a:cubicBezTo>
                      <a:pt x="40" y="367"/>
                      <a:pt x="1" y="523"/>
                      <a:pt x="40" y="679"/>
                    </a:cubicBezTo>
                    <a:cubicBezTo>
                      <a:pt x="78" y="795"/>
                      <a:pt x="195" y="912"/>
                      <a:pt x="312" y="951"/>
                    </a:cubicBezTo>
                    <a:cubicBezTo>
                      <a:pt x="370" y="970"/>
                      <a:pt x="438" y="980"/>
                      <a:pt x="507" y="980"/>
                    </a:cubicBezTo>
                    <a:cubicBezTo>
                      <a:pt x="575" y="980"/>
                      <a:pt x="643" y="970"/>
                      <a:pt x="701" y="951"/>
                    </a:cubicBezTo>
                    <a:cubicBezTo>
                      <a:pt x="779" y="912"/>
                      <a:pt x="896" y="834"/>
                      <a:pt x="935" y="756"/>
                    </a:cubicBezTo>
                    <a:cubicBezTo>
                      <a:pt x="1012" y="679"/>
                      <a:pt x="1012" y="562"/>
                      <a:pt x="1012" y="484"/>
                    </a:cubicBezTo>
                    <a:cubicBezTo>
                      <a:pt x="1012" y="289"/>
                      <a:pt x="935" y="134"/>
                      <a:pt x="779" y="56"/>
                    </a:cubicBezTo>
                    <a:cubicBezTo>
                      <a:pt x="724" y="28"/>
                      <a:pt x="669" y="1"/>
                      <a:pt x="61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0"/>
              <p:cNvSpPr/>
              <p:nvPr/>
            </p:nvSpPr>
            <p:spPr>
              <a:xfrm>
                <a:off x="3414300" y="3988875"/>
                <a:ext cx="2727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1124" extrusionOk="0">
                    <a:moveTo>
                      <a:pt x="545" y="358"/>
                    </a:moveTo>
                    <a:cubicBezTo>
                      <a:pt x="584" y="358"/>
                      <a:pt x="623" y="397"/>
                      <a:pt x="623" y="436"/>
                    </a:cubicBezTo>
                    <a:cubicBezTo>
                      <a:pt x="623" y="475"/>
                      <a:pt x="584" y="514"/>
                      <a:pt x="545" y="553"/>
                    </a:cubicBezTo>
                    <a:lnTo>
                      <a:pt x="468" y="553"/>
                    </a:lnTo>
                    <a:cubicBezTo>
                      <a:pt x="429" y="514"/>
                      <a:pt x="429" y="475"/>
                      <a:pt x="390" y="475"/>
                    </a:cubicBezTo>
                    <a:cubicBezTo>
                      <a:pt x="390" y="475"/>
                      <a:pt x="429" y="436"/>
                      <a:pt x="429" y="397"/>
                    </a:cubicBezTo>
                    <a:cubicBezTo>
                      <a:pt x="429" y="358"/>
                      <a:pt x="429" y="358"/>
                      <a:pt x="468" y="358"/>
                    </a:cubicBezTo>
                    <a:close/>
                    <a:moveTo>
                      <a:pt x="935" y="592"/>
                    </a:moveTo>
                    <a:cubicBezTo>
                      <a:pt x="935" y="592"/>
                      <a:pt x="935" y="631"/>
                      <a:pt x="935" y="631"/>
                    </a:cubicBezTo>
                    <a:cubicBezTo>
                      <a:pt x="922" y="657"/>
                      <a:pt x="909" y="683"/>
                      <a:pt x="896" y="707"/>
                    </a:cubicBezTo>
                    <a:lnTo>
                      <a:pt x="896" y="707"/>
                    </a:lnTo>
                    <a:cubicBezTo>
                      <a:pt x="897" y="669"/>
                      <a:pt x="935" y="630"/>
                      <a:pt x="935" y="592"/>
                    </a:cubicBezTo>
                    <a:close/>
                    <a:moveTo>
                      <a:pt x="892" y="714"/>
                    </a:moveTo>
                    <a:cubicBezTo>
                      <a:pt x="867" y="760"/>
                      <a:pt x="843" y="801"/>
                      <a:pt x="818" y="825"/>
                    </a:cubicBezTo>
                    <a:cubicBezTo>
                      <a:pt x="763" y="853"/>
                      <a:pt x="688" y="880"/>
                      <a:pt x="622" y="880"/>
                    </a:cubicBezTo>
                    <a:cubicBezTo>
                      <a:pt x="594" y="880"/>
                      <a:pt x="568" y="876"/>
                      <a:pt x="545" y="864"/>
                    </a:cubicBezTo>
                    <a:lnTo>
                      <a:pt x="584" y="864"/>
                    </a:lnTo>
                    <a:cubicBezTo>
                      <a:pt x="699" y="864"/>
                      <a:pt x="814" y="826"/>
                      <a:pt x="892" y="714"/>
                    </a:cubicBezTo>
                    <a:close/>
                    <a:moveTo>
                      <a:pt x="469" y="1"/>
                    </a:moveTo>
                    <a:cubicBezTo>
                      <a:pt x="302" y="1"/>
                      <a:pt x="146" y="106"/>
                      <a:pt x="78" y="242"/>
                    </a:cubicBezTo>
                    <a:cubicBezTo>
                      <a:pt x="1" y="397"/>
                      <a:pt x="1" y="592"/>
                      <a:pt x="78" y="747"/>
                    </a:cubicBezTo>
                    <a:cubicBezTo>
                      <a:pt x="117" y="864"/>
                      <a:pt x="234" y="981"/>
                      <a:pt x="351" y="1059"/>
                    </a:cubicBezTo>
                    <a:cubicBezTo>
                      <a:pt x="419" y="1104"/>
                      <a:pt x="501" y="1123"/>
                      <a:pt x="580" y="1123"/>
                    </a:cubicBezTo>
                    <a:cubicBezTo>
                      <a:pt x="637" y="1123"/>
                      <a:pt x="692" y="1114"/>
                      <a:pt x="740" y="1098"/>
                    </a:cubicBezTo>
                    <a:cubicBezTo>
                      <a:pt x="857" y="1020"/>
                      <a:pt x="935" y="942"/>
                      <a:pt x="1012" y="864"/>
                    </a:cubicBezTo>
                    <a:cubicBezTo>
                      <a:pt x="1051" y="786"/>
                      <a:pt x="1090" y="670"/>
                      <a:pt x="1090" y="592"/>
                    </a:cubicBezTo>
                    <a:cubicBezTo>
                      <a:pt x="1090" y="475"/>
                      <a:pt x="1051" y="397"/>
                      <a:pt x="1012" y="358"/>
                    </a:cubicBezTo>
                    <a:cubicBezTo>
                      <a:pt x="973" y="242"/>
                      <a:pt x="896" y="164"/>
                      <a:pt x="818" y="86"/>
                    </a:cubicBezTo>
                    <a:cubicBezTo>
                      <a:pt x="779" y="86"/>
                      <a:pt x="740" y="47"/>
                      <a:pt x="701" y="47"/>
                    </a:cubicBezTo>
                    <a:lnTo>
                      <a:pt x="740" y="86"/>
                    </a:lnTo>
                    <a:cubicBezTo>
                      <a:pt x="701" y="47"/>
                      <a:pt x="623" y="8"/>
                      <a:pt x="545" y="8"/>
                    </a:cubicBezTo>
                    <a:cubicBezTo>
                      <a:pt x="520" y="3"/>
                      <a:pt x="494" y="1"/>
                      <a:pt x="469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0"/>
              <p:cNvSpPr/>
              <p:nvPr/>
            </p:nvSpPr>
            <p:spPr>
              <a:xfrm>
                <a:off x="3328700" y="3978600"/>
                <a:ext cx="24350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003" extrusionOk="0">
                    <a:moveTo>
                      <a:pt x="545" y="302"/>
                    </a:moveTo>
                    <a:cubicBezTo>
                      <a:pt x="584" y="302"/>
                      <a:pt x="662" y="341"/>
                      <a:pt x="662" y="419"/>
                    </a:cubicBezTo>
                    <a:cubicBezTo>
                      <a:pt x="701" y="458"/>
                      <a:pt x="662" y="536"/>
                      <a:pt x="584" y="536"/>
                    </a:cubicBezTo>
                    <a:lnTo>
                      <a:pt x="467" y="536"/>
                    </a:lnTo>
                    <a:cubicBezTo>
                      <a:pt x="467" y="536"/>
                      <a:pt x="428" y="497"/>
                      <a:pt x="428" y="497"/>
                    </a:cubicBezTo>
                    <a:cubicBezTo>
                      <a:pt x="428" y="419"/>
                      <a:pt x="467" y="341"/>
                      <a:pt x="545" y="302"/>
                    </a:cubicBezTo>
                    <a:close/>
                    <a:moveTo>
                      <a:pt x="564" y="1"/>
                    </a:moveTo>
                    <a:cubicBezTo>
                      <a:pt x="516" y="1"/>
                      <a:pt x="467" y="10"/>
                      <a:pt x="428" y="30"/>
                    </a:cubicBezTo>
                    <a:cubicBezTo>
                      <a:pt x="0" y="225"/>
                      <a:pt x="39" y="808"/>
                      <a:pt x="467" y="1003"/>
                    </a:cubicBezTo>
                    <a:cubicBezTo>
                      <a:pt x="545" y="1003"/>
                      <a:pt x="623" y="1003"/>
                      <a:pt x="701" y="964"/>
                    </a:cubicBezTo>
                    <a:cubicBezTo>
                      <a:pt x="740" y="925"/>
                      <a:pt x="740" y="886"/>
                      <a:pt x="779" y="808"/>
                    </a:cubicBezTo>
                    <a:cubicBezTo>
                      <a:pt x="779" y="808"/>
                      <a:pt x="779" y="808"/>
                      <a:pt x="779" y="769"/>
                    </a:cubicBezTo>
                    <a:lnTo>
                      <a:pt x="817" y="769"/>
                    </a:lnTo>
                    <a:cubicBezTo>
                      <a:pt x="895" y="691"/>
                      <a:pt x="934" y="614"/>
                      <a:pt x="973" y="497"/>
                    </a:cubicBezTo>
                    <a:cubicBezTo>
                      <a:pt x="973" y="419"/>
                      <a:pt x="973" y="302"/>
                      <a:pt x="934" y="225"/>
                    </a:cubicBezTo>
                    <a:cubicBezTo>
                      <a:pt x="856" y="147"/>
                      <a:pt x="779" y="69"/>
                      <a:pt x="701" y="30"/>
                    </a:cubicBezTo>
                    <a:cubicBezTo>
                      <a:pt x="662" y="10"/>
                      <a:pt x="613" y="1"/>
                      <a:pt x="564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0"/>
              <p:cNvSpPr/>
              <p:nvPr/>
            </p:nvSpPr>
            <p:spPr>
              <a:xfrm>
                <a:off x="3368575" y="3864550"/>
                <a:ext cx="2337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13" extrusionOk="0">
                    <a:moveTo>
                      <a:pt x="584" y="311"/>
                    </a:moveTo>
                    <a:cubicBezTo>
                      <a:pt x="584" y="350"/>
                      <a:pt x="623" y="350"/>
                      <a:pt x="623" y="389"/>
                    </a:cubicBezTo>
                    <a:cubicBezTo>
                      <a:pt x="623" y="428"/>
                      <a:pt x="623" y="506"/>
                      <a:pt x="584" y="584"/>
                    </a:cubicBezTo>
                    <a:lnTo>
                      <a:pt x="507" y="584"/>
                    </a:lnTo>
                    <a:cubicBezTo>
                      <a:pt x="468" y="545"/>
                      <a:pt x="429" y="506"/>
                      <a:pt x="429" y="467"/>
                    </a:cubicBezTo>
                    <a:cubicBezTo>
                      <a:pt x="429" y="428"/>
                      <a:pt x="429" y="389"/>
                      <a:pt x="468" y="350"/>
                    </a:cubicBezTo>
                    <a:cubicBezTo>
                      <a:pt x="468" y="350"/>
                      <a:pt x="468" y="350"/>
                      <a:pt x="507" y="311"/>
                    </a:cubicBezTo>
                    <a:close/>
                    <a:moveTo>
                      <a:pt x="584" y="0"/>
                    </a:moveTo>
                    <a:cubicBezTo>
                      <a:pt x="390" y="0"/>
                      <a:pt x="234" y="39"/>
                      <a:pt x="117" y="195"/>
                    </a:cubicBezTo>
                    <a:cubicBezTo>
                      <a:pt x="40" y="311"/>
                      <a:pt x="1" y="467"/>
                      <a:pt x="40" y="623"/>
                    </a:cubicBezTo>
                    <a:cubicBezTo>
                      <a:pt x="79" y="739"/>
                      <a:pt x="195" y="856"/>
                      <a:pt x="312" y="895"/>
                    </a:cubicBezTo>
                    <a:cubicBezTo>
                      <a:pt x="338" y="908"/>
                      <a:pt x="364" y="912"/>
                      <a:pt x="388" y="912"/>
                    </a:cubicBezTo>
                    <a:cubicBezTo>
                      <a:pt x="437" y="912"/>
                      <a:pt x="481" y="895"/>
                      <a:pt x="507" y="895"/>
                    </a:cubicBezTo>
                    <a:lnTo>
                      <a:pt x="507" y="856"/>
                    </a:lnTo>
                    <a:lnTo>
                      <a:pt x="584" y="856"/>
                    </a:lnTo>
                    <a:cubicBezTo>
                      <a:pt x="662" y="856"/>
                      <a:pt x="779" y="778"/>
                      <a:pt x="818" y="701"/>
                    </a:cubicBezTo>
                    <a:cubicBezTo>
                      <a:pt x="896" y="623"/>
                      <a:pt x="935" y="545"/>
                      <a:pt x="935" y="428"/>
                    </a:cubicBezTo>
                    <a:cubicBezTo>
                      <a:pt x="935" y="350"/>
                      <a:pt x="896" y="311"/>
                      <a:pt x="896" y="273"/>
                    </a:cubicBezTo>
                    <a:cubicBezTo>
                      <a:pt x="818" y="156"/>
                      <a:pt x="701" y="39"/>
                      <a:pt x="584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0"/>
              <p:cNvSpPr/>
              <p:nvPr/>
            </p:nvSpPr>
            <p:spPr>
              <a:xfrm>
                <a:off x="3441550" y="3907600"/>
                <a:ext cx="23375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6" extrusionOk="0">
                    <a:moveTo>
                      <a:pt x="448" y="0"/>
                    </a:moveTo>
                    <a:cubicBezTo>
                      <a:pt x="389" y="0"/>
                      <a:pt x="331" y="10"/>
                      <a:pt x="273" y="29"/>
                    </a:cubicBezTo>
                    <a:cubicBezTo>
                      <a:pt x="195" y="68"/>
                      <a:pt x="117" y="107"/>
                      <a:pt x="39" y="185"/>
                    </a:cubicBezTo>
                    <a:cubicBezTo>
                      <a:pt x="0" y="263"/>
                      <a:pt x="0" y="341"/>
                      <a:pt x="0" y="457"/>
                    </a:cubicBezTo>
                    <a:cubicBezTo>
                      <a:pt x="0" y="535"/>
                      <a:pt x="39" y="613"/>
                      <a:pt x="78" y="691"/>
                    </a:cubicBezTo>
                    <a:cubicBezTo>
                      <a:pt x="156" y="808"/>
                      <a:pt x="312" y="846"/>
                      <a:pt x="467" y="885"/>
                    </a:cubicBezTo>
                    <a:cubicBezTo>
                      <a:pt x="584" y="846"/>
                      <a:pt x="701" y="808"/>
                      <a:pt x="778" y="730"/>
                    </a:cubicBezTo>
                    <a:cubicBezTo>
                      <a:pt x="895" y="652"/>
                      <a:pt x="934" y="496"/>
                      <a:pt x="895" y="379"/>
                    </a:cubicBezTo>
                    <a:cubicBezTo>
                      <a:pt x="895" y="302"/>
                      <a:pt x="817" y="224"/>
                      <a:pt x="740" y="185"/>
                    </a:cubicBezTo>
                    <a:cubicBezTo>
                      <a:pt x="701" y="107"/>
                      <a:pt x="662" y="68"/>
                      <a:pt x="623" y="29"/>
                    </a:cubicBezTo>
                    <a:cubicBezTo>
                      <a:pt x="564" y="10"/>
                      <a:pt x="506" y="0"/>
                      <a:pt x="448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0"/>
              <p:cNvSpPr/>
              <p:nvPr/>
            </p:nvSpPr>
            <p:spPr>
              <a:xfrm>
                <a:off x="3309225" y="3908200"/>
                <a:ext cx="22400" cy="21550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2" extrusionOk="0">
                    <a:moveTo>
                      <a:pt x="448" y="287"/>
                    </a:moveTo>
                    <a:cubicBezTo>
                      <a:pt x="478" y="287"/>
                      <a:pt x="507" y="297"/>
                      <a:pt x="546" y="317"/>
                    </a:cubicBezTo>
                    <a:cubicBezTo>
                      <a:pt x="546" y="355"/>
                      <a:pt x="546" y="394"/>
                      <a:pt x="546" y="433"/>
                    </a:cubicBezTo>
                    <a:cubicBezTo>
                      <a:pt x="507" y="472"/>
                      <a:pt x="468" y="472"/>
                      <a:pt x="468" y="511"/>
                    </a:cubicBezTo>
                    <a:lnTo>
                      <a:pt x="351" y="511"/>
                    </a:lnTo>
                    <a:cubicBezTo>
                      <a:pt x="312" y="472"/>
                      <a:pt x="273" y="433"/>
                      <a:pt x="273" y="394"/>
                    </a:cubicBezTo>
                    <a:cubicBezTo>
                      <a:pt x="273" y="355"/>
                      <a:pt x="312" y="317"/>
                      <a:pt x="351" y="317"/>
                    </a:cubicBezTo>
                    <a:cubicBezTo>
                      <a:pt x="390" y="297"/>
                      <a:pt x="419" y="287"/>
                      <a:pt x="448" y="287"/>
                    </a:cubicBezTo>
                    <a:close/>
                    <a:moveTo>
                      <a:pt x="369" y="0"/>
                    </a:moveTo>
                    <a:cubicBezTo>
                      <a:pt x="163" y="0"/>
                      <a:pt x="1" y="181"/>
                      <a:pt x="1" y="394"/>
                    </a:cubicBezTo>
                    <a:cubicBezTo>
                      <a:pt x="1" y="433"/>
                      <a:pt x="1" y="472"/>
                      <a:pt x="1" y="511"/>
                    </a:cubicBezTo>
                    <a:cubicBezTo>
                      <a:pt x="1" y="628"/>
                      <a:pt x="79" y="784"/>
                      <a:pt x="234" y="861"/>
                    </a:cubicBezTo>
                    <a:lnTo>
                      <a:pt x="468" y="861"/>
                    </a:lnTo>
                    <a:lnTo>
                      <a:pt x="468" y="822"/>
                    </a:lnTo>
                    <a:lnTo>
                      <a:pt x="585" y="822"/>
                    </a:lnTo>
                    <a:lnTo>
                      <a:pt x="701" y="784"/>
                    </a:lnTo>
                    <a:cubicBezTo>
                      <a:pt x="818" y="706"/>
                      <a:pt x="896" y="589"/>
                      <a:pt x="896" y="433"/>
                    </a:cubicBezTo>
                    <a:cubicBezTo>
                      <a:pt x="896" y="355"/>
                      <a:pt x="857" y="239"/>
                      <a:pt x="779" y="161"/>
                    </a:cubicBezTo>
                    <a:cubicBezTo>
                      <a:pt x="740" y="161"/>
                      <a:pt x="740" y="122"/>
                      <a:pt x="701" y="83"/>
                    </a:cubicBezTo>
                    <a:cubicBezTo>
                      <a:pt x="624" y="44"/>
                      <a:pt x="546" y="5"/>
                      <a:pt x="429" y="5"/>
                    </a:cubicBezTo>
                    <a:cubicBezTo>
                      <a:pt x="409" y="2"/>
                      <a:pt x="389" y="0"/>
                      <a:pt x="369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" name="Google Shape;331;p30"/>
            <p:cNvGrpSpPr/>
            <p:nvPr/>
          </p:nvGrpSpPr>
          <p:grpSpPr>
            <a:xfrm>
              <a:off x="8319889" y="870976"/>
              <a:ext cx="635848" cy="612926"/>
              <a:chOff x="3762575" y="3653050"/>
              <a:chExt cx="496175" cy="478325"/>
            </a:xfrm>
          </p:grpSpPr>
          <p:sp>
            <p:nvSpPr>
              <p:cNvPr id="332" name="Google Shape;332;p30"/>
              <p:cNvSpPr/>
              <p:nvPr/>
            </p:nvSpPr>
            <p:spPr>
              <a:xfrm>
                <a:off x="3762575" y="3653050"/>
                <a:ext cx="496175" cy="478325"/>
              </a:xfrm>
              <a:custGeom>
                <a:avLst/>
                <a:gdLst/>
                <a:ahLst/>
                <a:cxnLst/>
                <a:rect l="l" t="t" r="r" b="b"/>
                <a:pathLst>
                  <a:path w="19847" h="19133" extrusionOk="0">
                    <a:moveTo>
                      <a:pt x="7519" y="1"/>
                    </a:moveTo>
                    <a:cubicBezTo>
                      <a:pt x="7371" y="1"/>
                      <a:pt x="7223" y="20"/>
                      <a:pt x="7083" y="55"/>
                    </a:cubicBezTo>
                    <a:cubicBezTo>
                      <a:pt x="6772" y="172"/>
                      <a:pt x="6460" y="327"/>
                      <a:pt x="6227" y="522"/>
                    </a:cubicBezTo>
                    <a:cubicBezTo>
                      <a:pt x="5760" y="911"/>
                      <a:pt x="5371" y="1417"/>
                      <a:pt x="5137" y="1962"/>
                    </a:cubicBezTo>
                    <a:cubicBezTo>
                      <a:pt x="4904" y="2506"/>
                      <a:pt x="4787" y="3090"/>
                      <a:pt x="4748" y="3635"/>
                    </a:cubicBezTo>
                    <a:cubicBezTo>
                      <a:pt x="4748" y="4180"/>
                      <a:pt x="4787" y="4724"/>
                      <a:pt x="4943" y="5230"/>
                    </a:cubicBezTo>
                    <a:cubicBezTo>
                      <a:pt x="5176" y="6164"/>
                      <a:pt x="5643" y="7020"/>
                      <a:pt x="6344" y="7682"/>
                    </a:cubicBezTo>
                    <a:lnTo>
                      <a:pt x="7394" y="8810"/>
                    </a:lnTo>
                    <a:cubicBezTo>
                      <a:pt x="6627" y="8595"/>
                      <a:pt x="5846" y="8482"/>
                      <a:pt x="5068" y="8482"/>
                    </a:cubicBezTo>
                    <a:cubicBezTo>
                      <a:pt x="4582" y="8482"/>
                      <a:pt x="4098" y="8526"/>
                      <a:pt x="3620" y="8616"/>
                    </a:cubicBezTo>
                    <a:cubicBezTo>
                      <a:pt x="2958" y="8733"/>
                      <a:pt x="2374" y="8966"/>
                      <a:pt x="1830" y="9316"/>
                    </a:cubicBezTo>
                    <a:cubicBezTo>
                      <a:pt x="1557" y="9511"/>
                      <a:pt x="1324" y="9705"/>
                      <a:pt x="1129" y="9978"/>
                    </a:cubicBezTo>
                    <a:cubicBezTo>
                      <a:pt x="935" y="10211"/>
                      <a:pt x="740" y="10445"/>
                      <a:pt x="545" y="10678"/>
                    </a:cubicBezTo>
                    <a:cubicBezTo>
                      <a:pt x="390" y="10951"/>
                      <a:pt x="234" y="11223"/>
                      <a:pt x="156" y="11534"/>
                    </a:cubicBezTo>
                    <a:cubicBezTo>
                      <a:pt x="40" y="11846"/>
                      <a:pt x="1" y="12157"/>
                      <a:pt x="40" y="12468"/>
                    </a:cubicBezTo>
                    <a:cubicBezTo>
                      <a:pt x="117" y="13052"/>
                      <a:pt x="390" y="13636"/>
                      <a:pt x="857" y="14064"/>
                    </a:cubicBezTo>
                    <a:cubicBezTo>
                      <a:pt x="1285" y="14414"/>
                      <a:pt x="1830" y="14647"/>
                      <a:pt x="2413" y="14686"/>
                    </a:cubicBezTo>
                    <a:cubicBezTo>
                      <a:pt x="2540" y="14696"/>
                      <a:pt x="2669" y="14701"/>
                      <a:pt x="2799" y="14701"/>
                    </a:cubicBezTo>
                    <a:cubicBezTo>
                      <a:pt x="3189" y="14701"/>
                      <a:pt x="3590" y="14657"/>
                      <a:pt x="3970" y="14570"/>
                    </a:cubicBezTo>
                    <a:cubicBezTo>
                      <a:pt x="5371" y="14180"/>
                      <a:pt x="6733" y="13636"/>
                      <a:pt x="8056" y="12935"/>
                    </a:cubicBezTo>
                    <a:lnTo>
                      <a:pt x="8056" y="12935"/>
                    </a:lnTo>
                    <a:cubicBezTo>
                      <a:pt x="7783" y="14336"/>
                      <a:pt x="7628" y="15737"/>
                      <a:pt x="7628" y="17177"/>
                    </a:cubicBezTo>
                    <a:cubicBezTo>
                      <a:pt x="7589" y="17722"/>
                      <a:pt x="7744" y="18227"/>
                      <a:pt x="8017" y="18694"/>
                    </a:cubicBezTo>
                    <a:cubicBezTo>
                      <a:pt x="8134" y="18928"/>
                      <a:pt x="8406" y="19084"/>
                      <a:pt x="8678" y="19122"/>
                    </a:cubicBezTo>
                    <a:cubicBezTo>
                      <a:pt x="8724" y="19129"/>
                      <a:pt x="8769" y="19132"/>
                      <a:pt x="8814" y="19132"/>
                    </a:cubicBezTo>
                    <a:cubicBezTo>
                      <a:pt x="9039" y="19132"/>
                      <a:pt x="9256" y="19051"/>
                      <a:pt x="9418" y="18889"/>
                    </a:cubicBezTo>
                    <a:cubicBezTo>
                      <a:pt x="9612" y="18733"/>
                      <a:pt x="9768" y="18578"/>
                      <a:pt x="9924" y="18422"/>
                    </a:cubicBezTo>
                    <a:cubicBezTo>
                      <a:pt x="10079" y="18227"/>
                      <a:pt x="10196" y="18033"/>
                      <a:pt x="10352" y="17838"/>
                    </a:cubicBezTo>
                    <a:cubicBezTo>
                      <a:pt x="10585" y="17488"/>
                      <a:pt x="10780" y="17099"/>
                      <a:pt x="10935" y="16710"/>
                    </a:cubicBezTo>
                    <a:cubicBezTo>
                      <a:pt x="11208" y="15970"/>
                      <a:pt x="11363" y="15270"/>
                      <a:pt x="11480" y="14492"/>
                    </a:cubicBezTo>
                    <a:cubicBezTo>
                      <a:pt x="11519" y="14025"/>
                      <a:pt x="11558" y="13519"/>
                      <a:pt x="11558" y="13052"/>
                    </a:cubicBezTo>
                    <a:cubicBezTo>
                      <a:pt x="11675" y="13480"/>
                      <a:pt x="11869" y="13908"/>
                      <a:pt x="12103" y="14297"/>
                    </a:cubicBezTo>
                    <a:cubicBezTo>
                      <a:pt x="12414" y="14803"/>
                      <a:pt x="12803" y="15192"/>
                      <a:pt x="13309" y="15503"/>
                    </a:cubicBezTo>
                    <a:cubicBezTo>
                      <a:pt x="13815" y="15776"/>
                      <a:pt x="14321" y="16009"/>
                      <a:pt x="14866" y="16126"/>
                    </a:cubicBezTo>
                    <a:cubicBezTo>
                      <a:pt x="15410" y="16243"/>
                      <a:pt x="15955" y="16321"/>
                      <a:pt x="16500" y="16360"/>
                    </a:cubicBezTo>
                    <a:cubicBezTo>
                      <a:pt x="17045" y="16360"/>
                      <a:pt x="17590" y="16282"/>
                      <a:pt x="18095" y="16048"/>
                    </a:cubicBezTo>
                    <a:cubicBezTo>
                      <a:pt x="18601" y="15854"/>
                      <a:pt x="18990" y="15465"/>
                      <a:pt x="19263" y="14998"/>
                    </a:cubicBezTo>
                    <a:cubicBezTo>
                      <a:pt x="19769" y="14142"/>
                      <a:pt x="19730" y="13013"/>
                      <a:pt x="19146" y="12196"/>
                    </a:cubicBezTo>
                    <a:cubicBezTo>
                      <a:pt x="18874" y="11846"/>
                      <a:pt x="18524" y="11573"/>
                      <a:pt x="18173" y="11379"/>
                    </a:cubicBezTo>
                    <a:cubicBezTo>
                      <a:pt x="17823" y="11184"/>
                      <a:pt x="17473" y="11028"/>
                      <a:pt x="17123" y="10873"/>
                    </a:cubicBezTo>
                    <a:cubicBezTo>
                      <a:pt x="16500" y="10600"/>
                      <a:pt x="14204" y="9550"/>
                      <a:pt x="14204" y="9550"/>
                    </a:cubicBezTo>
                    <a:cubicBezTo>
                      <a:pt x="14710" y="9355"/>
                      <a:pt x="15410" y="8810"/>
                      <a:pt x="15994" y="8499"/>
                    </a:cubicBezTo>
                    <a:cubicBezTo>
                      <a:pt x="16889" y="7993"/>
                      <a:pt x="17706" y="7332"/>
                      <a:pt x="18407" y="6553"/>
                    </a:cubicBezTo>
                    <a:cubicBezTo>
                      <a:pt x="18757" y="6125"/>
                      <a:pt x="19068" y="5619"/>
                      <a:pt x="19341" y="5114"/>
                    </a:cubicBezTo>
                    <a:cubicBezTo>
                      <a:pt x="19613" y="4569"/>
                      <a:pt x="19769" y="3985"/>
                      <a:pt x="19808" y="3362"/>
                    </a:cubicBezTo>
                    <a:cubicBezTo>
                      <a:pt x="19847" y="3051"/>
                      <a:pt x="19769" y="2740"/>
                      <a:pt x="19691" y="2467"/>
                    </a:cubicBezTo>
                    <a:cubicBezTo>
                      <a:pt x="19535" y="2156"/>
                      <a:pt x="19341" y="1884"/>
                      <a:pt x="19068" y="1689"/>
                    </a:cubicBezTo>
                    <a:cubicBezTo>
                      <a:pt x="18524" y="1417"/>
                      <a:pt x="17940" y="1261"/>
                      <a:pt x="17317" y="1261"/>
                    </a:cubicBezTo>
                    <a:cubicBezTo>
                      <a:pt x="17161" y="1240"/>
                      <a:pt x="17004" y="1231"/>
                      <a:pt x="16848" y="1231"/>
                    </a:cubicBezTo>
                    <a:cubicBezTo>
                      <a:pt x="16421" y="1231"/>
                      <a:pt x="15993" y="1303"/>
                      <a:pt x="15566" y="1417"/>
                    </a:cubicBezTo>
                    <a:cubicBezTo>
                      <a:pt x="15060" y="1572"/>
                      <a:pt x="14593" y="1923"/>
                      <a:pt x="14204" y="2312"/>
                    </a:cubicBezTo>
                    <a:cubicBezTo>
                      <a:pt x="13893" y="2701"/>
                      <a:pt x="13582" y="3090"/>
                      <a:pt x="13309" y="3518"/>
                    </a:cubicBezTo>
                    <a:cubicBezTo>
                      <a:pt x="13076" y="3907"/>
                      <a:pt x="12842" y="4296"/>
                      <a:pt x="12648" y="4647"/>
                    </a:cubicBezTo>
                    <a:cubicBezTo>
                      <a:pt x="12336" y="5191"/>
                      <a:pt x="12064" y="5775"/>
                      <a:pt x="11830" y="6359"/>
                    </a:cubicBezTo>
                    <a:cubicBezTo>
                      <a:pt x="11636" y="6787"/>
                      <a:pt x="11558" y="7020"/>
                      <a:pt x="11558" y="7020"/>
                    </a:cubicBezTo>
                    <a:cubicBezTo>
                      <a:pt x="11519" y="7215"/>
                      <a:pt x="11441" y="7409"/>
                      <a:pt x="11402" y="7565"/>
                    </a:cubicBezTo>
                    <a:lnTo>
                      <a:pt x="11402" y="7332"/>
                    </a:lnTo>
                    <a:cubicBezTo>
                      <a:pt x="11402" y="7098"/>
                      <a:pt x="11363" y="6904"/>
                      <a:pt x="11363" y="6904"/>
                    </a:cubicBezTo>
                    <a:cubicBezTo>
                      <a:pt x="11169" y="5619"/>
                      <a:pt x="10819" y="4374"/>
                      <a:pt x="10352" y="3168"/>
                    </a:cubicBezTo>
                    <a:cubicBezTo>
                      <a:pt x="10118" y="2545"/>
                      <a:pt x="9846" y="1962"/>
                      <a:pt x="9496" y="1378"/>
                    </a:cubicBezTo>
                    <a:cubicBezTo>
                      <a:pt x="9184" y="794"/>
                      <a:pt x="8678" y="366"/>
                      <a:pt x="8056" y="94"/>
                    </a:cubicBezTo>
                    <a:cubicBezTo>
                      <a:pt x="7884" y="29"/>
                      <a:pt x="7701" y="1"/>
                      <a:pt x="75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0"/>
              <p:cNvSpPr/>
              <p:nvPr/>
            </p:nvSpPr>
            <p:spPr>
              <a:xfrm>
                <a:off x="4023300" y="3908650"/>
                <a:ext cx="204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83" extrusionOk="0">
                    <a:moveTo>
                      <a:pt x="351" y="337"/>
                    </a:moveTo>
                    <a:cubicBezTo>
                      <a:pt x="390" y="337"/>
                      <a:pt x="390" y="337"/>
                      <a:pt x="429" y="376"/>
                    </a:cubicBezTo>
                    <a:cubicBezTo>
                      <a:pt x="429" y="376"/>
                      <a:pt x="429" y="415"/>
                      <a:pt x="429" y="415"/>
                    </a:cubicBezTo>
                    <a:cubicBezTo>
                      <a:pt x="429" y="454"/>
                      <a:pt x="390" y="454"/>
                      <a:pt x="390" y="454"/>
                    </a:cubicBezTo>
                    <a:lnTo>
                      <a:pt x="312" y="454"/>
                    </a:lnTo>
                    <a:lnTo>
                      <a:pt x="351" y="415"/>
                    </a:lnTo>
                    <a:cubicBezTo>
                      <a:pt x="351" y="415"/>
                      <a:pt x="351" y="376"/>
                      <a:pt x="351" y="337"/>
                    </a:cubicBezTo>
                    <a:close/>
                    <a:moveTo>
                      <a:pt x="361" y="1"/>
                    </a:moveTo>
                    <a:cubicBezTo>
                      <a:pt x="293" y="1"/>
                      <a:pt x="225" y="19"/>
                      <a:pt x="156" y="65"/>
                    </a:cubicBezTo>
                    <a:cubicBezTo>
                      <a:pt x="78" y="143"/>
                      <a:pt x="1" y="260"/>
                      <a:pt x="1" y="376"/>
                    </a:cubicBezTo>
                    <a:cubicBezTo>
                      <a:pt x="1" y="454"/>
                      <a:pt x="39" y="532"/>
                      <a:pt x="78" y="649"/>
                    </a:cubicBezTo>
                    <a:cubicBezTo>
                      <a:pt x="156" y="688"/>
                      <a:pt x="234" y="766"/>
                      <a:pt x="312" y="766"/>
                    </a:cubicBezTo>
                    <a:cubicBezTo>
                      <a:pt x="338" y="778"/>
                      <a:pt x="364" y="783"/>
                      <a:pt x="390" y="783"/>
                    </a:cubicBezTo>
                    <a:cubicBezTo>
                      <a:pt x="442" y="783"/>
                      <a:pt x="493" y="766"/>
                      <a:pt x="545" y="766"/>
                    </a:cubicBezTo>
                    <a:cubicBezTo>
                      <a:pt x="701" y="688"/>
                      <a:pt x="779" y="571"/>
                      <a:pt x="818" y="454"/>
                    </a:cubicBezTo>
                    <a:cubicBezTo>
                      <a:pt x="818" y="376"/>
                      <a:pt x="818" y="337"/>
                      <a:pt x="779" y="299"/>
                    </a:cubicBezTo>
                    <a:lnTo>
                      <a:pt x="740" y="260"/>
                    </a:lnTo>
                    <a:cubicBezTo>
                      <a:pt x="740" y="182"/>
                      <a:pt x="701" y="143"/>
                      <a:pt x="662" y="104"/>
                    </a:cubicBezTo>
                    <a:cubicBezTo>
                      <a:pt x="623" y="65"/>
                      <a:pt x="545" y="26"/>
                      <a:pt x="506" y="26"/>
                    </a:cubicBezTo>
                    <a:cubicBezTo>
                      <a:pt x="458" y="10"/>
                      <a:pt x="410" y="1"/>
                      <a:pt x="36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0"/>
              <p:cNvSpPr/>
              <p:nvPr/>
            </p:nvSpPr>
            <p:spPr>
              <a:xfrm>
                <a:off x="3979525" y="3952675"/>
                <a:ext cx="2240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896" h="863" extrusionOk="0">
                    <a:moveTo>
                      <a:pt x="545" y="250"/>
                    </a:moveTo>
                    <a:cubicBezTo>
                      <a:pt x="584" y="289"/>
                      <a:pt x="584" y="289"/>
                      <a:pt x="584" y="328"/>
                    </a:cubicBezTo>
                    <a:cubicBezTo>
                      <a:pt x="584" y="366"/>
                      <a:pt x="584" y="405"/>
                      <a:pt x="545" y="405"/>
                    </a:cubicBezTo>
                    <a:lnTo>
                      <a:pt x="467" y="405"/>
                    </a:lnTo>
                    <a:cubicBezTo>
                      <a:pt x="428" y="366"/>
                      <a:pt x="428" y="328"/>
                      <a:pt x="467" y="328"/>
                    </a:cubicBezTo>
                    <a:cubicBezTo>
                      <a:pt x="467" y="289"/>
                      <a:pt x="467" y="289"/>
                      <a:pt x="506" y="250"/>
                    </a:cubicBezTo>
                    <a:close/>
                    <a:moveTo>
                      <a:pt x="203" y="537"/>
                    </a:moveTo>
                    <a:cubicBezTo>
                      <a:pt x="214" y="557"/>
                      <a:pt x="227" y="576"/>
                      <a:pt x="242" y="594"/>
                    </a:cubicBezTo>
                    <a:lnTo>
                      <a:pt x="242" y="594"/>
                    </a:lnTo>
                    <a:cubicBezTo>
                      <a:pt x="224" y="578"/>
                      <a:pt x="211" y="560"/>
                      <a:pt x="203" y="537"/>
                    </a:cubicBezTo>
                    <a:close/>
                    <a:moveTo>
                      <a:pt x="451" y="1"/>
                    </a:moveTo>
                    <a:cubicBezTo>
                      <a:pt x="366" y="1"/>
                      <a:pt x="280" y="37"/>
                      <a:pt x="195" y="94"/>
                    </a:cubicBezTo>
                    <a:cubicBezTo>
                      <a:pt x="117" y="172"/>
                      <a:pt x="39" y="289"/>
                      <a:pt x="39" y="405"/>
                    </a:cubicBezTo>
                    <a:cubicBezTo>
                      <a:pt x="0" y="522"/>
                      <a:pt x="39" y="600"/>
                      <a:pt x="117" y="678"/>
                    </a:cubicBezTo>
                    <a:cubicBezTo>
                      <a:pt x="156" y="756"/>
                      <a:pt x="234" y="795"/>
                      <a:pt x="351" y="833"/>
                    </a:cubicBezTo>
                    <a:cubicBezTo>
                      <a:pt x="390" y="853"/>
                      <a:pt x="428" y="863"/>
                      <a:pt x="467" y="863"/>
                    </a:cubicBezTo>
                    <a:cubicBezTo>
                      <a:pt x="506" y="863"/>
                      <a:pt x="545" y="853"/>
                      <a:pt x="584" y="833"/>
                    </a:cubicBezTo>
                    <a:cubicBezTo>
                      <a:pt x="623" y="795"/>
                      <a:pt x="701" y="756"/>
                      <a:pt x="740" y="717"/>
                    </a:cubicBezTo>
                    <a:cubicBezTo>
                      <a:pt x="818" y="678"/>
                      <a:pt x="857" y="600"/>
                      <a:pt x="857" y="483"/>
                    </a:cubicBezTo>
                    <a:cubicBezTo>
                      <a:pt x="857" y="483"/>
                      <a:pt x="857" y="467"/>
                      <a:pt x="857" y="444"/>
                    </a:cubicBezTo>
                    <a:cubicBezTo>
                      <a:pt x="895" y="405"/>
                      <a:pt x="895" y="328"/>
                      <a:pt x="857" y="289"/>
                    </a:cubicBezTo>
                    <a:cubicBezTo>
                      <a:pt x="818" y="133"/>
                      <a:pt x="701" y="16"/>
                      <a:pt x="545" y="16"/>
                    </a:cubicBezTo>
                    <a:cubicBezTo>
                      <a:pt x="514" y="6"/>
                      <a:pt x="483" y="1"/>
                      <a:pt x="451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0"/>
              <p:cNvSpPr/>
              <p:nvPr/>
            </p:nvSpPr>
            <p:spPr>
              <a:xfrm>
                <a:off x="3964925" y="3885675"/>
                <a:ext cx="21425" cy="17225"/>
              </a:xfrm>
              <a:custGeom>
                <a:avLst/>
                <a:gdLst/>
                <a:ahLst/>
                <a:cxnLst/>
                <a:rect l="l" t="t" r="r" b="b"/>
                <a:pathLst>
                  <a:path w="857" h="689" extrusionOk="0">
                    <a:moveTo>
                      <a:pt x="468" y="284"/>
                    </a:moveTo>
                    <a:cubicBezTo>
                      <a:pt x="507" y="284"/>
                      <a:pt x="545" y="284"/>
                      <a:pt x="584" y="323"/>
                    </a:cubicBezTo>
                    <a:cubicBezTo>
                      <a:pt x="623" y="323"/>
                      <a:pt x="584" y="400"/>
                      <a:pt x="545" y="439"/>
                    </a:cubicBezTo>
                    <a:cubicBezTo>
                      <a:pt x="526" y="459"/>
                      <a:pt x="507" y="468"/>
                      <a:pt x="487" y="468"/>
                    </a:cubicBezTo>
                    <a:cubicBezTo>
                      <a:pt x="468" y="468"/>
                      <a:pt x="448" y="459"/>
                      <a:pt x="429" y="439"/>
                    </a:cubicBezTo>
                    <a:cubicBezTo>
                      <a:pt x="429" y="439"/>
                      <a:pt x="429" y="400"/>
                      <a:pt x="429" y="400"/>
                    </a:cubicBezTo>
                    <a:lnTo>
                      <a:pt x="429" y="361"/>
                    </a:lnTo>
                    <a:cubicBezTo>
                      <a:pt x="429" y="323"/>
                      <a:pt x="468" y="323"/>
                      <a:pt x="468" y="284"/>
                    </a:cubicBezTo>
                    <a:close/>
                    <a:moveTo>
                      <a:pt x="472" y="1"/>
                    </a:moveTo>
                    <a:cubicBezTo>
                      <a:pt x="446" y="1"/>
                      <a:pt x="418" y="4"/>
                      <a:pt x="390" y="11"/>
                    </a:cubicBezTo>
                    <a:cubicBezTo>
                      <a:pt x="195" y="11"/>
                      <a:pt x="1" y="206"/>
                      <a:pt x="1" y="439"/>
                    </a:cubicBezTo>
                    <a:cubicBezTo>
                      <a:pt x="40" y="517"/>
                      <a:pt x="79" y="556"/>
                      <a:pt x="156" y="595"/>
                    </a:cubicBezTo>
                    <a:cubicBezTo>
                      <a:pt x="195" y="634"/>
                      <a:pt x="234" y="634"/>
                      <a:pt x="273" y="634"/>
                    </a:cubicBezTo>
                    <a:lnTo>
                      <a:pt x="312" y="634"/>
                    </a:lnTo>
                    <a:cubicBezTo>
                      <a:pt x="367" y="661"/>
                      <a:pt x="422" y="689"/>
                      <a:pt x="477" y="689"/>
                    </a:cubicBezTo>
                    <a:cubicBezTo>
                      <a:pt x="500" y="689"/>
                      <a:pt x="523" y="684"/>
                      <a:pt x="545" y="673"/>
                    </a:cubicBezTo>
                    <a:cubicBezTo>
                      <a:pt x="623" y="673"/>
                      <a:pt x="701" y="634"/>
                      <a:pt x="740" y="556"/>
                    </a:cubicBezTo>
                    <a:cubicBezTo>
                      <a:pt x="857" y="439"/>
                      <a:pt x="857" y="245"/>
                      <a:pt x="740" y="128"/>
                    </a:cubicBezTo>
                    <a:cubicBezTo>
                      <a:pt x="677" y="64"/>
                      <a:pt x="587" y="1"/>
                      <a:pt x="472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0"/>
              <p:cNvSpPr/>
              <p:nvPr/>
            </p:nvSpPr>
            <p:spPr>
              <a:xfrm>
                <a:off x="4063175" y="3883625"/>
                <a:ext cx="1950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716" extrusionOk="0">
                    <a:moveTo>
                      <a:pt x="487" y="298"/>
                    </a:moveTo>
                    <a:cubicBezTo>
                      <a:pt x="497" y="298"/>
                      <a:pt x="507" y="307"/>
                      <a:pt x="507" y="327"/>
                    </a:cubicBezTo>
                    <a:lnTo>
                      <a:pt x="546" y="327"/>
                    </a:lnTo>
                    <a:cubicBezTo>
                      <a:pt x="546" y="366"/>
                      <a:pt x="546" y="366"/>
                      <a:pt x="546" y="366"/>
                    </a:cubicBezTo>
                    <a:cubicBezTo>
                      <a:pt x="546" y="366"/>
                      <a:pt x="546" y="405"/>
                      <a:pt x="546" y="405"/>
                    </a:cubicBezTo>
                    <a:cubicBezTo>
                      <a:pt x="468" y="443"/>
                      <a:pt x="429" y="443"/>
                      <a:pt x="351" y="443"/>
                    </a:cubicBezTo>
                    <a:cubicBezTo>
                      <a:pt x="351" y="443"/>
                      <a:pt x="312" y="405"/>
                      <a:pt x="312" y="405"/>
                    </a:cubicBezTo>
                    <a:cubicBezTo>
                      <a:pt x="312" y="366"/>
                      <a:pt x="351" y="327"/>
                      <a:pt x="390" y="327"/>
                    </a:cubicBezTo>
                    <a:cubicBezTo>
                      <a:pt x="390" y="307"/>
                      <a:pt x="400" y="298"/>
                      <a:pt x="414" y="298"/>
                    </a:cubicBezTo>
                    <a:cubicBezTo>
                      <a:pt x="429" y="298"/>
                      <a:pt x="448" y="307"/>
                      <a:pt x="468" y="327"/>
                    </a:cubicBezTo>
                    <a:cubicBezTo>
                      <a:pt x="468" y="307"/>
                      <a:pt x="478" y="298"/>
                      <a:pt x="487" y="298"/>
                    </a:cubicBezTo>
                    <a:close/>
                    <a:moveTo>
                      <a:pt x="413" y="0"/>
                    </a:moveTo>
                    <a:cubicBezTo>
                      <a:pt x="328" y="0"/>
                      <a:pt x="242" y="36"/>
                      <a:pt x="157" y="93"/>
                    </a:cubicBezTo>
                    <a:cubicBezTo>
                      <a:pt x="79" y="132"/>
                      <a:pt x="1" y="249"/>
                      <a:pt x="40" y="366"/>
                    </a:cubicBezTo>
                    <a:cubicBezTo>
                      <a:pt x="40" y="443"/>
                      <a:pt x="40" y="482"/>
                      <a:pt x="79" y="521"/>
                    </a:cubicBezTo>
                    <a:lnTo>
                      <a:pt x="118" y="521"/>
                    </a:lnTo>
                    <a:cubicBezTo>
                      <a:pt x="157" y="599"/>
                      <a:pt x="234" y="677"/>
                      <a:pt x="312" y="716"/>
                    </a:cubicBezTo>
                    <a:lnTo>
                      <a:pt x="546" y="716"/>
                    </a:lnTo>
                    <a:cubicBezTo>
                      <a:pt x="585" y="677"/>
                      <a:pt x="624" y="677"/>
                      <a:pt x="663" y="638"/>
                    </a:cubicBezTo>
                    <a:cubicBezTo>
                      <a:pt x="740" y="560"/>
                      <a:pt x="779" y="443"/>
                      <a:pt x="779" y="327"/>
                    </a:cubicBezTo>
                    <a:cubicBezTo>
                      <a:pt x="740" y="171"/>
                      <a:pt x="624" y="54"/>
                      <a:pt x="507" y="15"/>
                    </a:cubicBezTo>
                    <a:cubicBezTo>
                      <a:pt x="476" y="5"/>
                      <a:pt x="444" y="0"/>
                      <a:pt x="413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0"/>
              <p:cNvSpPr/>
              <p:nvPr/>
            </p:nvSpPr>
            <p:spPr>
              <a:xfrm>
                <a:off x="4051525" y="3949775"/>
                <a:ext cx="18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36" extrusionOk="0">
                    <a:moveTo>
                      <a:pt x="358" y="1"/>
                    </a:moveTo>
                    <a:cubicBezTo>
                      <a:pt x="255" y="1"/>
                      <a:pt x="175" y="45"/>
                      <a:pt x="117" y="132"/>
                    </a:cubicBezTo>
                    <a:cubicBezTo>
                      <a:pt x="0" y="327"/>
                      <a:pt x="39" y="599"/>
                      <a:pt x="272" y="716"/>
                    </a:cubicBezTo>
                    <a:lnTo>
                      <a:pt x="272" y="677"/>
                    </a:lnTo>
                    <a:cubicBezTo>
                      <a:pt x="311" y="716"/>
                      <a:pt x="360" y="735"/>
                      <a:pt x="409" y="735"/>
                    </a:cubicBezTo>
                    <a:cubicBezTo>
                      <a:pt x="457" y="735"/>
                      <a:pt x="506" y="716"/>
                      <a:pt x="545" y="677"/>
                    </a:cubicBezTo>
                    <a:cubicBezTo>
                      <a:pt x="584" y="638"/>
                      <a:pt x="623" y="599"/>
                      <a:pt x="662" y="521"/>
                    </a:cubicBezTo>
                    <a:cubicBezTo>
                      <a:pt x="700" y="482"/>
                      <a:pt x="700" y="444"/>
                      <a:pt x="739" y="366"/>
                    </a:cubicBezTo>
                    <a:cubicBezTo>
                      <a:pt x="739" y="288"/>
                      <a:pt x="739" y="210"/>
                      <a:pt x="662" y="132"/>
                    </a:cubicBezTo>
                    <a:cubicBezTo>
                      <a:pt x="623" y="54"/>
                      <a:pt x="545" y="16"/>
                      <a:pt x="467" y="16"/>
                    </a:cubicBezTo>
                    <a:cubicBezTo>
                      <a:pt x="428" y="6"/>
                      <a:pt x="392" y="1"/>
                      <a:pt x="358" y="1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0"/>
              <p:cNvSpPr/>
              <p:nvPr/>
            </p:nvSpPr>
            <p:spPr>
              <a:xfrm>
                <a:off x="4015525" y="3849950"/>
                <a:ext cx="18500" cy="179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717" extrusionOk="0">
                    <a:moveTo>
                      <a:pt x="379" y="179"/>
                    </a:moveTo>
                    <a:cubicBezTo>
                      <a:pt x="432" y="179"/>
                      <a:pt x="479" y="206"/>
                      <a:pt x="506" y="234"/>
                    </a:cubicBezTo>
                    <a:lnTo>
                      <a:pt x="467" y="234"/>
                    </a:lnTo>
                    <a:cubicBezTo>
                      <a:pt x="467" y="273"/>
                      <a:pt x="467" y="351"/>
                      <a:pt x="467" y="390"/>
                    </a:cubicBezTo>
                    <a:cubicBezTo>
                      <a:pt x="428" y="390"/>
                      <a:pt x="389" y="428"/>
                      <a:pt x="350" y="428"/>
                    </a:cubicBezTo>
                    <a:cubicBezTo>
                      <a:pt x="350" y="390"/>
                      <a:pt x="312" y="390"/>
                      <a:pt x="273" y="390"/>
                    </a:cubicBezTo>
                    <a:cubicBezTo>
                      <a:pt x="273" y="351"/>
                      <a:pt x="273" y="312"/>
                      <a:pt x="273" y="312"/>
                    </a:cubicBezTo>
                    <a:cubicBezTo>
                      <a:pt x="312" y="273"/>
                      <a:pt x="312" y="234"/>
                      <a:pt x="312" y="195"/>
                    </a:cubicBezTo>
                    <a:cubicBezTo>
                      <a:pt x="334" y="184"/>
                      <a:pt x="357" y="179"/>
                      <a:pt x="379" y="179"/>
                    </a:cubicBezTo>
                    <a:close/>
                    <a:moveTo>
                      <a:pt x="273" y="0"/>
                    </a:moveTo>
                    <a:cubicBezTo>
                      <a:pt x="273" y="0"/>
                      <a:pt x="234" y="39"/>
                      <a:pt x="195" y="39"/>
                    </a:cubicBezTo>
                    <a:cubicBezTo>
                      <a:pt x="78" y="78"/>
                      <a:pt x="0" y="195"/>
                      <a:pt x="0" y="312"/>
                    </a:cubicBezTo>
                    <a:cubicBezTo>
                      <a:pt x="0" y="390"/>
                      <a:pt x="39" y="428"/>
                      <a:pt x="78" y="467"/>
                    </a:cubicBezTo>
                    <a:lnTo>
                      <a:pt x="78" y="506"/>
                    </a:lnTo>
                    <a:cubicBezTo>
                      <a:pt x="78" y="506"/>
                      <a:pt x="117" y="545"/>
                      <a:pt x="117" y="584"/>
                    </a:cubicBezTo>
                    <a:cubicBezTo>
                      <a:pt x="156" y="584"/>
                      <a:pt x="156" y="623"/>
                      <a:pt x="195" y="623"/>
                    </a:cubicBezTo>
                    <a:cubicBezTo>
                      <a:pt x="252" y="680"/>
                      <a:pt x="330" y="716"/>
                      <a:pt x="413" y="716"/>
                    </a:cubicBezTo>
                    <a:cubicBezTo>
                      <a:pt x="444" y="716"/>
                      <a:pt x="475" y="711"/>
                      <a:pt x="506" y="701"/>
                    </a:cubicBezTo>
                    <a:cubicBezTo>
                      <a:pt x="545" y="662"/>
                      <a:pt x="623" y="584"/>
                      <a:pt x="662" y="506"/>
                    </a:cubicBezTo>
                    <a:cubicBezTo>
                      <a:pt x="662" y="506"/>
                      <a:pt x="701" y="467"/>
                      <a:pt x="701" y="467"/>
                    </a:cubicBezTo>
                    <a:cubicBezTo>
                      <a:pt x="740" y="390"/>
                      <a:pt x="740" y="312"/>
                      <a:pt x="701" y="234"/>
                    </a:cubicBezTo>
                    <a:cubicBezTo>
                      <a:pt x="662" y="117"/>
                      <a:pt x="623" y="39"/>
                      <a:pt x="506" y="0"/>
                    </a:cubicBezTo>
                    <a:close/>
                  </a:path>
                </a:pathLst>
              </a:custGeom>
              <a:solidFill>
                <a:srgbClr val="192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●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○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ven Pro"/>
              <a:buChar char="■"/>
              <a:defRPr sz="1600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8" r:id="rId4"/>
    <p:sldLayoutId id="2147483659" r:id="rId5"/>
    <p:sldLayoutId id="2147483670" r:id="rId6"/>
    <p:sldLayoutId id="2147483674" r:id="rId7"/>
    <p:sldLayoutId id="2147483675" r:id="rId8"/>
    <p:sldLayoutId id="2147483676" r:id="rId9"/>
    <p:sldLayoutId id="214748367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1.wdp"/><Relationship Id="rId5" Type="http://schemas.openxmlformats.org/officeDocument/2006/relationships/image" Target="../media/image11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16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8.pn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/>
          <p:nvPr/>
        </p:nvSpPr>
        <p:spPr>
          <a:xfrm rot="-5035975">
            <a:off x="3073389" y="-340557"/>
            <a:ext cx="3100675" cy="4968771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4"/>
          <p:cNvSpPr txBox="1">
            <a:spLocks noGrp="1"/>
          </p:cNvSpPr>
          <p:nvPr>
            <p:ph type="ctrTitle"/>
          </p:nvPr>
        </p:nvSpPr>
        <p:spPr>
          <a:xfrm>
            <a:off x="1566314" y="930025"/>
            <a:ext cx="6062027" cy="21624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Tiết 119, 120: </a:t>
            </a:r>
            <a:b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3600" dirty="0">
                <a:latin typeface="Cambria" panose="02040503050406030204" pitchFamily="18" charset="0"/>
                <a:ea typeface="Cambria" panose="02040503050406030204" pitchFamily="18" charset="0"/>
              </a:rPr>
              <a:t>CÁC LOÀI CHUNG SỐNG VỚI NHAU NHƯ THẾ NÀO?</a:t>
            </a:r>
            <a:endParaRPr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5" name="Google Shape;395;p34"/>
          <p:cNvSpPr txBox="1">
            <a:spLocks noGrp="1"/>
          </p:cNvSpPr>
          <p:nvPr>
            <p:ph type="subTitle" idx="1"/>
          </p:nvPr>
        </p:nvSpPr>
        <p:spPr>
          <a:xfrm>
            <a:off x="4206969" y="3045441"/>
            <a:ext cx="3893400" cy="4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" sz="2400" dirty="0">
                <a:latin typeface="Cambria" panose="02040503050406030204" pitchFamily="18" charset="0"/>
                <a:ea typeface="Cambria" panose="02040503050406030204" pitchFamily="18" charset="0"/>
              </a:rPr>
              <a:t>gọc Phú</a:t>
            </a:r>
            <a:endParaRPr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6" name="Google Shape;396;p34"/>
          <p:cNvGrpSpPr/>
          <p:nvPr/>
        </p:nvGrpSpPr>
        <p:grpSpPr>
          <a:xfrm>
            <a:off x="-61526" y="3752577"/>
            <a:ext cx="1522974" cy="1417087"/>
            <a:chOff x="-61526" y="3752577"/>
            <a:chExt cx="1522974" cy="1417087"/>
          </a:xfrm>
        </p:grpSpPr>
        <p:sp>
          <p:nvSpPr>
            <p:cNvPr id="397" name="Google Shape;397;p34"/>
            <p:cNvSpPr/>
            <p:nvPr/>
          </p:nvSpPr>
          <p:spPr>
            <a:xfrm>
              <a:off x="-61526" y="3752577"/>
              <a:ext cx="1522974" cy="1417087"/>
            </a:xfrm>
            <a:custGeom>
              <a:avLst/>
              <a:gdLst/>
              <a:ahLst/>
              <a:cxnLst/>
              <a:rect l="l" t="t" r="r" b="b"/>
              <a:pathLst>
                <a:path w="15284" h="14221" fill="none" extrusionOk="0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4"/>
            <p:cNvSpPr/>
            <p:nvPr/>
          </p:nvSpPr>
          <p:spPr>
            <a:xfrm>
              <a:off x="118036" y="4079423"/>
              <a:ext cx="1119512" cy="1080478"/>
            </a:xfrm>
            <a:custGeom>
              <a:avLst/>
              <a:gdLst/>
              <a:ahLst/>
              <a:cxnLst/>
              <a:rect l="l" t="t" r="r" b="b"/>
              <a:pathLst>
                <a:path w="11235" h="10843" extrusionOk="0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9" name="Google Shape;399;p34"/>
          <p:cNvSpPr/>
          <p:nvPr/>
        </p:nvSpPr>
        <p:spPr>
          <a:xfrm flipH="1">
            <a:off x="1097670" y="3948098"/>
            <a:ext cx="1380429" cy="1212846"/>
          </a:xfrm>
          <a:custGeom>
            <a:avLst/>
            <a:gdLst/>
            <a:ahLst/>
            <a:cxnLst/>
            <a:rect l="l" t="t" r="r" b="b"/>
            <a:pathLst>
              <a:path w="18888" h="16595" extrusionOk="0">
                <a:moveTo>
                  <a:pt x="9795" y="1"/>
                </a:moveTo>
                <a:cubicBezTo>
                  <a:pt x="8290" y="1"/>
                  <a:pt x="7300" y="1971"/>
                  <a:pt x="6889" y="7164"/>
                </a:cubicBezTo>
                <a:cubicBezTo>
                  <a:pt x="6889" y="7182"/>
                  <a:pt x="6524" y="8876"/>
                  <a:pt x="5654" y="8876"/>
                </a:cubicBezTo>
                <a:cubicBezTo>
                  <a:pt x="5348" y="8876"/>
                  <a:pt x="4980" y="8667"/>
                  <a:pt x="4544" y="8102"/>
                </a:cubicBezTo>
                <a:cubicBezTo>
                  <a:pt x="3785" y="7104"/>
                  <a:pt x="3153" y="6690"/>
                  <a:pt x="2627" y="6690"/>
                </a:cubicBezTo>
                <a:cubicBezTo>
                  <a:pt x="52" y="6690"/>
                  <a:pt x="1" y="16595"/>
                  <a:pt x="1" y="16595"/>
                </a:cubicBezTo>
                <a:lnTo>
                  <a:pt x="17629" y="16570"/>
                </a:lnTo>
                <a:cubicBezTo>
                  <a:pt x="17629" y="16570"/>
                  <a:pt x="18888" y="10472"/>
                  <a:pt x="16839" y="8324"/>
                </a:cubicBezTo>
                <a:cubicBezTo>
                  <a:pt x="16365" y="7813"/>
                  <a:pt x="15879" y="7620"/>
                  <a:pt x="15416" y="7620"/>
                </a:cubicBezTo>
                <a:cubicBezTo>
                  <a:pt x="14939" y="7620"/>
                  <a:pt x="14487" y="7826"/>
                  <a:pt x="14098" y="8102"/>
                </a:cubicBezTo>
                <a:cubicBezTo>
                  <a:pt x="13951" y="8214"/>
                  <a:pt x="13786" y="8264"/>
                  <a:pt x="13625" y="8264"/>
                </a:cubicBezTo>
                <a:cubicBezTo>
                  <a:pt x="13219" y="8264"/>
                  <a:pt x="12839" y="7944"/>
                  <a:pt x="12839" y="7484"/>
                </a:cubicBezTo>
                <a:cubicBezTo>
                  <a:pt x="12938" y="5065"/>
                  <a:pt x="12814" y="1460"/>
                  <a:pt x="11407" y="572"/>
                </a:cubicBezTo>
                <a:cubicBezTo>
                  <a:pt x="10818" y="205"/>
                  <a:pt x="10280" y="1"/>
                  <a:pt x="979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4"/>
          <p:cNvSpPr/>
          <p:nvPr/>
        </p:nvSpPr>
        <p:spPr>
          <a:xfrm flipH="1">
            <a:off x="1299749" y="4112540"/>
            <a:ext cx="1014127" cy="1041169"/>
          </a:xfrm>
          <a:custGeom>
            <a:avLst/>
            <a:gdLst/>
            <a:ahLst/>
            <a:cxnLst/>
            <a:rect l="l" t="t" r="r" b="b"/>
            <a:pathLst>
              <a:path w="13876" h="14246" fill="none" extrusionOk="0">
                <a:moveTo>
                  <a:pt x="2025" y="14246"/>
                </a:moveTo>
                <a:cubicBezTo>
                  <a:pt x="1334" y="13110"/>
                  <a:pt x="0" y="10839"/>
                  <a:pt x="1037" y="9654"/>
                </a:cubicBezTo>
                <a:cubicBezTo>
                  <a:pt x="1902" y="8642"/>
                  <a:pt x="3704" y="10617"/>
                  <a:pt x="5160" y="11678"/>
                </a:cubicBezTo>
                <a:cubicBezTo>
                  <a:pt x="5432" y="11876"/>
                  <a:pt x="5728" y="11382"/>
                  <a:pt x="5580" y="10987"/>
                </a:cubicBezTo>
                <a:cubicBezTo>
                  <a:pt x="4667" y="8395"/>
                  <a:pt x="2642" y="2173"/>
                  <a:pt x="4667" y="988"/>
                </a:cubicBezTo>
                <a:cubicBezTo>
                  <a:pt x="6370" y="0"/>
                  <a:pt x="7876" y="3852"/>
                  <a:pt x="8691" y="6568"/>
                </a:cubicBezTo>
                <a:cubicBezTo>
                  <a:pt x="8889" y="7210"/>
                  <a:pt x="9555" y="7185"/>
                  <a:pt x="9703" y="6518"/>
                </a:cubicBezTo>
                <a:cubicBezTo>
                  <a:pt x="10049" y="4889"/>
                  <a:pt x="10567" y="4148"/>
                  <a:pt x="10938" y="3802"/>
                </a:cubicBezTo>
                <a:cubicBezTo>
                  <a:pt x="11185" y="3556"/>
                  <a:pt x="11580" y="3531"/>
                  <a:pt x="11851" y="3728"/>
                </a:cubicBezTo>
                <a:cubicBezTo>
                  <a:pt x="13802" y="5160"/>
                  <a:pt x="13876" y="11925"/>
                  <a:pt x="13826" y="14221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2468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34"/>
          <p:cNvGrpSpPr/>
          <p:nvPr/>
        </p:nvGrpSpPr>
        <p:grpSpPr>
          <a:xfrm flipH="1">
            <a:off x="8251753" y="4217323"/>
            <a:ext cx="1014149" cy="943638"/>
            <a:chOff x="-61526" y="3752577"/>
            <a:chExt cx="1522974" cy="1417087"/>
          </a:xfrm>
        </p:grpSpPr>
        <p:sp>
          <p:nvSpPr>
            <p:cNvPr id="402" name="Google Shape;402;p34"/>
            <p:cNvSpPr/>
            <p:nvPr/>
          </p:nvSpPr>
          <p:spPr>
            <a:xfrm>
              <a:off x="-61526" y="3752577"/>
              <a:ext cx="1522974" cy="1417087"/>
            </a:xfrm>
            <a:custGeom>
              <a:avLst/>
              <a:gdLst/>
              <a:ahLst/>
              <a:cxnLst/>
              <a:rect l="l" t="t" r="r" b="b"/>
              <a:pathLst>
                <a:path w="15284" h="14221" fill="none" extrusionOk="0">
                  <a:moveTo>
                    <a:pt x="14246" y="14196"/>
                  </a:moveTo>
                  <a:cubicBezTo>
                    <a:pt x="14246" y="14196"/>
                    <a:pt x="15283" y="9258"/>
                    <a:pt x="13629" y="7506"/>
                  </a:cubicBezTo>
                  <a:cubicBezTo>
                    <a:pt x="12839" y="6666"/>
                    <a:pt x="12024" y="6888"/>
                    <a:pt x="11407" y="7333"/>
                  </a:cubicBezTo>
                  <a:cubicBezTo>
                    <a:pt x="10987" y="7678"/>
                    <a:pt x="10345" y="7382"/>
                    <a:pt x="10370" y="6839"/>
                  </a:cubicBezTo>
                  <a:cubicBezTo>
                    <a:pt x="10444" y="4889"/>
                    <a:pt x="10345" y="1951"/>
                    <a:pt x="9210" y="1235"/>
                  </a:cubicBezTo>
                  <a:cubicBezTo>
                    <a:pt x="7259" y="0"/>
                    <a:pt x="6000" y="1037"/>
                    <a:pt x="5531" y="6567"/>
                  </a:cubicBezTo>
                  <a:cubicBezTo>
                    <a:pt x="5531" y="6592"/>
                    <a:pt x="5012" y="9110"/>
                    <a:pt x="3655" y="7333"/>
                  </a:cubicBezTo>
                  <a:cubicBezTo>
                    <a:pt x="50" y="2592"/>
                    <a:pt x="1" y="14221"/>
                    <a:pt x="1" y="14221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4"/>
            <p:cNvSpPr/>
            <p:nvPr/>
          </p:nvSpPr>
          <p:spPr>
            <a:xfrm>
              <a:off x="118036" y="4079423"/>
              <a:ext cx="1119512" cy="1080478"/>
            </a:xfrm>
            <a:custGeom>
              <a:avLst/>
              <a:gdLst/>
              <a:ahLst/>
              <a:cxnLst/>
              <a:rect l="l" t="t" r="r" b="b"/>
              <a:pathLst>
                <a:path w="11235" h="10843" extrusionOk="0">
                  <a:moveTo>
                    <a:pt x="4225" y="1"/>
                  </a:moveTo>
                  <a:cubicBezTo>
                    <a:pt x="4078" y="1"/>
                    <a:pt x="3929" y="41"/>
                    <a:pt x="3778" y="127"/>
                  </a:cubicBezTo>
                  <a:cubicBezTo>
                    <a:pt x="2149" y="1090"/>
                    <a:pt x="3754" y="6127"/>
                    <a:pt x="4519" y="8225"/>
                  </a:cubicBezTo>
                  <a:cubicBezTo>
                    <a:pt x="4622" y="8492"/>
                    <a:pt x="4468" y="8810"/>
                    <a:pt x="4286" y="8810"/>
                  </a:cubicBezTo>
                  <a:cubicBezTo>
                    <a:pt x="4249" y="8810"/>
                    <a:pt x="4211" y="8797"/>
                    <a:pt x="4173" y="8768"/>
                  </a:cubicBezTo>
                  <a:cubicBezTo>
                    <a:pt x="3219" y="8072"/>
                    <a:pt x="2089" y="6912"/>
                    <a:pt x="1324" y="6912"/>
                  </a:cubicBezTo>
                  <a:cubicBezTo>
                    <a:pt x="1139" y="6912"/>
                    <a:pt x="975" y="6980"/>
                    <a:pt x="840" y="7139"/>
                  </a:cubicBezTo>
                  <a:cubicBezTo>
                    <a:pt x="1" y="8102"/>
                    <a:pt x="1063" y="9929"/>
                    <a:pt x="1630" y="10842"/>
                  </a:cubicBezTo>
                  <a:lnTo>
                    <a:pt x="11210" y="10842"/>
                  </a:lnTo>
                  <a:cubicBezTo>
                    <a:pt x="11234" y="8991"/>
                    <a:pt x="11185" y="3510"/>
                    <a:pt x="9605" y="2349"/>
                  </a:cubicBezTo>
                  <a:cubicBezTo>
                    <a:pt x="9505" y="2271"/>
                    <a:pt x="9385" y="2234"/>
                    <a:pt x="9265" y="2234"/>
                  </a:cubicBezTo>
                  <a:cubicBezTo>
                    <a:pt x="9119" y="2234"/>
                    <a:pt x="8973" y="2290"/>
                    <a:pt x="8864" y="2399"/>
                  </a:cubicBezTo>
                  <a:cubicBezTo>
                    <a:pt x="8568" y="2695"/>
                    <a:pt x="8124" y="3287"/>
                    <a:pt x="7852" y="4596"/>
                  </a:cubicBezTo>
                  <a:cubicBezTo>
                    <a:pt x="7788" y="4877"/>
                    <a:pt x="7618" y="5019"/>
                    <a:pt x="7446" y="5019"/>
                  </a:cubicBezTo>
                  <a:cubicBezTo>
                    <a:pt x="7285" y="5019"/>
                    <a:pt x="7121" y="4895"/>
                    <a:pt x="7037" y="4645"/>
                  </a:cubicBezTo>
                  <a:cubicBezTo>
                    <a:pt x="6443" y="2666"/>
                    <a:pt x="5419" y="1"/>
                    <a:pt x="4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34"/>
          <p:cNvGrpSpPr/>
          <p:nvPr/>
        </p:nvGrpSpPr>
        <p:grpSpPr>
          <a:xfrm>
            <a:off x="-375459" y="-423336"/>
            <a:ext cx="2982208" cy="1355659"/>
            <a:chOff x="-178174" y="-51952"/>
            <a:chExt cx="2982208" cy="1355659"/>
          </a:xfrm>
        </p:grpSpPr>
        <p:sp>
          <p:nvSpPr>
            <p:cNvPr id="405" name="Google Shape;405;p34"/>
            <p:cNvSpPr/>
            <p:nvPr/>
          </p:nvSpPr>
          <p:spPr>
            <a:xfrm rot="5769038">
              <a:off x="832532" y="-896382"/>
              <a:ext cx="656965" cy="262308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4"/>
            <p:cNvSpPr/>
            <p:nvPr/>
          </p:nvSpPr>
          <p:spPr>
            <a:xfrm rot="-5031018">
              <a:off x="1636403" y="58380"/>
              <a:ext cx="459979" cy="1836575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" name="Google Shape;407;p34"/>
          <p:cNvSpPr/>
          <p:nvPr/>
        </p:nvSpPr>
        <p:spPr>
          <a:xfrm rot="5001423" flipH="1">
            <a:off x="7580894" y="-995948"/>
            <a:ext cx="689518" cy="2753064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4"/>
          <p:cNvSpPr/>
          <p:nvPr/>
        </p:nvSpPr>
        <p:spPr>
          <a:xfrm>
            <a:off x="4876900" y="4948500"/>
            <a:ext cx="2436900" cy="2550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34"/>
          <p:cNvGrpSpPr/>
          <p:nvPr/>
        </p:nvGrpSpPr>
        <p:grpSpPr>
          <a:xfrm flipH="1">
            <a:off x="4597454" y="3672548"/>
            <a:ext cx="3344366" cy="1410857"/>
            <a:chOff x="3445825" y="3855975"/>
            <a:chExt cx="2383725" cy="1005600"/>
          </a:xfrm>
        </p:grpSpPr>
        <p:sp>
          <p:nvSpPr>
            <p:cNvPr id="410" name="Google Shape;410;p34"/>
            <p:cNvSpPr/>
            <p:nvPr/>
          </p:nvSpPr>
          <p:spPr>
            <a:xfrm>
              <a:off x="4354375" y="4294200"/>
              <a:ext cx="298750" cy="567375"/>
            </a:xfrm>
            <a:custGeom>
              <a:avLst/>
              <a:gdLst/>
              <a:ahLst/>
              <a:cxnLst/>
              <a:rect l="l" t="t" r="r" b="b"/>
              <a:pathLst>
                <a:path w="11950" h="22695" extrusionOk="0">
                  <a:moveTo>
                    <a:pt x="8246" y="1"/>
                  </a:moveTo>
                  <a:lnTo>
                    <a:pt x="0" y="1927"/>
                  </a:lnTo>
                  <a:cubicBezTo>
                    <a:pt x="0" y="1927"/>
                    <a:pt x="3679" y="6494"/>
                    <a:pt x="3235" y="8395"/>
                  </a:cubicBezTo>
                  <a:cubicBezTo>
                    <a:pt x="2790" y="10321"/>
                    <a:pt x="2198" y="14592"/>
                    <a:pt x="3531" y="16073"/>
                  </a:cubicBezTo>
                  <a:cubicBezTo>
                    <a:pt x="4867" y="17531"/>
                    <a:pt x="9144" y="22694"/>
                    <a:pt x="9845" y="22694"/>
                  </a:cubicBezTo>
                  <a:cubicBezTo>
                    <a:pt x="9856" y="22694"/>
                    <a:pt x="9866" y="22693"/>
                    <a:pt x="9876" y="22690"/>
                  </a:cubicBezTo>
                  <a:cubicBezTo>
                    <a:pt x="10468" y="22542"/>
                    <a:pt x="11950" y="22246"/>
                    <a:pt x="11357" y="21530"/>
                  </a:cubicBezTo>
                  <a:cubicBezTo>
                    <a:pt x="10765" y="20789"/>
                    <a:pt x="6938" y="17555"/>
                    <a:pt x="7086" y="15481"/>
                  </a:cubicBezTo>
                  <a:cubicBezTo>
                    <a:pt x="7234" y="13407"/>
                    <a:pt x="8691" y="9284"/>
                    <a:pt x="9432" y="6050"/>
                  </a:cubicBezTo>
                  <a:cubicBezTo>
                    <a:pt x="10172" y="2791"/>
                    <a:pt x="8246" y="1"/>
                    <a:pt x="8246" y="1"/>
                  </a:cubicBezTo>
                  <a:close/>
                </a:path>
              </a:pathLst>
            </a:custGeom>
            <a:solidFill>
              <a:srgbClr val="DEA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4"/>
            <p:cNvSpPr/>
            <p:nvPr/>
          </p:nvSpPr>
          <p:spPr>
            <a:xfrm>
              <a:off x="4898775" y="4359875"/>
              <a:ext cx="284550" cy="501650"/>
            </a:xfrm>
            <a:custGeom>
              <a:avLst/>
              <a:gdLst/>
              <a:ahLst/>
              <a:cxnLst/>
              <a:rect l="l" t="t" r="r" b="b"/>
              <a:pathLst>
                <a:path w="11382" h="20066" extrusionOk="0">
                  <a:moveTo>
                    <a:pt x="7981" y="0"/>
                  </a:moveTo>
                  <a:cubicBezTo>
                    <a:pt x="5664" y="0"/>
                    <a:pt x="2839" y="337"/>
                    <a:pt x="2839" y="337"/>
                  </a:cubicBezTo>
                  <a:cubicBezTo>
                    <a:pt x="2839" y="337"/>
                    <a:pt x="3432" y="3867"/>
                    <a:pt x="2518" y="5768"/>
                  </a:cubicBezTo>
                  <a:cubicBezTo>
                    <a:pt x="1629" y="7694"/>
                    <a:pt x="469" y="11224"/>
                    <a:pt x="321" y="13002"/>
                  </a:cubicBezTo>
                  <a:cubicBezTo>
                    <a:pt x="173" y="14780"/>
                    <a:pt x="0" y="17866"/>
                    <a:pt x="469" y="18754"/>
                  </a:cubicBezTo>
                  <a:cubicBezTo>
                    <a:pt x="782" y="19380"/>
                    <a:pt x="1741" y="20066"/>
                    <a:pt x="2283" y="20066"/>
                  </a:cubicBezTo>
                  <a:cubicBezTo>
                    <a:pt x="2512" y="20066"/>
                    <a:pt x="2666" y="19944"/>
                    <a:pt x="2666" y="19643"/>
                  </a:cubicBezTo>
                  <a:cubicBezTo>
                    <a:pt x="2666" y="18606"/>
                    <a:pt x="1506" y="16557"/>
                    <a:pt x="2815" y="15076"/>
                  </a:cubicBezTo>
                  <a:cubicBezTo>
                    <a:pt x="4148" y="13570"/>
                    <a:pt x="4888" y="12434"/>
                    <a:pt x="7555" y="8731"/>
                  </a:cubicBezTo>
                  <a:cubicBezTo>
                    <a:pt x="10197" y="5027"/>
                    <a:pt x="11382" y="1793"/>
                    <a:pt x="10937" y="608"/>
                  </a:cubicBezTo>
                  <a:cubicBezTo>
                    <a:pt x="10772" y="142"/>
                    <a:pt x="9483" y="0"/>
                    <a:pt x="7981" y="0"/>
                  </a:cubicBezTo>
                  <a:close/>
                </a:path>
              </a:pathLst>
            </a:custGeom>
            <a:solidFill>
              <a:srgbClr val="DEA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4"/>
            <p:cNvSpPr/>
            <p:nvPr/>
          </p:nvSpPr>
          <p:spPr>
            <a:xfrm>
              <a:off x="3458700" y="3869750"/>
              <a:ext cx="2369625" cy="969875"/>
            </a:xfrm>
            <a:custGeom>
              <a:avLst/>
              <a:gdLst/>
              <a:ahLst/>
              <a:cxnLst/>
              <a:rect l="l" t="t" r="r" b="b"/>
              <a:pathLst>
                <a:path w="94785" h="38795" extrusionOk="0">
                  <a:moveTo>
                    <a:pt x="86921" y="0"/>
                  </a:moveTo>
                  <a:cubicBezTo>
                    <a:pt x="86834" y="0"/>
                    <a:pt x="86747" y="6"/>
                    <a:pt x="86662" y="18"/>
                  </a:cubicBezTo>
                  <a:cubicBezTo>
                    <a:pt x="83428" y="462"/>
                    <a:pt x="81082" y="758"/>
                    <a:pt x="78589" y="2091"/>
                  </a:cubicBezTo>
                  <a:cubicBezTo>
                    <a:pt x="76095" y="3425"/>
                    <a:pt x="76663" y="4017"/>
                    <a:pt x="72984" y="4462"/>
                  </a:cubicBezTo>
                  <a:cubicBezTo>
                    <a:pt x="69306" y="4881"/>
                    <a:pt x="64294" y="5770"/>
                    <a:pt x="61183" y="7251"/>
                  </a:cubicBezTo>
                  <a:cubicBezTo>
                    <a:pt x="60287" y="7681"/>
                    <a:pt x="58869" y="7849"/>
                    <a:pt x="57283" y="7849"/>
                  </a:cubicBezTo>
                  <a:cubicBezTo>
                    <a:pt x="53403" y="7849"/>
                    <a:pt x="48513" y="6845"/>
                    <a:pt x="47777" y="6215"/>
                  </a:cubicBezTo>
                  <a:cubicBezTo>
                    <a:pt x="47102" y="5636"/>
                    <a:pt x="43552" y="4200"/>
                    <a:pt x="39936" y="4200"/>
                  </a:cubicBezTo>
                  <a:cubicBezTo>
                    <a:pt x="37996" y="4200"/>
                    <a:pt x="36037" y="4614"/>
                    <a:pt x="34494" y="5795"/>
                  </a:cubicBezTo>
                  <a:cubicBezTo>
                    <a:pt x="30075" y="9202"/>
                    <a:pt x="23582" y="15942"/>
                    <a:pt x="22718" y="17868"/>
                  </a:cubicBezTo>
                  <a:cubicBezTo>
                    <a:pt x="21853" y="19793"/>
                    <a:pt x="16372" y="26237"/>
                    <a:pt x="14447" y="29225"/>
                  </a:cubicBezTo>
                  <a:cubicBezTo>
                    <a:pt x="12924" y="31576"/>
                    <a:pt x="10527" y="36447"/>
                    <a:pt x="5580" y="36447"/>
                  </a:cubicBezTo>
                  <a:cubicBezTo>
                    <a:pt x="5074" y="36447"/>
                    <a:pt x="4540" y="36396"/>
                    <a:pt x="3979" y="36286"/>
                  </a:cubicBezTo>
                  <a:cubicBezTo>
                    <a:pt x="3979" y="36286"/>
                    <a:pt x="1633" y="35249"/>
                    <a:pt x="1041" y="34533"/>
                  </a:cubicBezTo>
                  <a:cubicBezTo>
                    <a:pt x="958" y="34429"/>
                    <a:pt x="875" y="34383"/>
                    <a:pt x="797" y="34383"/>
                  </a:cubicBezTo>
                  <a:cubicBezTo>
                    <a:pt x="314" y="34383"/>
                    <a:pt x="0" y="36134"/>
                    <a:pt x="892" y="37026"/>
                  </a:cubicBezTo>
                  <a:cubicBezTo>
                    <a:pt x="1563" y="37697"/>
                    <a:pt x="3526" y="38554"/>
                    <a:pt x="5784" y="38554"/>
                  </a:cubicBezTo>
                  <a:cubicBezTo>
                    <a:pt x="7016" y="38554"/>
                    <a:pt x="8336" y="38299"/>
                    <a:pt x="9583" y="37619"/>
                  </a:cubicBezTo>
                  <a:cubicBezTo>
                    <a:pt x="13805" y="35323"/>
                    <a:pt x="18125" y="27422"/>
                    <a:pt x="19310" y="25521"/>
                  </a:cubicBezTo>
                  <a:cubicBezTo>
                    <a:pt x="20496" y="23620"/>
                    <a:pt x="28593" y="13596"/>
                    <a:pt x="29507" y="13448"/>
                  </a:cubicBezTo>
                  <a:cubicBezTo>
                    <a:pt x="29515" y="13447"/>
                    <a:pt x="29524" y="13446"/>
                    <a:pt x="29531" y="13446"/>
                  </a:cubicBezTo>
                  <a:cubicBezTo>
                    <a:pt x="30342" y="13446"/>
                    <a:pt x="27566" y="20973"/>
                    <a:pt x="25952" y="23003"/>
                  </a:cubicBezTo>
                  <a:cubicBezTo>
                    <a:pt x="24347" y="25052"/>
                    <a:pt x="22273" y="27570"/>
                    <a:pt x="20940" y="29052"/>
                  </a:cubicBezTo>
                  <a:cubicBezTo>
                    <a:pt x="19631" y="30533"/>
                    <a:pt x="17261" y="36878"/>
                    <a:pt x="17706" y="38039"/>
                  </a:cubicBezTo>
                  <a:cubicBezTo>
                    <a:pt x="17913" y="38591"/>
                    <a:pt x="18372" y="38795"/>
                    <a:pt x="18864" y="38795"/>
                  </a:cubicBezTo>
                  <a:cubicBezTo>
                    <a:pt x="19426" y="38795"/>
                    <a:pt x="20031" y="38528"/>
                    <a:pt x="20347" y="38211"/>
                  </a:cubicBezTo>
                  <a:cubicBezTo>
                    <a:pt x="20347" y="38211"/>
                    <a:pt x="24026" y="29052"/>
                    <a:pt x="28890" y="27003"/>
                  </a:cubicBezTo>
                  <a:cubicBezTo>
                    <a:pt x="33753" y="24929"/>
                    <a:pt x="36568" y="22731"/>
                    <a:pt x="38025" y="21694"/>
                  </a:cubicBezTo>
                  <a:cubicBezTo>
                    <a:pt x="39000" y="21012"/>
                    <a:pt x="41762" y="20586"/>
                    <a:pt x="44585" y="20586"/>
                  </a:cubicBezTo>
                  <a:cubicBezTo>
                    <a:pt x="46050" y="20586"/>
                    <a:pt x="47532" y="20701"/>
                    <a:pt x="48789" y="20954"/>
                  </a:cubicBezTo>
                  <a:cubicBezTo>
                    <a:pt x="50782" y="21355"/>
                    <a:pt x="58057" y="22749"/>
                    <a:pt x="65032" y="22749"/>
                  </a:cubicBezTo>
                  <a:cubicBezTo>
                    <a:pt x="70933" y="22749"/>
                    <a:pt x="76619" y="21752"/>
                    <a:pt x="78712" y="18312"/>
                  </a:cubicBezTo>
                  <a:cubicBezTo>
                    <a:pt x="82591" y="11918"/>
                    <a:pt x="85828" y="9031"/>
                    <a:pt x="88258" y="9031"/>
                  </a:cubicBezTo>
                  <a:cubicBezTo>
                    <a:pt x="88690" y="9031"/>
                    <a:pt x="89097" y="9122"/>
                    <a:pt x="89476" y="9301"/>
                  </a:cubicBezTo>
                  <a:cubicBezTo>
                    <a:pt x="90406" y="9752"/>
                    <a:pt x="91298" y="9990"/>
                    <a:pt x="92081" y="9990"/>
                  </a:cubicBezTo>
                  <a:cubicBezTo>
                    <a:pt x="93400" y="9990"/>
                    <a:pt x="94413" y="9315"/>
                    <a:pt x="94785" y="7844"/>
                  </a:cubicBezTo>
                  <a:cubicBezTo>
                    <a:pt x="94785" y="7844"/>
                    <a:pt x="90172" y="0"/>
                    <a:pt x="86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4"/>
            <p:cNvSpPr/>
            <p:nvPr/>
          </p:nvSpPr>
          <p:spPr>
            <a:xfrm>
              <a:off x="4182175" y="4008900"/>
              <a:ext cx="1646150" cy="535300"/>
            </a:xfrm>
            <a:custGeom>
              <a:avLst/>
              <a:gdLst/>
              <a:ahLst/>
              <a:cxnLst/>
              <a:rect l="l" t="t" r="r" b="b"/>
              <a:pathLst>
                <a:path w="65846" h="21412" extrusionOk="0">
                  <a:moveTo>
                    <a:pt x="64050" y="0"/>
                  </a:moveTo>
                  <a:cubicBezTo>
                    <a:pt x="63490" y="0"/>
                    <a:pt x="63294" y="240"/>
                    <a:pt x="62932" y="624"/>
                  </a:cubicBezTo>
                  <a:cubicBezTo>
                    <a:pt x="62209" y="1492"/>
                    <a:pt x="61108" y="2007"/>
                    <a:pt x="59975" y="2007"/>
                  </a:cubicBezTo>
                  <a:cubicBezTo>
                    <a:pt x="59948" y="2007"/>
                    <a:pt x="59922" y="2007"/>
                    <a:pt x="59896" y="2006"/>
                  </a:cubicBezTo>
                  <a:cubicBezTo>
                    <a:pt x="59780" y="2000"/>
                    <a:pt x="59663" y="1997"/>
                    <a:pt x="59544" y="1997"/>
                  </a:cubicBezTo>
                  <a:cubicBezTo>
                    <a:pt x="56848" y="1997"/>
                    <a:pt x="53395" y="3612"/>
                    <a:pt x="51551" y="6994"/>
                  </a:cubicBezTo>
                  <a:cubicBezTo>
                    <a:pt x="49032" y="11561"/>
                    <a:pt x="46835" y="11117"/>
                    <a:pt x="43724" y="12425"/>
                  </a:cubicBezTo>
                  <a:cubicBezTo>
                    <a:pt x="42627" y="12899"/>
                    <a:pt x="40747" y="13092"/>
                    <a:pt x="38435" y="13092"/>
                  </a:cubicBezTo>
                  <a:cubicBezTo>
                    <a:pt x="34242" y="13092"/>
                    <a:pt x="28626" y="12457"/>
                    <a:pt x="23677" y="11709"/>
                  </a:cubicBezTo>
                  <a:cubicBezTo>
                    <a:pt x="21483" y="11371"/>
                    <a:pt x="19797" y="11250"/>
                    <a:pt x="18401" y="11250"/>
                  </a:cubicBezTo>
                  <a:cubicBezTo>
                    <a:pt x="14912" y="11250"/>
                    <a:pt x="13237" y="12005"/>
                    <a:pt x="9974" y="12005"/>
                  </a:cubicBezTo>
                  <a:cubicBezTo>
                    <a:pt x="5407" y="12005"/>
                    <a:pt x="0" y="21190"/>
                    <a:pt x="0" y="21190"/>
                  </a:cubicBezTo>
                  <a:lnTo>
                    <a:pt x="25" y="21412"/>
                  </a:lnTo>
                  <a:cubicBezTo>
                    <a:pt x="4839" y="19363"/>
                    <a:pt x="7604" y="17165"/>
                    <a:pt x="9086" y="16128"/>
                  </a:cubicBezTo>
                  <a:cubicBezTo>
                    <a:pt x="10042" y="15464"/>
                    <a:pt x="12789" y="15044"/>
                    <a:pt x="15610" y="15044"/>
                  </a:cubicBezTo>
                  <a:cubicBezTo>
                    <a:pt x="17084" y="15044"/>
                    <a:pt x="18579" y="15158"/>
                    <a:pt x="19850" y="15412"/>
                  </a:cubicBezTo>
                  <a:cubicBezTo>
                    <a:pt x="21843" y="15800"/>
                    <a:pt x="29110" y="17195"/>
                    <a:pt x="36079" y="17195"/>
                  </a:cubicBezTo>
                  <a:cubicBezTo>
                    <a:pt x="41974" y="17195"/>
                    <a:pt x="47655" y="16197"/>
                    <a:pt x="49748" y="12746"/>
                  </a:cubicBezTo>
                  <a:cubicBezTo>
                    <a:pt x="53647" y="6373"/>
                    <a:pt x="56888" y="3489"/>
                    <a:pt x="59304" y="3489"/>
                  </a:cubicBezTo>
                  <a:cubicBezTo>
                    <a:pt x="59733" y="3489"/>
                    <a:pt x="60136" y="3580"/>
                    <a:pt x="60513" y="3759"/>
                  </a:cubicBezTo>
                  <a:cubicBezTo>
                    <a:pt x="61450" y="4200"/>
                    <a:pt x="62347" y="4436"/>
                    <a:pt x="63133" y="4436"/>
                  </a:cubicBezTo>
                  <a:cubicBezTo>
                    <a:pt x="64460" y="4436"/>
                    <a:pt x="65474" y="3766"/>
                    <a:pt x="65846" y="2278"/>
                  </a:cubicBezTo>
                  <a:cubicBezTo>
                    <a:pt x="65846" y="2278"/>
                    <a:pt x="65253" y="1290"/>
                    <a:pt x="64340" y="7"/>
                  </a:cubicBezTo>
                  <a:lnTo>
                    <a:pt x="64216" y="7"/>
                  </a:lnTo>
                  <a:cubicBezTo>
                    <a:pt x="64157" y="2"/>
                    <a:pt x="64102" y="0"/>
                    <a:pt x="64050" y="0"/>
                  </a:cubicBezTo>
                  <a:close/>
                </a:path>
              </a:pathLst>
            </a:custGeom>
            <a:solidFill>
              <a:srgbClr val="F7D5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4"/>
            <p:cNvSpPr/>
            <p:nvPr/>
          </p:nvSpPr>
          <p:spPr>
            <a:xfrm>
              <a:off x="5696825" y="3969550"/>
              <a:ext cx="132725" cy="150125"/>
            </a:xfrm>
            <a:custGeom>
              <a:avLst/>
              <a:gdLst/>
              <a:ahLst/>
              <a:cxnLst/>
              <a:rect l="l" t="t" r="r" b="b"/>
              <a:pathLst>
                <a:path w="5309" h="6005" extrusionOk="0">
                  <a:moveTo>
                    <a:pt x="2692" y="1"/>
                  </a:moveTo>
                  <a:cubicBezTo>
                    <a:pt x="2618" y="1"/>
                    <a:pt x="2544" y="50"/>
                    <a:pt x="2519" y="99"/>
                  </a:cubicBezTo>
                  <a:cubicBezTo>
                    <a:pt x="1630" y="865"/>
                    <a:pt x="1112" y="2000"/>
                    <a:pt x="1112" y="3185"/>
                  </a:cubicBezTo>
                  <a:cubicBezTo>
                    <a:pt x="1137" y="3309"/>
                    <a:pt x="1112" y="3432"/>
                    <a:pt x="1087" y="3556"/>
                  </a:cubicBezTo>
                  <a:cubicBezTo>
                    <a:pt x="1038" y="3679"/>
                    <a:pt x="964" y="3778"/>
                    <a:pt x="890" y="3877"/>
                  </a:cubicBezTo>
                  <a:cubicBezTo>
                    <a:pt x="519" y="4346"/>
                    <a:pt x="1" y="5284"/>
                    <a:pt x="569" y="5580"/>
                  </a:cubicBezTo>
                  <a:cubicBezTo>
                    <a:pt x="1062" y="5852"/>
                    <a:pt x="2396" y="6000"/>
                    <a:pt x="2396" y="6000"/>
                  </a:cubicBezTo>
                  <a:cubicBezTo>
                    <a:pt x="2462" y="6003"/>
                    <a:pt x="2529" y="6004"/>
                    <a:pt x="2597" y="6004"/>
                  </a:cubicBezTo>
                  <a:cubicBezTo>
                    <a:pt x="3144" y="6004"/>
                    <a:pt x="3754" y="5907"/>
                    <a:pt x="4149" y="5556"/>
                  </a:cubicBezTo>
                  <a:cubicBezTo>
                    <a:pt x="5309" y="4568"/>
                    <a:pt x="4741" y="4815"/>
                    <a:pt x="5037" y="4198"/>
                  </a:cubicBezTo>
                  <a:cubicBezTo>
                    <a:pt x="5161" y="4000"/>
                    <a:pt x="5161" y="3729"/>
                    <a:pt x="5037" y="3531"/>
                  </a:cubicBezTo>
                  <a:cubicBezTo>
                    <a:pt x="4445" y="2321"/>
                    <a:pt x="3704" y="1186"/>
                    <a:pt x="2840" y="124"/>
                  </a:cubicBezTo>
                  <a:cubicBezTo>
                    <a:pt x="2815" y="75"/>
                    <a:pt x="2741" y="25"/>
                    <a:pt x="2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4"/>
            <p:cNvSpPr/>
            <p:nvPr/>
          </p:nvSpPr>
          <p:spPr>
            <a:xfrm>
              <a:off x="5780775" y="4030575"/>
              <a:ext cx="48775" cy="54425"/>
            </a:xfrm>
            <a:custGeom>
              <a:avLst/>
              <a:gdLst/>
              <a:ahLst/>
              <a:cxnLst/>
              <a:rect l="l" t="t" r="r" b="b"/>
              <a:pathLst>
                <a:path w="1951" h="2177" extrusionOk="0">
                  <a:moveTo>
                    <a:pt x="1605" y="1757"/>
                  </a:moveTo>
                  <a:cubicBezTo>
                    <a:pt x="1616" y="1757"/>
                    <a:pt x="1604" y="1761"/>
                    <a:pt x="1585" y="1766"/>
                  </a:cubicBezTo>
                  <a:lnTo>
                    <a:pt x="1585" y="1766"/>
                  </a:lnTo>
                  <a:cubicBezTo>
                    <a:pt x="1589" y="1761"/>
                    <a:pt x="1595" y="1757"/>
                    <a:pt x="1605" y="1757"/>
                  </a:cubicBezTo>
                  <a:close/>
                  <a:moveTo>
                    <a:pt x="1564" y="1749"/>
                  </a:moveTo>
                  <a:lnTo>
                    <a:pt x="1574" y="1769"/>
                  </a:lnTo>
                  <a:lnTo>
                    <a:pt x="1574" y="1769"/>
                  </a:lnTo>
                  <a:cubicBezTo>
                    <a:pt x="1550" y="1775"/>
                    <a:pt x="1519" y="1781"/>
                    <a:pt x="1507" y="1781"/>
                  </a:cubicBezTo>
                  <a:cubicBezTo>
                    <a:pt x="1504" y="1782"/>
                    <a:pt x="1501" y="1783"/>
                    <a:pt x="1498" y="1783"/>
                  </a:cubicBezTo>
                  <a:lnTo>
                    <a:pt x="1498" y="1783"/>
                  </a:lnTo>
                  <a:cubicBezTo>
                    <a:pt x="1502" y="1775"/>
                    <a:pt x="1505" y="1766"/>
                    <a:pt x="1507" y="1757"/>
                  </a:cubicBezTo>
                  <a:cubicBezTo>
                    <a:pt x="1507" y="1755"/>
                    <a:pt x="1507" y="1753"/>
                    <a:pt x="1508" y="1751"/>
                  </a:cubicBezTo>
                  <a:lnTo>
                    <a:pt x="1508" y="1751"/>
                  </a:lnTo>
                  <a:cubicBezTo>
                    <a:pt x="1516" y="1752"/>
                    <a:pt x="1524" y="1753"/>
                    <a:pt x="1532" y="1753"/>
                  </a:cubicBezTo>
                  <a:cubicBezTo>
                    <a:pt x="1543" y="1753"/>
                    <a:pt x="1554" y="1751"/>
                    <a:pt x="1564" y="1749"/>
                  </a:cubicBezTo>
                  <a:close/>
                  <a:moveTo>
                    <a:pt x="1151" y="1770"/>
                  </a:moveTo>
                  <a:cubicBezTo>
                    <a:pt x="1177" y="1792"/>
                    <a:pt x="1208" y="1806"/>
                    <a:pt x="1240" y="1812"/>
                  </a:cubicBezTo>
                  <a:lnTo>
                    <a:pt x="1240" y="1812"/>
                  </a:lnTo>
                  <a:cubicBezTo>
                    <a:pt x="1252" y="1827"/>
                    <a:pt x="1267" y="1839"/>
                    <a:pt x="1283" y="1848"/>
                  </a:cubicBezTo>
                  <a:lnTo>
                    <a:pt x="1283" y="1848"/>
                  </a:lnTo>
                  <a:cubicBezTo>
                    <a:pt x="1259" y="1852"/>
                    <a:pt x="1235" y="1855"/>
                    <a:pt x="1210" y="1855"/>
                  </a:cubicBezTo>
                  <a:cubicBezTo>
                    <a:pt x="1168" y="1863"/>
                    <a:pt x="1126" y="1867"/>
                    <a:pt x="1084" y="1867"/>
                  </a:cubicBezTo>
                  <a:lnTo>
                    <a:pt x="1084" y="1867"/>
                  </a:lnTo>
                  <a:cubicBezTo>
                    <a:pt x="1090" y="1849"/>
                    <a:pt x="1091" y="1829"/>
                    <a:pt x="1087" y="1806"/>
                  </a:cubicBezTo>
                  <a:cubicBezTo>
                    <a:pt x="1087" y="1803"/>
                    <a:pt x="1086" y="1800"/>
                    <a:pt x="1086" y="1797"/>
                  </a:cubicBezTo>
                  <a:lnTo>
                    <a:pt x="1086" y="1797"/>
                  </a:lnTo>
                  <a:cubicBezTo>
                    <a:pt x="1110" y="1791"/>
                    <a:pt x="1132" y="1781"/>
                    <a:pt x="1151" y="1770"/>
                  </a:cubicBezTo>
                  <a:close/>
                  <a:moveTo>
                    <a:pt x="1243" y="1"/>
                  </a:moveTo>
                  <a:cubicBezTo>
                    <a:pt x="1134" y="1"/>
                    <a:pt x="1018" y="57"/>
                    <a:pt x="909" y="128"/>
                  </a:cubicBezTo>
                  <a:lnTo>
                    <a:pt x="909" y="128"/>
                  </a:lnTo>
                  <a:cubicBezTo>
                    <a:pt x="462" y="183"/>
                    <a:pt x="83" y="531"/>
                    <a:pt x="25" y="1016"/>
                  </a:cubicBezTo>
                  <a:cubicBezTo>
                    <a:pt x="1" y="1312"/>
                    <a:pt x="99" y="1608"/>
                    <a:pt x="297" y="1855"/>
                  </a:cubicBezTo>
                  <a:cubicBezTo>
                    <a:pt x="519" y="2053"/>
                    <a:pt x="791" y="2176"/>
                    <a:pt x="1087" y="2176"/>
                  </a:cubicBezTo>
                  <a:cubicBezTo>
                    <a:pt x="1235" y="2176"/>
                    <a:pt x="1383" y="2152"/>
                    <a:pt x="1507" y="2102"/>
                  </a:cubicBezTo>
                  <a:cubicBezTo>
                    <a:pt x="1630" y="2102"/>
                    <a:pt x="1753" y="2028"/>
                    <a:pt x="1852" y="1954"/>
                  </a:cubicBezTo>
                  <a:cubicBezTo>
                    <a:pt x="1951" y="1831"/>
                    <a:pt x="1877" y="1707"/>
                    <a:pt x="1852" y="1559"/>
                  </a:cubicBezTo>
                  <a:lnTo>
                    <a:pt x="1852" y="1362"/>
                  </a:lnTo>
                  <a:cubicBezTo>
                    <a:pt x="1852" y="1263"/>
                    <a:pt x="1828" y="1189"/>
                    <a:pt x="1828" y="1090"/>
                  </a:cubicBezTo>
                  <a:cubicBezTo>
                    <a:pt x="1778" y="917"/>
                    <a:pt x="1753" y="744"/>
                    <a:pt x="1679" y="572"/>
                  </a:cubicBezTo>
                  <a:cubicBezTo>
                    <a:pt x="1655" y="423"/>
                    <a:pt x="1581" y="275"/>
                    <a:pt x="1482" y="127"/>
                  </a:cubicBezTo>
                  <a:cubicBezTo>
                    <a:pt x="1412" y="36"/>
                    <a:pt x="1330" y="1"/>
                    <a:pt x="1243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4"/>
            <p:cNvSpPr/>
            <p:nvPr/>
          </p:nvSpPr>
          <p:spPr>
            <a:xfrm>
              <a:off x="5799225" y="4060225"/>
              <a:ext cx="18600" cy="23325"/>
            </a:xfrm>
            <a:custGeom>
              <a:avLst/>
              <a:gdLst/>
              <a:ahLst/>
              <a:cxnLst/>
              <a:rect l="l" t="t" r="r" b="b"/>
              <a:pathLst>
                <a:path w="744" h="933" extrusionOk="0">
                  <a:moveTo>
                    <a:pt x="398" y="373"/>
                  </a:moveTo>
                  <a:cubicBezTo>
                    <a:pt x="398" y="378"/>
                    <a:pt x="397" y="380"/>
                    <a:pt x="396" y="380"/>
                  </a:cubicBezTo>
                  <a:cubicBezTo>
                    <a:pt x="394" y="380"/>
                    <a:pt x="391" y="377"/>
                    <a:pt x="389" y="373"/>
                  </a:cubicBezTo>
                  <a:close/>
                  <a:moveTo>
                    <a:pt x="243" y="0"/>
                  </a:moveTo>
                  <a:cubicBezTo>
                    <a:pt x="229" y="0"/>
                    <a:pt x="215" y="1"/>
                    <a:pt x="201" y="3"/>
                  </a:cubicBezTo>
                  <a:cubicBezTo>
                    <a:pt x="127" y="3"/>
                    <a:pt x="77" y="52"/>
                    <a:pt x="53" y="126"/>
                  </a:cubicBezTo>
                  <a:cubicBezTo>
                    <a:pt x="0" y="318"/>
                    <a:pt x="34" y="510"/>
                    <a:pt x="146" y="659"/>
                  </a:cubicBezTo>
                  <a:lnTo>
                    <a:pt x="146" y="659"/>
                  </a:lnTo>
                  <a:cubicBezTo>
                    <a:pt x="153" y="743"/>
                    <a:pt x="194" y="817"/>
                    <a:pt x="250" y="892"/>
                  </a:cubicBezTo>
                  <a:cubicBezTo>
                    <a:pt x="279" y="920"/>
                    <a:pt x="316" y="932"/>
                    <a:pt x="357" y="932"/>
                  </a:cubicBezTo>
                  <a:cubicBezTo>
                    <a:pt x="386" y="932"/>
                    <a:pt x="417" y="926"/>
                    <a:pt x="448" y="916"/>
                  </a:cubicBezTo>
                  <a:cubicBezTo>
                    <a:pt x="645" y="818"/>
                    <a:pt x="744" y="595"/>
                    <a:pt x="694" y="373"/>
                  </a:cubicBezTo>
                  <a:cubicBezTo>
                    <a:pt x="648" y="165"/>
                    <a:pt x="451" y="0"/>
                    <a:pt x="24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4"/>
            <p:cNvSpPr/>
            <p:nvPr/>
          </p:nvSpPr>
          <p:spPr>
            <a:xfrm>
              <a:off x="5599300" y="3855975"/>
              <a:ext cx="51275" cy="41375"/>
            </a:xfrm>
            <a:custGeom>
              <a:avLst/>
              <a:gdLst/>
              <a:ahLst/>
              <a:cxnLst/>
              <a:rect l="l" t="t" r="r" b="b"/>
              <a:pathLst>
                <a:path w="2051" h="1655" extrusionOk="0">
                  <a:moveTo>
                    <a:pt x="989" y="1"/>
                  </a:moveTo>
                  <a:cubicBezTo>
                    <a:pt x="594" y="50"/>
                    <a:pt x="297" y="297"/>
                    <a:pt x="149" y="643"/>
                  </a:cubicBezTo>
                  <a:cubicBezTo>
                    <a:pt x="50" y="988"/>
                    <a:pt x="1" y="1334"/>
                    <a:pt x="50" y="1655"/>
                  </a:cubicBezTo>
                  <a:cubicBezTo>
                    <a:pt x="100" y="1334"/>
                    <a:pt x="198" y="1038"/>
                    <a:pt x="322" y="741"/>
                  </a:cubicBezTo>
                  <a:cubicBezTo>
                    <a:pt x="470" y="470"/>
                    <a:pt x="717" y="297"/>
                    <a:pt x="1013" y="248"/>
                  </a:cubicBezTo>
                  <a:cubicBezTo>
                    <a:pt x="1309" y="272"/>
                    <a:pt x="1556" y="445"/>
                    <a:pt x="1655" y="717"/>
                  </a:cubicBezTo>
                  <a:cubicBezTo>
                    <a:pt x="1754" y="865"/>
                    <a:pt x="1828" y="1013"/>
                    <a:pt x="1877" y="1161"/>
                  </a:cubicBezTo>
                  <a:cubicBezTo>
                    <a:pt x="1951" y="1285"/>
                    <a:pt x="1976" y="1457"/>
                    <a:pt x="1976" y="1630"/>
                  </a:cubicBezTo>
                  <a:cubicBezTo>
                    <a:pt x="2025" y="1457"/>
                    <a:pt x="2050" y="1260"/>
                    <a:pt x="2001" y="1112"/>
                  </a:cubicBezTo>
                  <a:cubicBezTo>
                    <a:pt x="1951" y="939"/>
                    <a:pt x="1902" y="791"/>
                    <a:pt x="1828" y="618"/>
                  </a:cubicBezTo>
                  <a:cubicBezTo>
                    <a:pt x="1754" y="470"/>
                    <a:pt x="1655" y="322"/>
                    <a:pt x="1507" y="198"/>
                  </a:cubicBezTo>
                  <a:cubicBezTo>
                    <a:pt x="1359" y="50"/>
                    <a:pt x="1161" y="1"/>
                    <a:pt x="98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4"/>
            <p:cNvSpPr/>
            <p:nvPr/>
          </p:nvSpPr>
          <p:spPr>
            <a:xfrm>
              <a:off x="5590675" y="3900700"/>
              <a:ext cx="174700" cy="70100"/>
            </a:xfrm>
            <a:custGeom>
              <a:avLst/>
              <a:gdLst/>
              <a:ahLst/>
              <a:cxnLst/>
              <a:rect l="l" t="t" r="r" b="b"/>
              <a:pathLst>
                <a:path w="6988" h="2804" extrusionOk="0">
                  <a:moveTo>
                    <a:pt x="2593" y="0"/>
                  </a:moveTo>
                  <a:cubicBezTo>
                    <a:pt x="2527" y="0"/>
                    <a:pt x="2461" y="6"/>
                    <a:pt x="2395" y="14"/>
                  </a:cubicBezTo>
                  <a:cubicBezTo>
                    <a:pt x="2025" y="88"/>
                    <a:pt x="1654" y="236"/>
                    <a:pt x="1334" y="409"/>
                  </a:cubicBezTo>
                  <a:cubicBezTo>
                    <a:pt x="1013" y="582"/>
                    <a:pt x="716" y="829"/>
                    <a:pt x="469" y="1076"/>
                  </a:cubicBezTo>
                  <a:cubicBezTo>
                    <a:pt x="198" y="1347"/>
                    <a:pt x="50" y="1693"/>
                    <a:pt x="0" y="2063"/>
                  </a:cubicBezTo>
                  <a:cubicBezTo>
                    <a:pt x="74" y="1718"/>
                    <a:pt x="272" y="1397"/>
                    <a:pt x="543" y="1174"/>
                  </a:cubicBezTo>
                  <a:cubicBezTo>
                    <a:pt x="790" y="928"/>
                    <a:pt x="1111" y="705"/>
                    <a:pt x="1432" y="557"/>
                  </a:cubicBezTo>
                  <a:cubicBezTo>
                    <a:pt x="1729" y="409"/>
                    <a:pt x="2074" y="286"/>
                    <a:pt x="2420" y="212"/>
                  </a:cubicBezTo>
                  <a:cubicBezTo>
                    <a:pt x="2460" y="205"/>
                    <a:pt x="2501" y="202"/>
                    <a:pt x="2543" y="202"/>
                  </a:cubicBezTo>
                  <a:cubicBezTo>
                    <a:pt x="2659" y="202"/>
                    <a:pt x="2781" y="225"/>
                    <a:pt x="2889" y="261"/>
                  </a:cubicBezTo>
                  <a:cubicBezTo>
                    <a:pt x="3037" y="360"/>
                    <a:pt x="3185" y="458"/>
                    <a:pt x="3284" y="582"/>
                  </a:cubicBezTo>
                  <a:cubicBezTo>
                    <a:pt x="3852" y="1026"/>
                    <a:pt x="4395" y="1545"/>
                    <a:pt x="4988" y="1964"/>
                  </a:cubicBezTo>
                  <a:cubicBezTo>
                    <a:pt x="5284" y="2162"/>
                    <a:pt x="5605" y="2359"/>
                    <a:pt x="5926" y="2508"/>
                  </a:cubicBezTo>
                  <a:cubicBezTo>
                    <a:pt x="6271" y="2656"/>
                    <a:pt x="6617" y="2755"/>
                    <a:pt x="6987" y="2804"/>
                  </a:cubicBezTo>
                  <a:cubicBezTo>
                    <a:pt x="6296" y="2606"/>
                    <a:pt x="5654" y="2285"/>
                    <a:pt x="5086" y="1816"/>
                  </a:cubicBezTo>
                  <a:cubicBezTo>
                    <a:pt x="4543" y="1372"/>
                    <a:pt x="4000" y="878"/>
                    <a:pt x="3457" y="409"/>
                  </a:cubicBezTo>
                  <a:cubicBezTo>
                    <a:pt x="3309" y="261"/>
                    <a:pt x="3161" y="162"/>
                    <a:pt x="2988" y="88"/>
                  </a:cubicBezTo>
                  <a:cubicBezTo>
                    <a:pt x="2856" y="22"/>
                    <a:pt x="2724" y="0"/>
                    <a:pt x="25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4"/>
            <p:cNvSpPr/>
            <p:nvPr/>
          </p:nvSpPr>
          <p:spPr>
            <a:xfrm>
              <a:off x="5536350" y="3899800"/>
              <a:ext cx="27775" cy="21625"/>
            </a:xfrm>
            <a:custGeom>
              <a:avLst/>
              <a:gdLst/>
              <a:ahLst/>
              <a:cxnLst/>
              <a:rect l="l" t="t" r="r" b="b"/>
              <a:pathLst>
                <a:path w="1111" h="865" extrusionOk="0">
                  <a:moveTo>
                    <a:pt x="577" y="0"/>
                  </a:moveTo>
                  <a:cubicBezTo>
                    <a:pt x="396" y="0"/>
                    <a:pt x="235" y="133"/>
                    <a:pt x="180" y="300"/>
                  </a:cubicBezTo>
                  <a:lnTo>
                    <a:pt x="180" y="300"/>
                  </a:lnTo>
                  <a:cubicBezTo>
                    <a:pt x="126" y="350"/>
                    <a:pt x="76" y="407"/>
                    <a:pt x="25" y="470"/>
                  </a:cubicBezTo>
                  <a:cubicBezTo>
                    <a:pt x="1" y="544"/>
                    <a:pt x="25" y="643"/>
                    <a:pt x="99" y="692"/>
                  </a:cubicBezTo>
                  <a:cubicBezTo>
                    <a:pt x="196" y="750"/>
                    <a:pt x="299" y="785"/>
                    <a:pt x="406" y="798"/>
                  </a:cubicBezTo>
                  <a:lnTo>
                    <a:pt x="406" y="798"/>
                  </a:lnTo>
                  <a:cubicBezTo>
                    <a:pt x="478" y="839"/>
                    <a:pt x="554" y="865"/>
                    <a:pt x="643" y="865"/>
                  </a:cubicBezTo>
                  <a:cubicBezTo>
                    <a:pt x="791" y="865"/>
                    <a:pt x="939" y="791"/>
                    <a:pt x="1038" y="667"/>
                  </a:cubicBezTo>
                  <a:cubicBezTo>
                    <a:pt x="1076" y="609"/>
                    <a:pt x="1091" y="548"/>
                    <a:pt x="1089" y="487"/>
                  </a:cubicBezTo>
                  <a:lnTo>
                    <a:pt x="1089" y="487"/>
                  </a:lnTo>
                  <a:cubicBezTo>
                    <a:pt x="1111" y="391"/>
                    <a:pt x="1085" y="296"/>
                    <a:pt x="1013" y="248"/>
                  </a:cubicBezTo>
                  <a:cubicBezTo>
                    <a:pt x="974" y="199"/>
                    <a:pt x="923" y="165"/>
                    <a:pt x="866" y="147"/>
                  </a:cubicBezTo>
                  <a:lnTo>
                    <a:pt x="866" y="147"/>
                  </a:lnTo>
                  <a:cubicBezTo>
                    <a:pt x="864" y="145"/>
                    <a:pt x="861" y="144"/>
                    <a:pt x="858" y="142"/>
                  </a:cubicBezTo>
                  <a:lnTo>
                    <a:pt x="858" y="142"/>
                  </a:lnTo>
                  <a:lnTo>
                    <a:pt x="865" y="124"/>
                  </a:lnTo>
                  <a:cubicBezTo>
                    <a:pt x="772" y="37"/>
                    <a:pt x="672" y="0"/>
                    <a:pt x="57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4"/>
            <p:cNvSpPr/>
            <p:nvPr/>
          </p:nvSpPr>
          <p:spPr>
            <a:xfrm>
              <a:off x="5489450" y="3913525"/>
              <a:ext cx="24100" cy="20900"/>
            </a:xfrm>
            <a:custGeom>
              <a:avLst/>
              <a:gdLst/>
              <a:ahLst/>
              <a:cxnLst/>
              <a:rect l="l" t="t" r="r" b="b"/>
              <a:pathLst>
                <a:path w="964" h="836" extrusionOk="0">
                  <a:moveTo>
                    <a:pt x="432" y="1"/>
                  </a:moveTo>
                  <a:cubicBezTo>
                    <a:pt x="395" y="1"/>
                    <a:pt x="358" y="7"/>
                    <a:pt x="321" y="19"/>
                  </a:cubicBezTo>
                  <a:cubicBezTo>
                    <a:pt x="103" y="85"/>
                    <a:pt x="1" y="343"/>
                    <a:pt x="99" y="539"/>
                  </a:cubicBezTo>
                  <a:lnTo>
                    <a:pt x="99" y="539"/>
                  </a:lnTo>
                  <a:cubicBezTo>
                    <a:pt x="100" y="613"/>
                    <a:pt x="149" y="711"/>
                    <a:pt x="198" y="760"/>
                  </a:cubicBezTo>
                  <a:cubicBezTo>
                    <a:pt x="262" y="808"/>
                    <a:pt x="325" y="835"/>
                    <a:pt x="396" y="835"/>
                  </a:cubicBezTo>
                  <a:cubicBezTo>
                    <a:pt x="434" y="835"/>
                    <a:pt x="475" y="827"/>
                    <a:pt x="519" y="810"/>
                  </a:cubicBezTo>
                  <a:cubicBezTo>
                    <a:pt x="573" y="794"/>
                    <a:pt x="623" y="769"/>
                    <a:pt x="665" y="736"/>
                  </a:cubicBezTo>
                  <a:lnTo>
                    <a:pt x="665" y="736"/>
                  </a:lnTo>
                  <a:cubicBezTo>
                    <a:pt x="666" y="736"/>
                    <a:pt x="666" y="736"/>
                    <a:pt x="667" y="735"/>
                  </a:cubicBezTo>
                  <a:cubicBezTo>
                    <a:pt x="790" y="711"/>
                    <a:pt x="914" y="587"/>
                    <a:pt x="939" y="464"/>
                  </a:cubicBezTo>
                  <a:cubicBezTo>
                    <a:pt x="963" y="390"/>
                    <a:pt x="939" y="316"/>
                    <a:pt x="889" y="291"/>
                  </a:cubicBezTo>
                  <a:cubicBezTo>
                    <a:pt x="855" y="263"/>
                    <a:pt x="819" y="240"/>
                    <a:pt x="781" y="222"/>
                  </a:cubicBezTo>
                  <a:lnTo>
                    <a:pt x="781" y="222"/>
                  </a:lnTo>
                  <a:cubicBezTo>
                    <a:pt x="734" y="124"/>
                    <a:pt x="648" y="49"/>
                    <a:pt x="544" y="19"/>
                  </a:cubicBezTo>
                  <a:cubicBezTo>
                    <a:pt x="506" y="7"/>
                    <a:pt x="469" y="1"/>
                    <a:pt x="43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4"/>
            <p:cNvSpPr/>
            <p:nvPr/>
          </p:nvSpPr>
          <p:spPr>
            <a:xfrm>
              <a:off x="5527725" y="3949800"/>
              <a:ext cx="19150" cy="17875"/>
            </a:xfrm>
            <a:custGeom>
              <a:avLst/>
              <a:gdLst/>
              <a:ahLst/>
              <a:cxnLst/>
              <a:rect l="l" t="t" r="r" b="b"/>
              <a:pathLst>
                <a:path w="766" h="715" extrusionOk="0">
                  <a:moveTo>
                    <a:pt x="247" y="0"/>
                  </a:moveTo>
                  <a:cubicBezTo>
                    <a:pt x="198" y="25"/>
                    <a:pt x="148" y="50"/>
                    <a:pt x="99" y="99"/>
                  </a:cubicBezTo>
                  <a:cubicBezTo>
                    <a:pt x="49" y="149"/>
                    <a:pt x="25" y="198"/>
                    <a:pt x="25" y="272"/>
                  </a:cubicBezTo>
                  <a:cubicBezTo>
                    <a:pt x="0" y="321"/>
                    <a:pt x="0" y="395"/>
                    <a:pt x="25" y="445"/>
                  </a:cubicBezTo>
                  <a:cubicBezTo>
                    <a:pt x="39" y="489"/>
                    <a:pt x="54" y="524"/>
                    <a:pt x="74" y="556"/>
                  </a:cubicBezTo>
                  <a:lnTo>
                    <a:pt x="74" y="556"/>
                  </a:lnTo>
                  <a:cubicBezTo>
                    <a:pt x="74" y="568"/>
                    <a:pt x="74" y="581"/>
                    <a:pt x="74" y="593"/>
                  </a:cubicBezTo>
                  <a:cubicBezTo>
                    <a:pt x="74" y="642"/>
                    <a:pt x="99" y="667"/>
                    <a:pt x="148" y="692"/>
                  </a:cubicBezTo>
                  <a:cubicBezTo>
                    <a:pt x="169" y="707"/>
                    <a:pt x="192" y="714"/>
                    <a:pt x="215" y="714"/>
                  </a:cubicBezTo>
                  <a:cubicBezTo>
                    <a:pt x="235" y="714"/>
                    <a:pt x="255" y="709"/>
                    <a:pt x="273" y="700"/>
                  </a:cubicBezTo>
                  <a:lnTo>
                    <a:pt x="273" y="700"/>
                  </a:lnTo>
                  <a:cubicBezTo>
                    <a:pt x="302" y="707"/>
                    <a:pt x="332" y="712"/>
                    <a:pt x="362" y="712"/>
                  </a:cubicBezTo>
                  <a:cubicBezTo>
                    <a:pt x="398" y="712"/>
                    <a:pt x="435" y="706"/>
                    <a:pt x="469" y="692"/>
                  </a:cubicBezTo>
                  <a:cubicBezTo>
                    <a:pt x="517" y="676"/>
                    <a:pt x="554" y="650"/>
                    <a:pt x="588" y="620"/>
                  </a:cubicBezTo>
                  <a:lnTo>
                    <a:pt x="588" y="620"/>
                  </a:lnTo>
                  <a:cubicBezTo>
                    <a:pt x="623" y="603"/>
                    <a:pt x="657" y="586"/>
                    <a:pt x="691" y="568"/>
                  </a:cubicBezTo>
                  <a:cubicBezTo>
                    <a:pt x="716" y="519"/>
                    <a:pt x="741" y="470"/>
                    <a:pt x="765" y="420"/>
                  </a:cubicBezTo>
                  <a:cubicBezTo>
                    <a:pt x="765" y="395"/>
                    <a:pt x="765" y="346"/>
                    <a:pt x="765" y="321"/>
                  </a:cubicBezTo>
                  <a:cubicBezTo>
                    <a:pt x="765" y="297"/>
                    <a:pt x="741" y="247"/>
                    <a:pt x="741" y="198"/>
                  </a:cubicBezTo>
                  <a:cubicBezTo>
                    <a:pt x="724" y="181"/>
                    <a:pt x="696" y="153"/>
                    <a:pt x="656" y="144"/>
                  </a:cubicBezTo>
                  <a:lnTo>
                    <a:pt x="656" y="144"/>
                  </a:lnTo>
                  <a:cubicBezTo>
                    <a:pt x="631" y="113"/>
                    <a:pt x="599" y="81"/>
                    <a:pt x="568" y="50"/>
                  </a:cubicBezTo>
                  <a:cubicBezTo>
                    <a:pt x="543" y="50"/>
                    <a:pt x="519" y="25"/>
                    <a:pt x="494" y="25"/>
                  </a:cubicBezTo>
                  <a:cubicBezTo>
                    <a:pt x="469" y="0"/>
                    <a:pt x="444" y="0"/>
                    <a:pt x="44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4"/>
            <p:cNvSpPr/>
            <p:nvPr/>
          </p:nvSpPr>
          <p:spPr>
            <a:xfrm>
              <a:off x="5496225" y="3974250"/>
              <a:ext cx="17925" cy="15700"/>
            </a:xfrm>
            <a:custGeom>
              <a:avLst/>
              <a:gdLst/>
              <a:ahLst/>
              <a:cxnLst/>
              <a:rect l="l" t="t" r="r" b="b"/>
              <a:pathLst>
                <a:path w="717" h="628" extrusionOk="0">
                  <a:moveTo>
                    <a:pt x="521" y="360"/>
                  </a:moveTo>
                  <a:lnTo>
                    <a:pt x="544" y="405"/>
                  </a:lnTo>
                  <a:cubicBezTo>
                    <a:pt x="536" y="389"/>
                    <a:pt x="528" y="375"/>
                    <a:pt x="519" y="363"/>
                  </a:cubicBezTo>
                  <a:lnTo>
                    <a:pt x="519" y="363"/>
                  </a:lnTo>
                  <a:lnTo>
                    <a:pt x="519" y="362"/>
                  </a:lnTo>
                  <a:lnTo>
                    <a:pt x="519" y="362"/>
                  </a:lnTo>
                  <a:cubicBezTo>
                    <a:pt x="520" y="362"/>
                    <a:pt x="521" y="361"/>
                    <a:pt x="521" y="360"/>
                  </a:cubicBezTo>
                  <a:close/>
                  <a:moveTo>
                    <a:pt x="357" y="0"/>
                  </a:moveTo>
                  <a:cubicBezTo>
                    <a:pt x="337" y="0"/>
                    <a:pt x="317" y="3"/>
                    <a:pt x="297" y="10"/>
                  </a:cubicBezTo>
                  <a:cubicBezTo>
                    <a:pt x="191" y="53"/>
                    <a:pt x="102" y="132"/>
                    <a:pt x="80" y="232"/>
                  </a:cubicBezTo>
                  <a:lnTo>
                    <a:pt x="80" y="232"/>
                  </a:lnTo>
                  <a:cubicBezTo>
                    <a:pt x="69" y="248"/>
                    <a:pt x="59" y="264"/>
                    <a:pt x="50" y="282"/>
                  </a:cubicBezTo>
                  <a:cubicBezTo>
                    <a:pt x="1" y="356"/>
                    <a:pt x="26" y="454"/>
                    <a:pt x="100" y="504"/>
                  </a:cubicBezTo>
                  <a:cubicBezTo>
                    <a:pt x="135" y="504"/>
                    <a:pt x="169" y="516"/>
                    <a:pt x="204" y="523"/>
                  </a:cubicBezTo>
                  <a:lnTo>
                    <a:pt x="204" y="523"/>
                  </a:lnTo>
                  <a:cubicBezTo>
                    <a:pt x="224" y="539"/>
                    <a:pt x="245" y="553"/>
                    <a:pt x="268" y="564"/>
                  </a:cubicBezTo>
                  <a:lnTo>
                    <a:pt x="268" y="564"/>
                  </a:lnTo>
                  <a:cubicBezTo>
                    <a:pt x="313" y="603"/>
                    <a:pt x="375" y="627"/>
                    <a:pt x="445" y="627"/>
                  </a:cubicBezTo>
                  <a:cubicBezTo>
                    <a:pt x="519" y="627"/>
                    <a:pt x="618" y="578"/>
                    <a:pt x="668" y="504"/>
                  </a:cubicBezTo>
                  <a:cubicBezTo>
                    <a:pt x="717" y="380"/>
                    <a:pt x="692" y="257"/>
                    <a:pt x="618" y="158"/>
                  </a:cubicBezTo>
                  <a:cubicBezTo>
                    <a:pt x="599" y="139"/>
                    <a:pt x="577" y="123"/>
                    <a:pt x="552" y="111"/>
                  </a:cubicBezTo>
                  <a:lnTo>
                    <a:pt x="552" y="111"/>
                  </a:lnTo>
                  <a:cubicBezTo>
                    <a:pt x="545" y="92"/>
                    <a:pt x="534" y="74"/>
                    <a:pt x="519" y="59"/>
                  </a:cubicBezTo>
                  <a:cubicBezTo>
                    <a:pt x="465" y="23"/>
                    <a:pt x="411" y="0"/>
                    <a:pt x="3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4"/>
            <p:cNvSpPr/>
            <p:nvPr/>
          </p:nvSpPr>
          <p:spPr>
            <a:xfrm>
              <a:off x="5467850" y="3951800"/>
              <a:ext cx="17925" cy="16550"/>
            </a:xfrm>
            <a:custGeom>
              <a:avLst/>
              <a:gdLst/>
              <a:ahLst/>
              <a:cxnLst/>
              <a:rect l="l" t="t" r="r" b="b"/>
              <a:pathLst>
                <a:path w="717" h="662" extrusionOk="0">
                  <a:moveTo>
                    <a:pt x="383" y="340"/>
                  </a:moveTo>
                  <a:lnTo>
                    <a:pt x="371" y="365"/>
                  </a:lnTo>
                  <a:cubicBezTo>
                    <a:pt x="371" y="353"/>
                    <a:pt x="377" y="346"/>
                    <a:pt x="383" y="340"/>
                  </a:cubicBezTo>
                  <a:close/>
                  <a:moveTo>
                    <a:pt x="346" y="340"/>
                  </a:moveTo>
                  <a:lnTo>
                    <a:pt x="333" y="365"/>
                  </a:lnTo>
                  <a:lnTo>
                    <a:pt x="333" y="365"/>
                  </a:lnTo>
                  <a:cubicBezTo>
                    <a:pt x="332" y="365"/>
                    <a:pt x="330" y="365"/>
                    <a:pt x="329" y="366"/>
                  </a:cubicBezTo>
                  <a:lnTo>
                    <a:pt x="329" y="366"/>
                  </a:lnTo>
                  <a:cubicBezTo>
                    <a:pt x="331" y="358"/>
                    <a:pt x="337" y="349"/>
                    <a:pt x="346" y="340"/>
                  </a:cubicBezTo>
                  <a:close/>
                  <a:moveTo>
                    <a:pt x="321" y="365"/>
                  </a:moveTo>
                  <a:lnTo>
                    <a:pt x="321" y="365"/>
                  </a:lnTo>
                  <a:cubicBezTo>
                    <a:pt x="322" y="366"/>
                    <a:pt x="323" y="367"/>
                    <a:pt x="324" y="368"/>
                  </a:cubicBezTo>
                  <a:lnTo>
                    <a:pt x="324" y="368"/>
                  </a:lnTo>
                  <a:cubicBezTo>
                    <a:pt x="325" y="367"/>
                    <a:pt x="326" y="367"/>
                    <a:pt x="327" y="366"/>
                  </a:cubicBezTo>
                  <a:lnTo>
                    <a:pt x="327" y="366"/>
                  </a:lnTo>
                  <a:cubicBezTo>
                    <a:pt x="328" y="367"/>
                    <a:pt x="328" y="368"/>
                    <a:pt x="328" y="368"/>
                  </a:cubicBezTo>
                  <a:lnTo>
                    <a:pt x="328" y="368"/>
                  </a:lnTo>
                  <a:cubicBezTo>
                    <a:pt x="328" y="369"/>
                    <a:pt x="328" y="370"/>
                    <a:pt x="328" y="371"/>
                  </a:cubicBezTo>
                  <a:lnTo>
                    <a:pt x="328" y="371"/>
                  </a:lnTo>
                  <a:cubicBezTo>
                    <a:pt x="326" y="370"/>
                    <a:pt x="325" y="369"/>
                    <a:pt x="324" y="368"/>
                  </a:cubicBezTo>
                  <a:lnTo>
                    <a:pt x="324" y="368"/>
                  </a:lnTo>
                  <a:cubicBezTo>
                    <a:pt x="323" y="369"/>
                    <a:pt x="323" y="370"/>
                    <a:pt x="322" y="372"/>
                  </a:cubicBezTo>
                  <a:lnTo>
                    <a:pt x="322" y="372"/>
                  </a:lnTo>
                  <a:cubicBezTo>
                    <a:pt x="321" y="368"/>
                    <a:pt x="321" y="365"/>
                    <a:pt x="321" y="365"/>
                  </a:cubicBezTo>
                  <a:lnTo>
                    <a:pt x="321" y="365"/>
                  </a:lnTo>
                  <a:cubicBezTo>
                    <a:pt x="321" y="365"/>
                    <a:pt x="321" y="365"/>
                    <a:pt x="321" y="365"/>
                  </a:cubicBezTo>
                  <a:close/>
                  <a:moveTo>
                    <a:pt x="329" y="373"/>
                  </a:moveTo>
                  <a:lnTo>
                    <a:pt x="329" y="373"/>
                  </a:lnTo>
                  <a:cubicBezTo>
                    <a:pt x="329" y="373"/>
                    <a:pt x="329" y="373"/>
                    <a:pt x="329" y="373"/>
                  </a:cubicBezTo>
                  <a:close/>
                  <a:moveTo>
                    <a:pt x="346" y="365"/>
                  </a:moveTo>
                  <a:lnTo>
                    <a:pt x="334" y="377"/>
                  </a:lnTo>
                  <a:lnTo>
                    <a:pt x="334" y="377"/>
                  </a:lnTo>
                  <a:cubicBezTo>
                    <a:pt x="332" y="375"/>
                    <a:pt x="331" y="374"/>
                    <a:pt x="330" y="373"/>
                  </a:cubicBezTo>
                  <a:lnTo>
                    <a:pt x="330" y="373"/>
                  </a:lnTo>
                  <a:lnTo>
                    <a:pt x="329" y="373"/>
                  </a:lnTo>
                  <a:lnTo>
                    <a:pt x="330" y="372"/>
                  </a:lnTo>
                  <a:lnTo>
                    <a:pt x="330" y="372"/>
                  </a:lnTo>
                  <a:cubicBezTo>
                    <a:pt x="330" y="372"/>
                    <a:pt x="330" y="372"/>
                    <a:pt x="330" y="373"/>
                  </a:cubicBezTo>
                  <a:lnTo>
                    <a:pt x="330" y="373"/>
                  </a:lnTo>
                  <a:lnTo>
                    <a:pt x="346" y="365"/>
                  </a:lnTo>
                  <a:close/>
                  <a:moveTo>
                    <a:pt x="322" y="372"/>
                  </a:moveTo>
                  <a:cubicBezTo>
                    <a:pt x="322" y="374"/>
                    <a:pt x="323" y="375"/>
                    <a:pt x="323" y="376"/>
                  </a:cubicBezTo>
                  <a:lnTo>
                    <a:pt x="323" y="376"/>
                  </a:lnTo>
                  <a:lnTo>
                    <a:pt x="324" y="376"/>
                  </a:lnTo>
                  <a:lnTo>
                    <a:pt x="324" y="376"/>
                  </a:lnTo>
                  <a:cubicBezTo>
                    <a:pt x="324" y="377"/>
                    <a:pt x="325" y="379"/>
                    <a:pt x="326" y="380"/>
                  </a:cubicBezTo>
                  <a:lnTo>
                    <a:pt x="326" y="380"/>
                  </a:lnTo>
                  <a:lnTo>
                    <a:pt x="328" y="377"/>
                  </a:lnTo>
                  <a:lnTo>
                    <a:pt x="328" y="377"/>
                  </a:lnTo>
                  <a:cubicBezTo>
                    <a:pt x="328" y="379"/>
                    <a:pt x="328" y="380"/>
                    <a:pt x="329" y="382"/>
                  </a:cubicBezTo>
                  <a:lnTo>
                    <a:pt x="329" y="382"/>
                  </a:lnTo>
                  <a:lnTo>
                    <a:pt x="334" y="377"/>
                  </a:lnTo>
                  <a:lnTo>
                    <a:pt x="334" y="377"/>
                  </a:lnTo>
                  <a:cubicBezTo>
                    <a:pt x="338" y="381"/>
                    <a:pt x="342" y="385"/>
                    <a:pt x="346" y="390"/>
                  </a:cubicBezTo>
                  <a:lnTo>
                    <a:pt x="346" y="390"/>
                  </a:lnTo>
                  <a:cubicBezTo>
                    <a:pt x="346" y="390"/>
                    <a:pt x="340" y="390"/>
                    <a:pt x="333" y="386"/>
                  </a:cubicBezTo>
                  <a:lnTo>
                    <a:pt x="333" y="386"/>
                  </a:lnTo>
                  <a:cubicBezTo>
                    <a:pt x="332" y="385"/>
                    <a:pt x="330" y="384"/>
                    <a:pt x="329" y="382"/>
                  </a:cubicBezTo>
                  <a:lnTo>
                    <a:pt x="329" y="382"/>
                  </a:lnTo>
                  <a:lnTo>
                    <a:pt x="328" y="383"/>
                  </a:lnTo>
                  <a:lnTo>
                    <a:pt x="328" y="383"/>
                  </a:lnTo>
                  <a:cubicBezTo>
                    <a:pt x="327" y="382"/>
                    <a:pt x="327" y="381"/>
                    <a:pt x="326" y="380"/>
                  </a:cubicBezTo>
                  <a:lnTo>
                    <a:pt x="326" y="380"/>
                  </a:lnTo>
                  <a:lnTo>
                    <a:pt x="326" y="380"/>
                  </a:lnTo>
                  <a:lnTo>
                    <a:pt x="326" y="380"/>
                  </a:lnTo>
                  <a:cubicBezTo>
                    <a:pt x="325" y="379"/>
                    <a:pt x="324" y="378"/>
                    <a:pt x="323" y="376"/>
                  </a:cubicBezTo>
                  <a:lnTo>
                    <a:pt x="323" y="376"/>
                  </a:lnTo>
                  <a:lnTo>
                    <a:pt x="321" y="377"/>
                  </a:lnTo>
                  <a:lnTo>
                    <a:pt x="321" y="377"/>
                  </a:lnTo>
                  <a:cubicBezTo>
                    <a:pt x="322" y="375"/>
                    <a:pt x="322" y="374"/>
                    <a:pt x="322" y="372"/>
                  </a:cubicBezTo>
                  <a:close/>
                  <a:moveTo>
                    <a:pt x="420" y="0"/>
                  </a:moveTo>
                  <a:cubicBezTo>
                    <a:pt x="387" y="0"/>
                    <a:pt x="353" y="6"/>
                    <a:pt x="321" y="19"/>
                  </a:cubicBezTo>
                  <a:cubicBezTo>
                    <a:pt x="273" y="29"/>
                    <a:pt x="228" y="50"/>
                    <a:pt x="190" y="80"/>
                  </a:cubicBezTo>
                  <a:lnTo>
                    <a:pt x="190" y="80"/>
                  </a:lnTo>
                  <a:cubicBezTo>
                    <a:pt x="176" y="84"/>
                    <a:pt x="162" y="89"/>
                    <a:pt x="148" y="93"/>
                  </a:cubicBezTo>
                  <a:cubicBezTo>
                    <a:pt x="99" y="143"/>
                    <a:pt x="50" y="192"/>
                    <a:pt x="25" y="266"/>
                  </a:cubicBezTo>
                  <a:cubicBezTo>
                    <a:pt x="0" y="315"/>
                    <a:pt x="0" y="390"/>
                    <a:pt x="25" y="439"/>
                  </a:cubicBezTo>
                  <a:cubicBezTo>
                    <a:pt x="50" y="488"/>
                    <a:pt x="74" y="562"/>
                    <a:pt x="124" y="587"/>
                  </a:cubicBezTo>
                  <a:cubicBezTo>
                    <a:pt x="148" y="612"/>
                    <a:pt x="198" y="636"/>
                    <a:pt x="222" y="661"/>
                  </a:cubicBezTo>
                  <a:lnTo>
                    <a:pt x="346" y="661"/>
                  </a:lnTo>
                  <a:cubicBezTo>
                    <a:pt x="375" y="646"/>
                    <a:pt x="396" y="632"/>
                    <a:pt x="408" y="612"/>
                  </a:cubicBezTo>
                  <a:lnTo>
                    <a:pt x="494" y="612"/>
                  </a:lnTo>
                  <a:cubicBezTo>
                    <a:pt x="568" y="587"/>
                    <a:pt x="617" y="538"/>
                    <a:pt x="667" y="488"/>
                  </a:cubicBezTo>
                  <a:cubicBezTo>
                    <a:pt x="667" y="464"/>
                    <a:pt x="692" y="439"/>
                    <a:pt x="692" y="414"/>
                  </a:cubicBezTo>
                  <a:cubicBezTo>
                    <a:pt x="716" y="390"/>
                    <a:pt x="716" y="340"/>
                    <a:pt x="716" y="315"/>
                  </a:cubicBezTo>
                  <a:cubicBezTo>
                    <a:pt x="716" y="266"/>
                    <a:pt x="692" y="192"/>
                    <a:pt x="667" y="143"/>
                  </a:cubicBezTo>
                  <a:cubicBezTo>
                    <a:pt x="612" y="51"/>
                    <a:pt x="516" y="0"/>
                    <a:pt x="4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4"/>
            <p:cNvSpPr/>
            <p:nvPr/>
          </p:nvSpPr>
          <p:spPr>
            <a:xfrm>
              <a:off x="5440850" y="3924500"/>
              <a:ext cx="23925" cy="22850"/>
            </a:xfrm>
            <a:custGeom>
              <a:avLst/>
              <a:gdLst/>
              <a:ahLst/>
              <a:cxnLst/>
              <a:rect l="l" t="t" r="r" b="b"/>
              <a:pathLst>
                <a:path w="957" h="914" extrusionOk="0">
                  <a:moveTo>
                    <a:pt x="414" y="0"/>
                  </a:moveTo>
                  <a:cubicBezTo>
                    <a:pt x="315" y="25"/>
                    <a:pt x="290" y="124"/>
                    <a:pt x="290" y="198"/>
                  </a:cubicBezTo>
                  <a:lnTo>
                    <a:pt x="303" y="211"/>
                  </a:lnTo>
                  <a:lnTo>
                    <a:pt x="303" y="211"/>
                  </a:lnTo>
                  <a:cubicBezTo>
                    <a:pt x="289" y="229"/>
                    <a:pt x="276" y="250"/>
                    <a:pt x="265" y="272"/>
                  </a:cubicBezTo>
                  <a:cubicBezTo>
                    <a:pt x="258" y="287"/>
                    <a:pt x="251" y="303"/>
                    <a:pt x="245" y="319"/>
                  </a:cubicBezTo>
                  <a:lnTo>
                    <a:pt x="245" y="319"/>
                  </a:lnTo>
                  <a:cubicBezTo>
                    <a:pt x="97" y="406"/>
                    <a:pt x="0" y="586"/>
                    <a:pt x="68" y="766"/>
                  </a:cubicBezTo>
                  <a:cubicBezTo>
                    <a:pt x="117" y="840"/>
                    <a:pt x="191" y="889"/>
                    <a:pt x="290" y="914"/>
                  </a:cubicBezTo>
                  <a:cubicBezTo>
                    <a:pt x="389" y="914"/>
                    <a:pt x="463" y="864"/>
                    <a:pt x="512" y="790"/>
                  </a:cubicBezTo>
                  <a:cubicBezTo>
                    <a:pt x="512" y="789"/>
                    <a:pt x="512" y="788"/>
                    <a:pt x="512" y="787"/>
                  </a:cubicBezTo>
                  <a:lnTo>
                    <a:pt x="512" y="787"/>
                  </a:lnTo>
                  <a:cubicBezTo>
                    <a:pt x="529" y="789"/>
                    <a:pt x="546" y="790"/>
                    <a:pt x="562" y="790"/>
                  </a:cubicBezTo>
                  <a:cubicBezTo>
                    <a:pt x="636" y="790"/>
                    <a:pt x="710" y="766"/>
                    <a:pt x="784" y="691"/>
                  </a:cubicBezTo>
                  <a:cubicBezTo>
                    <a:pt x="814" y="661"/>
                    <a:pt x="836" y="621"/>
                    <a:pt x="847" y="578"/>
                  </a:cubicBezTo>
                  <a:lnTo>
                    <a:pt x="847" y="578"/>
                  </a:lnTo>
                  <a:cubicBezTo>
                    <a:pt x="851" y="574"/>
                    <a:pt x="855" y="571"/>
                    <a:pt x="858" y="568"/>
                  </a:cubicBezTo>
                  <a:cubicBezTo>
                    <a:pt x="907" y="519"/>
                    <a:pt x="932" y="445"/>
                    <a:pt x="957" y="371"/>
                  </a:cubicBezTo>
                  <a:cubicBezTo>
                    <a:pt x="957" y="272"/>
                    <a:pt x="907" y="198"/>
                    <a:pt x="858" y="148"/>
                  </a:cubicBezTo>
                  <a:cubicBezTo>
                    <a:pt x="784" y="99"/>
                    <a:pt x="710" y="50"/>
                    <a:pt x="636" y="50"/>
                  </a:cubicBezTo>
                  <a:cubicBezTo>
                    <a:pt x="610" y="50"/>
                    <a:pt x="585" y="52"/>
                    <a:pt x="560" y="56"/>
                  </a:cubicBezTo>
                  <a:lnTo>
                    <a:pt x="560" y="56"/>
                  </a:lnTo>
                  <a:cubicBezTo>
                    <a:pt x="548" y="45"/>
                    <a:pt x="532" y="35"/>
                    <a:pt x="512" y="25"/>
                  </a:cubicBezTo>
                  <a:cubicBezTo>
                    <a:pt x="488" y="0"/>
                    <a:pt x="438" y="0"/>
                    <a:pt x="41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4"/>
            <p:cNvSpPr/>
            <p:nvPr/>
          </p:nvSpPr>
          <p:spPr>
            <a:xfrm>
              <a:off x="5414150" y="3962650"/>
              <a:ext cx="18475" cy="22825"/>
            </a:xfrm>
            <a:custGeom>
              <a:avLst/>
              <a:gdLst/>
              <a:ahLst/>
              <a:cxnLst/>
              <a:rect l="l" t="t" r="r" b="b"/>
              <a:pathLst>
                <a:path w="739" h="913" extrusionOk="0">
                  <a:moveTo>
                    <a:pt x="420" y="474"/>
                  </a:moveTo>
                  <a:lnTo>
                    <a:pt x="420" y="474"/>
                  </a:lnTo>
                  <a:cubicBezTo>
                    <a:pt x="432" y="486"/>
                    <a:pt x="432" y="493"/>
                    <a:pt x="429" y="493"/>
                  </a:cubicBezTo>
                  <a:cubicBezTo>
                    <a:pt x="426" y="493"/>
                    <a:pt x="420" y="486"/>
                    <a:pt x="420" y="474"/>
                  </a:cubicBezTo>
                  <a:close/>
                  <a:moveTo>
                    <a:pt x="442" y="0"/>
                  </a:moveTo>
                  <a:cubicBezTo>
                    <a:pt x="412" y="0"/>
                    <a:pt x="379" y="9"/>
                    <a:pt x="346" y="30"/>
                  </a:cubicBezTo>
                  <a:lnTo>
                    <a:pt x="272" y="79"/>
                  </a:lnTo>
                  <a:cubicBezTo>
                    <a:pt x="235" y="101"/>
                    <a:pt x="199" y="131"/>
                    <a:pt x="169" y="165"/>
                  </a:cubicBezTo>
                  <a:lnTo>
                    <a:pt x="169" y="165"/>
                  </a:lnTo>
                  <a:cubicBezTo>
                    <a:pt x="108" y="185"/>
                    <a:pt x="60" y="231"/>
                    <a:pt x="25" y="301"/>
                  </a:cubicBezTo>
                  <a:cubicBezTo>
                    <a:pt x="8" y="352"/>
                    <a:pt x="3" y="404"/>
                    <a:pt x="9" y="455"/>
                  </a:cubicBezTo>
                  <a:lnTo>
                    <a:pt x="9" y="455"/>
                  </a:lnTo>
                  <a:cubicBezTo>
                    <a:pt x="1" y="525"/>
                    <a:pt x="13" y="598"/>
                    <a:pt x="50" y="672"/>
                  </a:cubicBezTo>
                  <a:cubicBezTo>
                    <a:pt x="86" y="708"/>
                    <a:pt x="136" y="745"/>
                    <a:pt x="190" y="771"/>
                  </a:cubicBezTo>
                  <a:lnTo>
                    <a:pt x="190" y="771"/>
                  </a:lnTo>
                  <a:cubicBezTo>
                    <a:pt x="222" y="800"/>
                    <a:pt x="257" y="825"/>
                    <a:pt x="297" y="844"/>
                  </a:cubicBezTo>
                  <a:cubicBezTo>
                    <a:pt x="321" y="869"/>
                    <a:pt x="346" y="894"/>
                    <a:pt x="395" y="894"/>
                  </a:cubicBezTo>
                  <a:cubicBezTo>
                    <a:pt x="420" y="906"/>
                    <a:pt x="451" y="912"/>
                    <a:pt x="482" y="912"/>
                  </a:cubicBezTo>
                  <a:cubicBezTo>
                    <a:pt x="513" y="912"/>
                    <a:pt x="543" y="906"/>
                    <a:pt x="568" y="894"/>
                  </a:cubicBezTo>
                  <a:cubicBezTo>
                    <a:pt x="618" y="869"/>
                    <a:pt x="642" y="820"/>
                    <a:pt x="667" y="795"/>
                  </a:cubicBezTo>
                  <a:cubicBezTo>
                    <a:pt x="692" y="746"/>
                    <a:pt x="692" y="696"/>
                    <a:pt x="716" y="672"/>
                  </a:cubicBezTo>
                  <a:cubicBezTo>
                    <a:pt x="739" y="514"/>
                    <a:pt x="700" y="336"/>
                    <a:pt x="581" y="250"/>
                  </a:cubicBezTo>
                  <a:lnTo>
                    <a:pt x="581" y="250"/>
                  </a:lnTo>
                  <a:cubicBezTo>
                    <a:pt x="651" y="152"/>
                    <a:pt x="566" y="0"/>
                    <a:pt x="44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4"/>
            <p:cNvSpPr/>
            <p:nvPr/>
          </p:nvSpPr>
          <p:spPr>
            <a:xfrm>
              <a:off x="5446250" y="4001150"/>
              <a:ext cx="19775" cy="20900"/>
            </a:xfrm>
            <a:custGeom>
              <a:avLst/>
              <a:gdLst/>
              <a:ahLst/>
              <a:cxnLst/>
              <a:rect l="l" t="t" r="r" b="b"/>
              <a:pathLst>
                <a:path w="791" h="836" extrusionOk="0">
                  <a:moveTo>
                    <a:pt x="351" y="0"/>
                  </a:moveTo>
                  <a:cubicBezTo>
                    <a:pt x="280" y="0"/>
                    <a:pt x="206" y="27"/>
                    <a:pt x="148" y="70"/>
                  </a:cubicBezTo>
                  <a:cubicBezTo>
                    <a:pt x="118" y="100"/>
                    <a:pt x="95" y="140"/>
                    <a:pt x="82" y="184"/>
                  </a:cubicBezTo>
                  <a:lnTo>
                    <a:pt x="82" y="184"/>
                  </a:lnTo>
                  <a:cubicBezTo>
                    <a:pt x="44" y="219"/>
                    <a:pt x="16" y="268"/>
                    <a:pt x="0" y="317"/>
                  </a:cubicBezTo>
                  <a:cubicBezTo>
                    <a:pt x="0" y="415"/>
                    <a:pt x="0" y="489"/>
                    <a:pt x="49" y="563"/>
                  </a:cubicBezTo>
                  <a:cubicBezTo>
                    <a:pt x="82" y="644"/>
                    <a:pt x="155" y="713"/>
                    <a:pt x="244" y="746"/>
                  </a:cubicBezTo>
                  <a:lnTo>
                    <a:pt x="244" y="746"/>
                  </a:lnTo>
                  <a:cubicBezTo>
                    <a:pt x="301" y="800"/>
                    <a:pt x="380" y="835"/>
                    <a:pt x="469" y="835"/>
                  </a:cubicBezTo>
                  <a:cubicBezTo>
                    <a:pt x="642" y="835"/>
                    <a:pt x="790" y="662"/>
                    <a:pt x="765" y="489"/>
                  </a:cubicBezTo>
                  <a:cubicBezTo>
                    <a:pt x="765" y="406"/>
                    <a:pt x="742" y="323"/>
                    <a:pt x="695" y="257"/>
                  </a:cubicBezTo>
                  <a:lnTo>
                    <a:pt x="695" y="257"/>
                  </a:lnTo>
                  <a:cubicBezTo>
                    <a:pt x="673" y="195"/>
                    <a:pt x="638" y="140"/>
                    <a:pt x="593" y="94"/>
                  </a:cubicBezTo>
                  <a:cubicBezTo>
                    <a:pt x="556" y="58"/>
                    <a:pt x="507" y="33"/>
                    <a:pt x="452" y="21"/>
                  </a:cubicBezTo>
                  <a:lnTo>
                    <a:pt x="452" y="21"/>
                  </a:lnTo>
                  <a:cubicBezTo>
                    <a:pt x="421" y="7"/>
                    <a:pt x="386" y="0"/>
                    <a:pt x="35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4"/>
            <p:cNvSpPr/>
            <p:nvPr/>
          </p:nvSpPr>
          <p:spPr>
            <a:xfrm>
              <a:off x="5501450" y="4031250"/>
              <a:ext cx="23825" cy="22625"/>
            </a:xfrm>
            <a:custGeom>
              <a:avLst/>
              <a:gdLst/>
              <a:ahLst/>
              <a:cxnLst/>
              <a:rect l="l" t="t" r="r" b="b"/>
              <a:pathLst>
                <a:path w="953" h="905" extrusionOk="0">
                  <a:moveTo>
                    <a:pt x="474" y="0"/>
                  </a:moveTo>
                  <a:cubicBezTo>
                    <a:pt x="423" y="0"/>
                    <a:pt x="376" y="28"/>
                    <a:pt x="360" y="75"/>
                  </a:cubicBezTo>
                  <a:lnTo>
                    <a:pt x="384" y="51"/>
                  </a:lnTo>
                  <a:lnTo>
                    <a:pt x="384" y="51"/>
                  </a:lnTo>
                  <a:cubicBezTo>
                    <a:pt x="373" y="68"/>
                    <a:pt x="362" y="86"/>
                    <a:pt x="350" y="106"/>
                  </a:cubicBezTo>
                  <a:lnTo>
                    <a:pt x="350" y="106"/>
                  </a:lnTo>
                  <a:cubicBezTo>
                    <a:pt x="337" y="102"/>
                    <a:pt x="324" y="100"/>
                    <a:pt x="310" y="100"/>
                  </a:cubicBezTo>
                  <a:cubicBezTo>
                    <a:pt x="288" y="93"/>
                    <a:pt x="265" y="89"/>
                    <a:pt x="243" y="89"/>
                  </a:cubicBezTo>
                  <a:cubicBezTo>
                    <a:pt x="120" y="89"/>
                    <a:pt x="14" y="197"/>
                    <a:pt x="14" y="322"/>
                  </a:cubicBezTo>
                  <a:cubicBezTo>
                    <a:pt x="15" y="327"/>
                    <a:pt x="16" y="331"/>
                    <a:pt x="17" y="336"/>
                  </a:cubicBezTo>
                  <a:lnTo>
                    <a:pt x="17" y="336"/>
                  </a:lnTo>
                  <a:cubicBezTo>
                    <a:pt x="0" y="421"/>
                    <a:pt x="24" y="515"/>
                    <a:pt x="64" y="594"/>
                  </a:cubicBezTo>
                  <a:cubicBezTo>
                    <a:pt x="162" y="742"/>
                    <a:pt x="286" y="866"/>
                    <a:pt x="459" y="890"/>
                  </a:cubicBezTo>
                  <a:cubicBezTo>
                    <a:pt x="495" y="899"/>
                    <a:pt x="534" y="905"/>
                    <a:pt x="573" y="905"/>
                  </a:cubicBezTo>
                  <a:cubicBezTo>
                    <a:pt x="591" y="905"/>
                    <a:pt x="609" y="904"/>
                    <a:pt x="626" y="901"/>
                  </a:cubicBezTo>
                  <a:lnTo>
                    <a:pt x="626" y="901"/>
                  </a:lnTo>
                  <a:cubicBezTo>
                    <a:pt x="671" y="897"/>
                    <a:pt x="715" y="886"/>
                    <a:pt x="755" y="866"/>
                  </a:cubicBezTo>
                  <a:cubicBezTo>
                    <a:pt x="903" y="767"/>
                    <a:pt x="952" y="545"/>
                    <a:pt x="854" y="372"/>
                  </a:cubicBezTo>
                  <a:cubicBezTo>
                    <a:pt x="790" y="283"/>
                    <a:pt x="713" y="220"/>
                    <a:pt x="627" y="180"/>
                  </a:cubicBezTo>
                  <a:lnTo>
                    <a:pt x="627" y="180"/>
                  </a:lnTo>
                  <a:cubicBezTo>
                    <a:pt x="645" y="115"/>
                    <a:pt x="617" y="46"/>
                    <a:pt x="557" y="26"/>
                  </a:cubicBezTo>
                  <a:cubicBezTo>
                    <a:pt x="531" y="9"/>
                    <a:pt x="502" y="0"/>
                    <a:pt x="47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4"/>
            <p:cNvSpPr/>
            <p:nvPr/>
          </p:nvSpPr>
          <p:spPr>
            <a:xfrm>
              <a:off x="5535750" y="4002375"/>
              <a:ext cx="25925" cy="23975"/>
            </a:xfrm>
            <a:custGeom>
              <a:avLst/>
              <a:gdLst/>
              <a:ahLst/>
              <a:cxnLst/>
              <a:rect l="l" t="t" r="r" b="b"/>
              <a:pathLst>
                <a:path w="1037" h="959" extrusionOk="0">
                  <a:moveTo>
                    <a:pt x="496" y="1"/>
                  </a:moveTo>
                  <a:cubicBezTo>
                    <a:pt x="403" y="1"/>
                    <a:pt x="308" y="27"/>
                    <a:pt x="222" y="70"/>
                  </a:cubicBezTo>
                  <a:cubicBezTo>
                    <a:pt x="99" y="144"/>
                    <a:pt x="0" y="292"/>
                    <a:pt x="0" y="465"/>
                  </a:cubicBezTo>
                  <a:cubicBezTo>
                    <a:pt x="0" y="532"/>
                    <a:pt x="61" y="600"/>
                    <a:pt x="146" y="611"/>
                  </a:cubicBezTo>
                  <a:lnTo>
                    <a:pt x="146" y="611"/>
                  </a:lnTo>
                  <a:cubicBezTo>
                    <a:pt x="147" y="612"/>
                    <a:pt x="148" y="613"/>
                    <a:pt x="148" y="613"/>
                  </a:cubicBezTo>
                  <a:cubicBezTo>
                    <a:pt x="173" y="663"/>
                    <a:pt x="222" y="712"/>
                    <a:pt x="272" y="761"/>
                  </a:cubicBezTo>
                  <a:cubicBezTo>
                    <a:pt x="370" y="885"/>
                    <a:pt x="494" y="959"/>
                    <a:pt x="642" y="959"/>
                  </a:cubicBezTo>
                  <a:cubicBezTo>
                    <a:pt x="790" y="959"/>
                    <a:pt x="938" y="860"/>
                    <a:pt x="1012" y="712"/>
                  </a:cubicBezTo>
                  <a:cubicBezTo>
                    <a:pt x="1037" y="589"/>
                    <a:pt x="1037" y="440"/>
                    <a:pt x="963" y="317"/>
                  </a:cubicBezTo>
                  <a:cubicBezTo>
                    <a:pt x="889" y="194"/>
                    <a:pt x="790" y="95"/>
                    <a:pt x="691" y="45"/>
                  </a:cubicBezTo>
                  <a:cubicBezTo>
                    <a:pt x="629" y="14"/>
                    <a:pt x="563" y="1"/>
                    <a:pt x="4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4"/>
            <p:cNvSpPr/>
            <p:nvPr/>
          </p:nvSpPr>
          <p:spPr>
            <a:xfrm>
              <a:off x="5564750" y="3971400"/>
              <a:ext cx="16675" cy="15075"/>
            </a:xfrm>
            <a:custGeom>
              <a:avLst/>
              <a:gdLst/>
              <a:ahLst/>
              <a:cxnLst/>
              <a:rect l="l" t="t" r="r" b="b"/>
              <a:pathLst>
                <a:path w="667" h="603" extrusionOk="0">
                  <a:moveTo>
                    <a:pt x="297" y="1"/>
                  </a:moveTo>
                  <a:cubicBezTo>
                    <a:pt x="264" y="1"/>
                    <a:pt x="232" y="11"/>
                    <a:pt x="200" y="25"/>
                  </a:cubicBezTo>
                  <a:lnTo>
                    <a:pt x="149" y="25"/>
                  </a:lnTo>
                  <a:cubicBezTo>
                    <a:pt x="124" y="25"/>
                    <a:pt x="124" y="50"/>
                    <a:pt x="99" y="50"/>
                  </a:cubicBezTo>
                  <a:cubicBezTo>
                    <a:pt x="99" y="58"/>
                    <a:pt x="96" y="69"/>
                    <a:pt x="93" y="81"/>
                  </a:cubicBezTo>
                  <a:lnTo>
                    <a:pt x="93" y="81"/>
                  </a:lnTo>
                  <a:lnTo>
                    <a:pt x="74" y="99"/>
                  </a:lnTo>
                  <a:cubicBezTo>
                    <a:pt x="50" y="124"/>
                    <a:pt x="25" y="173"/>
                    <a:pt x="0" y="198"/>
                  </a:cubicBezTo>
                  <a:cubicBezTo>
                    <a:pt x="0" y="247"/>
                    <a:pt x="0" y="297"/>
                    <a:pt x="0" y="346"/>
                  </a:cubicBezTo>
                  <a:cubicBezTo>
                    <a:pt x="50" y="445"/>
                    <a:pt x="99" y="519"/>
                    <a:pt x="198" y="544"/>
                  </a:cubicBezTo>
                  <a:cubicBezTo>
                    <a:pt x="211" y="550"/>
                    <a:pt x="225" y="555"/>
                    <a:pt x="239" y="558"/>
                  </a:cubicBezTo>
                  <a:lnTo>
                    <a:pt x="239" y="558"/>
                  </a:lnTo>
                  <a:cubicBezTo>
                    <a:pt x="256" y="570"/>
                    <a:pt x="274" y="582"/>
                    <a:pt x="297" y="593"/>
                  </a:cubicBezTo>
                  <a:cubicBezTo>
                    <a:pt x="317" y="600"/>
                    <a:pt x="338" y="603"/>
                    <a:pt x="361" y="603"/>
                  </a:cubicBezTo>
                  <a:cubicBezTo>
                    <a:pt x="422" y="603"/>
                    <a:pt x="489" y="580"/>
                    <a:pt x="544" y="544"/>
                  </a:cubicBezTo>
                  <a:cubicBezTo>
                    <a:pt x="568" y="519"/>
                    <a:pt x="593" y="494"/>
                    <a:pt x="618" y="445"/>
                  </a:cubicBezTo>
                  <a:cubicBezTo>
                    <a:pt x="642" y="396"/>
                    <a:pt x="667" y="322"/>
                    <a:pt x="642" y="272"/>
                  </a:cubicBezTo>
                  <a:cubicBezTo>
                    <a:pt x="642" y="247"/>
                    <a:pt x="618" y="223"/>
                    <a:pt x="618" y="198"/>
                  </a:cubicBezTo>
                  <a:cubicBezTo>
                    <a:pt x="593" y="173"/>
                    <a:pt x="593" y="149"/>
                    <a:pt x="568" y="124"/>
                  </a:cubicBezTo>
                  <a:cubicBezTo>
                    <a:pt x="544" y="99"/>
                    <a:pt x="519" y="75"/>
                    <a:pt x="469" y="50"/>
                  </a:cubicBezTo>
                  <a:cubicBezTo>
                    <a:pt x="420" y="25"/>
                    <a:pt x="371" y="25"/>
                    <a:pt x="29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4"/>
            <p:cNvSpPr/>
            <p:nvPr/>
          </p:nvSpPr>
          <p:spPr>
            <a:xfrm>
              <a:off x="5558575" y="4044600"/>
              <a:ext cx="19775" cy="18475"/>
            </a:xfrm>
            <a:custGeom>
              <a:avLst/>
              <a:gdLst/>
              <a:ahLst/>
              <a:cxnLst/>
              <a:rect l="l" t="t" r="r" b="b"/>
              <a:pathLst>
                <a:path w="791" h="739" extrusionOk="0">
                  <a:moveTo>
                    <a:pt x="371" y="307"/>
                  </a:moveTo>
                  <a:lnTo>
                    <a:pt x="346" y="332"/>
                  </a:lnTo>
                  <a:cubicBezTo>
                    <a:pt x="346" y="332"/>
                    <a:pt x="346" y="307"/>
                    <a:pt x="371" y="307"/>
                  </a:cubicBezTo>
                  <a:close/>
                  <a:moveTo>
                    <a:pt x="346" y="356"/>
                  </a:moveTo>
                  <a:cubicBezTo>
                    <a:pt x="346" y="362"/>
                    <a:pt x="346" y="368"/>
                    <a:pt x="346" y="374"/>
                  </a:cubicBezTo>
                  <a:lnTo>
                    <a:pt x="346" y="374"/>
                  </a:lnTo>
                  <a:cubicBezTo>
                    <a:pt x="345" y="375"/>
                    <a:pt x="343" y="376"/>
                    <a:pt x="342" y="376"/>
                  </a:cubicBezTo>
                  <a:lnTo>
                    <a:pt x="342" y="376"/>
                  </a:lnTo>
                  <a:lnTo>
                    <a:pt x="329" y="364"/>
                  </a:lnTo>
                  <a:lnTo>
                    <a:pt x="329" y="364"/>
                  </a:lnTo>
                  <a:cubicBezTo>
                    <a:pt x="332" y="359"/>
                    <a:pt x="338" y="356"/>
                    <a:pt x="346" y="356"/>
                  </a:cubicBezTo>
                  <a:close/>
                  <a:moveTo>
                    <a:pt x="328" y="369"/>
                  </a:moveTo>
                  <a:lnTo>
                    <a:pt x="328" y="369"/>
                  </a:lnTo>
                  <a:lnTo>
                    <a:pt x="328" y="369"/>
                  </a:lnTo>
                  <a:cubicBezTo>
                    <a:pt x="329" y="372"/>
                    <a:pt x="330" y="374"/>
                    <a:pt x="331" y="376"/>
                  </a:cubicBezTo>
                  <a:lnTo>
                    <a:pt x="331" y="376"/>
                  </a:lnTo>
                  <a:lnTo>
                    <a:pt x="333" y="379"/>
                  </a:lnTo>
                  <a:lnTo>
                    <a:pt x="333" y="379"/>
                  </a:lnTo>
                  <a:cubicBezTo>
                    <a:pt x="333" y="379"/>
                    <a:pt x="333" y="379"/>
                    <a:pt x="332" y="379"/>
                  </a:cubicBezTo>
                  <a:lnTo>
                    <a:pt x="332" y="379"/>
                  </a:lnTo>
                  <a:cubicBezTo>
                    <a:pt x="331" y="378"/>
                    <a:pt x="329" y="376"/>
                    <a:pt x="328" y="374"/>
                  </a:cubicBezTo>
                  <a:lnTo>
                    <a:pt x="328" y="374"/>
                  </a:lnTo>
                  <a:cubicBezTo>
                    <a:pt x="328" y="372"/>
                    <a:pt x="328" y="371"/>
                    <a:pt x="328" y="369"/>
                  </a:cubicBezTo>
                  <a:close/>
                  <a:moveTo>
                    <a:pt x="321" y="406"/>
                  </a:moveTo>
                  <a:lnTo>
                    <a:pt x="331" y="424"/>
                  </a:lnTo>
                  <a:lnTo>
                    <a:pt x="331" y="424"/>
                  </a:lnTo>
                  <a:cubicBezTo>
                    <a:pt x="325" y="421"/>
                    <a:pt x="321" y="415"/>
                    <a:pt x="321" y="406"/>
                  </a:cubicBezTo>
                  <a:close/>
                  <a:moveTo>
                    <a:pt x="304" y="0"/>
                  </a:moveTo>
                  <a:cubicBezTo>
                    <a:pt x="278" y="0"/>
                    <a:pt x="252" y="3"/>
                    <a:pt x="223" y="11"/>
                  </a:cubicBezTo>
                  <a:cubicBezTo>
                    <a:pt x="99" y="60"/>
                    <a:pt x="1" y="208"/>
                    <a:pt x="1" y="356"/>
                  </a:cubicBezTo>
                  <a:cubicBezTo>
                    <a:pt x="1" y="371"/>
                    <a:pt x="1" y="385"/>
                    <a:pt x="3" y="399"/>
                  </a:cubicBezTo>
                  <a:lnTo>
                    <a:pt x="3" y="399"/>
                  </a:lnTo>
                  <a:cubicBezTo>
                    <a:pt x="1" y="410"/>
                    <a:pt x="1" y="420"/>
                    <a:pt x="1" y="430"/>
                  </a:cubicBezTo>
                  <a:cubicBezTo>
                    <a:pt x="1" y="529"/>
                    <a:pt x="50" y="628"/>
                    <a:pt x="149" y="677"/>
                  </a:cubicBezTo>
                  <a:cubicBezTo>
                    <a:pt x="200" y="718"/>
                    <a:pt x="265" y="738"/>
                    <a:pt x="331" y="738"/>
                  </a:cubicBezTo>
                  <a:cubicBezTo>
                    <a:pt x="384" y="738"/>
                    <a:pt x="438" y="726"/>
                    <a:pt x="488" y="702"/>
                  </a:cubicBezTo>
                  <a:lnTo>
                    <a:pt x="568" y="702"/>
                  </a:lnTo>
                  <a:cubicBezTo>
                    <a:pt x="642" y="677"/>
                    <a:pt x="716" y="628"/>
                    <a:pt x="741" y="554"/>
                  </a:cubicBezTo>
                  <a:cubicBezTo>
                    <a:pt x="791" y="480"/>
                    <a:pt x="791" y="381"/>
                    <a:pt x="741" y="282"/>
                  </a:cubicBezTo>
                  <a:cubicBezTo>
                    <a:pt x="725" y="250"/>
                    <a:pt x="689" y="208"/>
                    <a:pt x="638" y="176"/>
                  </a:cubicBezTo>
                  <a:lnTo>
                    <a:pt x="638" y="176"/>
                  </a:lnTo>
                  <a:cubicBezTo>
                    <a:pt x="610" y="126"/>
                    <a:pt x="541" y="59"/>
                    <a:pt x="494" y="35"/>
                  </a:cubicBezTo>
                  <a:cubicBezTo>
                    <a:pt x="424" y="18"/>
                    <a:pt x="367" y="0"/>
                    <a:pt x="30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4"/>
            <p:cNvSpPr/>
            <p:nvPr/>
          </p:nvSpPr>
          <p:spPr>
            <a:xfrm>
              <a:off x="5488825" y="4075100"/>
              <a:ext cx="25325" cy="23725"/>
            </a:xfrm>
            <a:custGeom>
              <a:avLst/>
              <a:gdLst/>
              <a:ahLst/>
              <a:cxnLst/>
              <a:rect l="l" t="t" r="r" b="b"/>
              <a:pathLst>
                <a:path w="1013" h="949" extrusionOk="0">
                  <a:moveTo>
                    <a:pt x="445" y="0"/>
                  </a:moveTo>
                  <a:cubicBezTo>
                    <a:pt x="375" y="0"/>
                    <a:pt x="305" y="22"/>
                    <a:pt x="277" y="108"/>
                  </a:cubicBezTo>
                  <a:lnTo>
                    <a:pt x="277" y="108"/>
                  </a:lnTo>
                  <a:cubicBezTo>
                    <a:pt x="257" y="110"/>
                    <a:pt x="239" y="116"/>
                    <a:pt x="223" y="124"/>
                  </a:cubicBezTo>
                  <a:cubicBezTo>
                    <a:pt x="212" y="135"/>
                    <a:pt x="202" y="146"/>
                    <a:pt x="193" y="157"/>
                  </a:cubicBezTo>
                  <a:lnTo>
                    <a:pt x="193" y="157"/>
                  </a:lnTo>
                  <a:cubicBezTo>
                    <a:pt x="114" y="188"/>
                    <a:pt x="54" y="251"/>
                    <a:pt x="25" y="321"/>
                  </a:cubicBezTo>
                  <a:cubicBezTo>
                    <a:pt x="1" y="346"/>
                    <a:pt x="1" y="371"/>
                    <a:pt x="25" y="395"/>
                  </a:cubicBezTo>
                  <a:cubicBezTo>
                    <a:pt x="25" y="445"/>
                    <a:pt x="25" y="494"/>
                    <a:pt x="75" y="519"/>
                  </a:cubicBezTo>
                  <a:cubicBezTo>
                    <a:pt x="99" y="543"/>
                    <a:pt x="124" y="568"/>
                    <a:pt x="149" y="593"/>
                  </a:cubicBezTo>
                  <a:cubicBezTo>
                    <a:pt x="161" y="605"/>
                    <a:pt x="174" y="616"/>
                    <a:pt x="188" y="628"/>
                  </a:cubicBezTo>
                  <a:lnTo>
                    <a:pt x="188" y="628"/>
                  </a:lnTo>
                  <a:cubicBezTo>
                    <a:pt x="197" y="647"/>
                    <a:pt x="210" y="666"/>
                    <a:pt x="223" y="692"/>
                  </a:cubicBezTo>
                  <a:cubicBezTo>
                    <a:pt x="272" y="766"/>
                    <a:pt x="346" y="840"/>
                    <a:pt x="445" y="889"/>
                  </a:cubicBezTo>
                  <a:cubicBezTo>
                    <a:pt x="481" y="907"/>
                    <a:pt x="517" y="918"/>
                    <a:pt x="552" y="923"/>
                  </a:cubicBezTo>
                  <a:lnTo>
                    <a:pt x="552" y="923"/>
                  </a:lnTo>
                  <a:cubicBezTo>
                    <a:pt x="566" y="929"/>
                    <a:pt x="579" y="934"/>
                    <a:pt x="593" y="938"/>
                  </a:cubicBezTo>
                  <a:cubicBezTo>
                    <a:pt x="615" y="946"/>
                    <a:pt x="639" y="949"/>
                    <a:pt x="663" y="949"/>
                  </a:cubicBezTo>
                  <a:cubicBezTo>
                    <a:pt x="723" y="949"/>
                    <a:pt x="788" y="931"/>
                    <a:pt x="840" y="914"/>
                  </a:cubicBezTo>
                  <a:cubicBezTo>
                    <a:pt x="914" y="864"/>
                    <a:pt x="964" y="790"/>
                    <a:pt x="988" y="716"/>
                  </a:cubicBezTo>
                  <a:cubicBezTo>
                    <a:pt x="1013" y="543"/>
                    <a:pt x="964" y="395"/>
                    <a:pt x="840" y="297"/>
                  </a:cubicBezTo>
                  <a:cubicBezTo>
                    <a:pt x="764" y="236"/>
                    <a:pt x="670" y="194"/>
                    <a:pt x="574" y="171"/>
                  </a:cubicBezTo>
                  <a:lnTo>
                    <a:pt x="574" y="171"/>
                  </a:lnTo>
                  <a:cubicBezTo>
                    <a:pt x="581" y="101"/>
                    <a:pt x="532" y="22"/>
                    <a:pt x="44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4"/>
            <p:cNvSpPr/>
            <p:nvPr/>
          </p:nvSpPr>
          <p:spPr>
            <a:xfrm>
              <a:off x="5438225" y="4049575"/>
              <a:ext cx="29650" cy="28775"/>
            </a:xfrm>
            <a:custGeom>
              <a:avLst/>
              <a:gdLst/>
              <a:ahLst/>
              <a:cxnLst/>
              <a:rect l="l" t="t" r="r" b="b"/>
              <a:pathLst>
                <a:path w="1186" h="1151" extrusionOk="0">
                  <a:moveTo>
                    <a:pt x="475" y="0"/>
                  </a:moveTo>
                  <a:cubicBezTo>
                    <a:pt x="440" y="0"/>
                    <a:pt x="405" y="3"/>
                    <a:pt x="370" y="9"/>
                  </a:cubicBezTo>
                  <a:cubicBezTo>
                    <a:pt x="258" y="54"/>
                    <a:pt x="165" y="161"/>
                    <a:pt x="132" y="293"/>
                  </a:cubicBezTo>
                  <a:lnTo>
                    <a:pt x="132" y="293"/>
                  </a:lnTo>
                  <a:cubicBezTo>
                    <a:pt x="127" y="297"/>
                    <a:pt x="122" y="301"/>
                    <a:pt x="117" y="306"/>
                  </a:cubicBezTo>
                  <a:lnTo>
                    <a:pt x="117" y="306"/>
                  </a:lnTo>
                  <a:cubicBezTo>
                    <a:pt x="47" y="311"/>
                    <a:pt x="1" y="406"/>
                    <a:pt x="25" y="478"/>
                  </a:cubicBezTo>
                  <a:cubicBezTo>
                    <a:pt x="27" y="485"/>
                    <a:pt x="30" y="492"/>
                    <a:pt x="33" y="498"/>
                  </a:cubicBezTo>
                  <a:lnTo>
                    <a:pt x="33" y="498"/>
                  </a:lnTo>
                  <a:cubicBezTo>
                    <a:pt x="23" y="606"/>
                    <a:pt x="56" y="714"/>
                    <a:pt x="124" y="799"/>
                  </a:cubicBezTo>
                  <a:cubicBezTo>
                    <a:pt x="173" y="923"/>
                    <a:pt x="272" y="1021"/>
                    <a:pt x="370" y="1095"/>
                  </a:cubicBezTo>
                  <a:cubicBezTo>
                    <a:pt x="420" y="1132"/>
                    <a:pt x="482" y="1151"/>
                    <a:pt x="546" y="1151"/>
                  </a:cubicBezTo>
                  <a:cubicBezTo>
                    <a:pt x="599" y="1151"/>
                    <a:pt x="654" y="1139"/>
                    <a:pt x="706" y="1114"/>
                  </a:cubicBezTo>
                  <a:lnTo>
                    <a:pt x="706" y="1114"/>
                  </a:lnTo>
                  <a:cubicBezTo>
                    <a:pt x="751" y="1110"/>
                    <a:pt x="797" y="1096"/>
                    <a:pt x="840" y="1071"/>
                  </a:cubicBezTo>
                  <a:cubicBezTo>
                    <a:pt x="916" y="1025"/>
                    <a:pt x="963" y="951"/>
                    <a:pt x="978" y="867"/>
                  </a:cubicBezTo>
                  <a:lnTo>
                    <a:pt x="978" y="867"/>
                  </a:lnTo>
                  <a:cubicBezTo>
                    <a:pt x="1037" y="838"/>
                    <a:pt x="1092" y="791"/>
                    <a:pt x="1136" y="725"/>
                  </a:cubicBezTo>
                  <a:cubicBezTo>
                    <a:pt x="1185" y="602"/>
                    <a:pt x="1185" y="453"/>
                    <a:pt x="1111" y="355"/>
                  </a:cubicBezTo>
                  <a:cubicBezTo>
                    <a:pt x="1012" y="231"/>
                    <a:pt x="914" y="157"/>
                    <a:pt x="790" y="108"/>
                  </a:cubicBezTo>
                  <a:cubicBezTo>
                    <a:pt x="696" y="32"/>
                    <a:pt x="587" y="0"/>
                    <a:pt x="4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4"/>
            <p:cNvSpPr/>
            <p:nvPr/>
          </p:nvSpPr>
          <p:spPr>
            <a:xfrm>
              <a:off x="5385800" y="4010275"/>
              <a:ext cx="32700" cy="25950"/>
            </a:xfrm>
            <a:custGeom>
              <a:avLst/>
              <a:gdLst/>
              <a:ahLst/>
              <a:cxnLst/>
              <a:rect l="l" t="t" r="r" b="b"/>
              <a:pathLst>
                <a:path w="1308" h="1038" extrusionOk="0">
                  <a:moveTo>
                    <a:pt x="690" y="1"/>
                  </a:moveTo>
                  <a:cubicBezTo>
                    <a:pt x="537" y="1"/>
                    <a:pt x="384" y="48"/>
                    <a:pt x="247" y="133"/>
                  </a:cubicBezTo>
                  <a:lnTo>
                    <a:pt x="247" y="133"/>
                  </a:lnTo>
                  <a:cubicBezTo>
                    <a:pt x="214" y="135"/>
                    <a:pt x="180" y="141"/>
                    <a:pt x="147" y="149"/>
                  </a:cubicBezTo>
                  <a:cubicBezTo>
                    <a:pt x="87" y="169"/>
                    <a:pt x="44" y="237"/>
                    <a:pt x="42" y="301"/>
                  </a:cubicBezTo>
                  <a:lnTo>
                    <a:pt x="42" y="301"/>
                  </a:lnTo>
                  <a:cubicBezTo>
                    <a:pt x="1" y="354"/>
                    <a:pt x="11" y="429"/>
                    <a:pt x="73" y="470"/>
                  </a:cubicBezTo>
                  <a:cubicBezTo>
                    <a:pt x="80" y="482"/>
                    <a:pt x="89" y="492"/>
                    <a:pt x="99" y="500"/>
                  </a:cubicBezTo>
                  <a:lnTo>
                    <a:pt x="99" y="500"/>
                  </a:lnTo>
                  <a:cubicBezTo>
                    <a:pt x="133" y="557"/>
                    <a:pt x="178" y="605"/>
                    <a:pt x="231" y="641"/>
                  </a:cubicBezTo>
                  <a:lnTo>
                    <a:pt x="231" y="641"/>
                  </a:lnTo>
                  <a:cubicBezTo>
                    <a:pt x="228" y="649"/>
                    <a:pt x="224" y="658"/>
                    <a:pt x="221" y="668"/>
                  </a:cubicBezTo>
                  <a:cubicBezTo>
                    <a:pt x="196" y="742"/>
                    <a:pt x="221" y="791"/>
                    <a:pt x="295" y="840"/>
                  </a:cubicBezTo>
                  <a:cubicBezTo>
                    <a:pt x="443" y="964"/>
                    <a:pt x="616" y="1013"/>
                    <a:pt x="813" y="1038"/>
                  </a:cubicBezTo>
                  <a:cubicBezTo>
                    <a:pt x="1011" y="1038"/>
                    <a:pt x="1184" y="914"/>
                    <a:pt x="1258" y="717"/>
                  </a:cubicBezTo>
                  <a:cubicBezTo>
                    <a:pt x="1307" y="569"/>
                    <a:pt x="1258" y="396"/>
                    <a:pt x="1159" y="248"/>
                  </a:cubicBezTo>
                  <a:cubicBezTo>
                    <a:pt x="1060" y="100"/>
                    <a:pt x="887" y="1"/>
                    <a:pt x="69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4"/>
            <p:cNvSpPr/>
            <p:nvPr/>
          </p:nvSpPr>
          <p:spPr>
            <a:xfrm>
              <a:off x="5361950" y="3969550"/>
              <a:ext cx="21350" cy="23950"/>
            </a:xfrm>
            <a:custGeom>
              <a:avLst/>
              <a:gdLst/>
              <a:ahLst/>
              <a:cxnLst/>
              <a:rect l="l" t="t" r="r" b="b"/>
              <a:pathLst>
                <a:path w="854" h="958" extrusionOk="0">
                  <a:moveTo>
                    <a:pt x="421" y="0"/>
                  </a:moveTo>
                  <a:cubicBezTo>
                    <a:pt x="377" y="0"/>
                    <a:pt x="331" y="8"/>
                    <a:pt x="286" y="25"/>
                  </a:cubicBezTo>
                  <a:cubicBezTo>
                    <a:pt x="187" y="50"/>
                    <a:pt x="113" y="149"/>
                    <a:pt x="64" y="247"/>
                  </a:cubicBezTo>
                  <a:cubicBezTo>
                    <a:pt x="39" y="321"/>
                    <a:pt x="39" y="420"/>
                    <a:pt x="39" y="494"/>
                  </a:cubicBezTo>
                  <a:cubicBezTo>
                    <a:pt x="0" y="689"/>
                    <a:pt x="161" y="853"/>
                    <a:pt x="340" y="853"/>
                  </a:cubicBezTo>
                  <a:cubicBezTo>
                    <a:pt x="359" y="853"/>
                    <a:pt x="378" y="851"/>
                    <a:pt x="397" y="847"/>
                  </a:cubicBezTo>
                  <a:lnTo>
                    <a:pt x="397" y="847"/>
                  </a:lnTo>
                  <a:cubicBezTo>
                    <a:pt x="448" y="882"/>
                    <a:pt x="505" y="912"/>
                    <a:pt x="558" y="939"/>
                  </a:cubicBezTo>
                  <a:cubicBezTo>
                    <a:pt x="570" y="951"/>
                    <a:pt x="588" y="957"/>
                    <a:pt x="610" y="957"/>
                  </a:cubicBezTo>
                  <a:cubicBezTo>
                    <a:pt x="632" y="957"/>
                    <a:pt x="656" y="951"/>
                    <a:pt x="681" y="939"/>
                  </a:cubicBezTo>
                  <a:cubicBezTo>
                    <a:pt x="730" y="914"/>
                    <a:pt x="755" y="889"/>
                    <a:pt x="780" y="840"/>
                  </a:cubicBezTo>
                  <a:cubicBezTo>
                    <a:pt x="854" y="642"/>
                    <a:pt x="854" y="420"/>
                    <a:pt x="780" y="223"/>
                  </a:cubicBezTo>
                  <a:cubicBezTo>
                    <a:pt x="704" y="90"/>
                    <a:pt x="569" y="0"/>
                    <a:pt x="42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4"/>
            <p:cNvSpPr/>
            <p:nvPr/>
          </p:nvSpPr>
          <p:spPr>
            <a:xfrm>
              <a:off x="5310450" y="3999775"/>
              <a:ext cx="27175" cy="28850"/>
            </a:xfrm>
            <a:custGeom>
              <a:avLst/>
              <a:gdLst/>
              <a:ahLst/>
              <a:cxnLst/>
              <a:rect l="l" t="t" r="r" b="b"/>
              <a:pathLst>
                <a:path w="1087" h="1154" extrusionOk="0">
                  <a:moveTo>
                    <a:pt x="452" y="0"/>
                  </a:moveTo>
                  <a:cubicBezTo>
                    <a:pt x="411" y="0"/>
                    <a:pt x="364" y="22"/>
                    <a:pt x="332" y="61"/>
                  </a:cubicBezTo>
                  <a:lnTo>
                    <a:pt x="332" y="61"/>
                  </a:lnTo>
                  <a:cubicBezTo>
                    <a:pt x="233" y="95"/>
                    <a:pt x="146" y="167"/>
                    <a:pt x="99" y="273"/>
                  </a:cubicBezTo>
                  <a:cubicBezTo>
                    <a:pt x="25" y="372"/>
                    <a:pt x="1" y="495"/>
                    <a:pt x="1" y="618"/>
                  </a:cubicBezTo>
                  <a:cubicBezTo>
                    <a:pt x="25" y="742"/>
                    <a:pt x="25" y="841"/>
                    <a:pt x="75" y="964"/>
                  </a:cubicBezTo>
                  <a:cubicBezTo>
                    <a:pt x="99" y="1038"/>
                    <a:pt x="124" y="1088"/>
                    <a:pt x="198" y="1112"/>
                  </a:cubicBezTo>
                  <a:cubicBezTo>
                    <a:pt x="241" y="1141"/>
                    <a:pt x="285" y="1153"/>
                    <a:pt x="328" y="1153"/>
                  </a:cubicBezTo>
                  <a:cubicBezTo>
                    <a:pt x="359" y="1153"/>
                    <a:pt x="390" y="1147"/>
                    <a:pt x="420" y="1137"/>
                  </a:cubicBezTo>
                  <a:cubicBezTo>
                    <a:pt x="510" y="1119"/>
                    <a:pt x="586" y="1088"/>
                    <a:pt x="659" y="1035"/>
                  </a:cubicBezTo>
                  <a:lnTo>
                    <a:pt x="659" y="1035"/>
                  </a:lnTo>
                  <a:cubicBezTo>
                    <a:pt x="662" y="1036"/>
                    <a:pt x="664" y="1037"/>
                    <a:pt x="667" y="1038"/>
                  </a:cubicBezTo>
                  <a:cubicBezTo>
                    <a:pt x="741" y="1038"/>
                    <a:pt x="815" y="1014"/>
                    <a:pt x="840" y="964"/>
                  </a:cubicBezTo>
                  <a:cubicBezTo>
                    <a:pt x="1013" y="791"/>
                    <a:pt x="1087" y="544"/>
                    <a:pt x="988" y="298"/>
                  </a:cubicBezTo>
                  <a:cubicBezTo>
                    <a:pt x="939" y="199"/>
                    <a:pt x="865" y="125"/>
                    <a:pt x="741" y="100"/>
                  </a:cubicBezTo>
                  <a:cubicBezTo>
                    <a:pt x="718" y="94"/>
                    <a:pt x="693" y="91"/>
                    <a:pt x="668" y="91"/>
                  </a:cubicBezTo>
                  <a:cubicBezTo>
                    <a:pt x="663" y="91"/>
                    <a:pt x="658" y="91"/>
                    <a:pt x="653" y="91"/>
                  </a:cubicBezTo>
                  <a:lnTo>
                    <a:pt x="653" y="91"/>
                  </a:lnTo>
                  <a:cubicBezTo>
                    <a:pt x="624" y="75"/>
                    <a:pt x="594" y="63"/>
                    <a:pt x="563" y="54"/>
                  </a:cubicBezTo>
                  <a:lnTo>
                    <a:pt x="563" y="54"/>
                  </a:lnTo>
                  <a:cubicBezTo>
                    <a:pt x="551" y="42"/>
                    <a:pt x="536" y="32"/>
                    <a:pt x="519" y="26"/>
                  </a:cubicBezTo>
                  <a:cubicBezTo>
                    <a:pt x="502" y="8"/>
                    <a:pt x="478" y="0"/>
                    <a:pt x="45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4"/>
            <p:cNvSpPr/>
            <p:nvPr/>
          </p:nvSpPr>
          <p:spPr>
            <a:xfrm>
              <a:off x="5360000" y="4060225"/>
              <a:ext cx="30725" cy="25075"/>
            </a:xfrm>
            <a:custGeom>
              <a:avLst/>
              <a:gdLst/>
              <a:ahLst/>
              <a:cxnLst/>
              <a:rect l="l" t="t" r="r" b="b"/>
              <a:pathLst>
                <a:path w="1229" h="1003" extrusionOk="0">
                  <a:moveTo>
                    <a:pt x="474" y="1"/>
                  </a:moveTo>
                  <a:cubicBezTo>
                    <a:pt x="416" y="1"/>
                    <a:pt x="360" y="22"/>
                    <a:pt x="315" y="52"/>
                  </a:cubicBezTo>
                  <a:cubicBezTo>
                    <a:pt x="219" y="110"/>
                    <a:pt x="168" y="197"/>
                    <a:pt x="161" y="290"/>
                  </a:cubicBezTo>
                  <a:lnTo>
                    <a:pt x="161" y="290"/>
                  </a:lnTo>
                  <a:cubicBezTo>
                    <a:pt x="150" y="298"/>
                    <a:pt x="139" y="307"/>
                    <a:pt x="129" y="315"/>
                  </a:cubicBezTo>
                  <a:lnTo>
                    <a:pt x="129" y="315"/>
                  </a:lnTo>
                  <a:cubicBezTo>
                    <a:pt x="125" y="318"/>
                    <a:pt x="121" y="321"/>
                    <a:pt x="117" y="324"/>
                  </a:cubicBezTo>
                  <a:cubicBezTo>
                    <a:pt x="114" y="327"/>
                    <a:pt x="110" y="331"/>
                    <a:pt x="107" y="334"/>
                  </a:cubicBezTo>
                  <a:lnTo>
                    <a:pt x="107" y="334"/>
                  </a:lnTo>
                  <a:cubicBezTo>
                    <a:pt x="102" y="339"/>
                    <a:pt x="97" y="344"/>
                    <a:pt x="92" y="348"/>
                  </a:cubicBezTo>
                  <a:cubicBezTo>
                    <a:pt x="88" y="355"/>
                    <a:pt x="84" y="362"/>
                    <a:pt x="80" y="369"/>
                  </a:cubicBezTo>
                  <a:lnTo>
                    <a:pt x="80" y="369"/>
                  </a:lnTo>
                  <a:cubicBezTo>
                    <a:pt x="1" y="492"/>
                    <a:pt x="33" y="656"/>
                    <a:pt x="142" y="743"/>
                  </a:cubicBezTo>
                  <a:cubicBezTo>
                    <a:pt x="305" y="907"/>
                    <a:pt x="503" y="1003"/>
                    <a:pt x="720" y="1003"/>
                  </a:cubicBezTo>
                  <a:cubicBezTo>
                    <a:pt x="765" y="1003"/>
                    <a:pt x="811" y="999"/>
                    <a:pt x="858" y="990"/>
                  </a:cubicBezTo>
                  <a:cubicBezTo>
                    <a:pt x="981" y="966"/>
                    <a:pt x="1080" y="892"/>
                    <a:pt x="1154" y="793"/>
                  </a:cubicBezTo>
                  <a:cubicBezTo>
                    <a:pt x="1228" y="669"/>
                    <a:pt x="1228" y="521"/>
                    <a:pt x="1154" y="422"/>
                  </a:cubicBezTo>
                  <a:cubicBezTo>
                    <a:pt x="1080" y="299"/>
                    <a:pt x="957" y="200"/>
                    <a:pt x="808" y="176"/>
                  </a:cubicBezTo>
                  <a:cubicBezTo>
                    <a:pt x="806" y="175"/>
                    <a:pt x="804" y="175"/>
                    <a:pt x="802" y="175"/>
                  </a:cubicBezTo>
                  <a:lnTo>
                    <a:pt x="802" y="175"/>
                  </a:lnTo>
                  <a:cubicBezTo>
                    <a:pt x="749" y="101"/>
                    <a:pt x="667" y="48"/>
                    <a:pt x="586" y="27"/>
                  </a:cubicBezTo>
                  <a:cubicBezTo>
                    <a:pt x="548" y="9"/>
                    <a:pt x="511" y="1"/>
                    <a:pt x="47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4"/>
            <p:cNvSpPr/>
            <p:nvPr/>
          </p:nvSpPr>
          <p:spPr>
            <a:xfrm>
              <a:off x="5417225" y="4121850"/>
              <a:ext cx="34100" cy="33500"/>
            </a:xfrm>
            <a:custGeom>
              <a:avLst/>
              <a:gdLst/>
              <a:ahLst/>
              <a:cxnLst/>
              <a:rect l="l" t="t" r="r" b="b"/>
              <a:pathLst>
                <a:path w="1364" h="1340" extrusionOk="0">
                  <a:moveTo>
                    <a:pt x="637" y="0"/>
                  </a:moveTo>
                  <a:cubicBezTo>
                    <a:pt x="614" y="0"/>
                    <a:pt x="591" y="2"/>
                    <a:pt x="569" y="7"/>
                  </a:cubicBezTo>
                  <a:cubicBezTo>
                    <a:pt x="470" y="7"/>
                    <a:pt x="396" y="31"/>
                    <a:pt x="297" y="56"/>
                  </a:cubicBezTo>
                  <a:cubicBezTo>
                    <a:pt x="248" y="105"/>
                    <a:pt x="198" y="130"/>
                    <a:pt x="149" y="179"/>
                  </a:cubicBezTo>
                  <a:cubicBezTo>
                    <a:pt x="57" y="271"/>
                    <a:pt x="34" y="404"/>
                    <a:pt x="78" y="517"/>
                  </a:cubicBezTo>
                  <a:lnTo>
                    <a:pt x="78" y="517"/>
                  </a:lnTo>
                  <a:cubicBezTo>
                    <a:pt x="21" y="570"/>
                    <a:pt x="1" y="659"/>
                    <a:pt x="1" y="747"/>
                  </a:cubicBezTo>
                  <a:cubicBezTo>
                    <a:pt x="1" y="797"/>
                    <a:pt x="25" y="821"/>
                    <a:pt x="50" y="871"/>
                  </a:cubicBezTo>
                  <a:cubicBezTo>
                    <a:pt x="75" y="895"/>
                    <a:pt x="99" y="945"/>
                    <a:pt x="149" y="970"/>
                  </a:cubicBezTo>
                  <a:cubicBezTo>
                    <a:pt x="210" y="1019"/>
                    <a:pt x="278" y="1062"/>
                    <a:pt x="348" y="1095"/>
                  </a:cubicBezTo>
                  <a:lnTo>
                    <a:pt x="348" y="1095"/>
                  </a:lnTo>
                  <a:cubicBezTo>
                    <a:pt x="447" y="1242"/>
                    <a:pt x="619" y="1340"/>
                    <a:pt x="791" y="1340"/>
                  </a:cubicBezTo>
                  <a:cubicBezTo>
                    <a:pt x="962" y="1328"/>
                    <a:pt x="1109" y="1255"/>
                    <a:pt x="1210" y="1143"/>
                  </a:cubicBezTo>
                  <a:lnTo>
                    <a:pt x="1210" y="1143"/>
                  </a:lnTo>
                  <a:cubicBezTo>
                    <a:pt x="1248" y="1117"/>
                    <a:pt x="1282" y="1084"/>
                    <a:pt x="1309" y="1044"/>
                  </a:cubicBezTo>
                  <a:cubicBezTo>
                    <a:pt x="1327" y="991"/>
                    <a:pt x="1344" y="939"/>
                    <a:pt x="1344" y="887"/>
                  </a:cubicBezTo>
                  <a:lnTo>
                    <a:pt x="1344" y="887"/>
                  </a:lnTo>
                  <a:cubicBezTo>
                    <a:pt x="1358" y="828"/>
                    <a:pt x="1363" y="764"/>
                    <a:pt x="1359" y="698"/>
                  </a:cubicBezTo>
                  <a:cubicBezTo>
                    <a:pt x="1334" y="426"/>
                    <a:pt x="1186" y="204"/>
                    <a:pt x="939" y="81"/>
                  </a:cubicBezTo>
                  <a:cubicBezTo>
                    <a:pt x="838" y="40"/>
                    <a:pt x="737" y="0"/>
                    <a:pt x="63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4"/>
            <p:cNvSpPr/>
            <p:nvPr/>
          </p:nvSpPr>
          <p:spPr>
            <a:xfrm>
              <a:off x="5331350" y="4114725"/>
              <a:ext cx="29750" cy="33650"/>
            </a:xfrm>
            <a:custGeom>
              <a:avLst/>
              <a:gdLst/>
              <a:ahLst/>
              <a:cxnLst/>
              <a:rect l="l" t="t" r="r" b="b"/>
              <a:pathLst>
                <a:path w="1190" h="1346" extrusionOk="0">
                  <a:moveTo>
                    <a:pt x="703" y="636"/>
                  </a:moveTo>
                  <a:lnTo>
                    <a:pt x="703" y="637"/>
                  </a:lnTo>
                  <a:lnTo>
                    <a:pt x="703" y="637"/>
                  </a:lnTo>
                  <a:lnTo>
                    <a:pt x="701" y="641"/>
                  </a:lnTo>
                  <a:lnTo>
                    <a:pt x="701" y="641"/>
                  </a:lnTo>
                  <a:cubicBezTo>
                    <a:pt x="702" y="639"/>
                    <a:pt x="702" y="638"/>
                    <a:pt x="703" y="636"/>
                  </a:cubicBezTo>
                  <a:close/>
                  <a:moveTo>
                    <a:pt x="473" y="0"/>
                  </a:moveTo>
                  <a:cubicBezTo>
                    <a:pt x="432" y="0"/>
                    <a:pt x="391" y="6"/>
                    <a:pt x="350" y="20"/>
                  </a:cubicBezTo>
                  <a:cubicBezTo>
                    <a:pt x="201" y="45"/>
                    <a:pt x="78" y="168"/>
                    <a:pt x="53" y="316"/>
                  </a:cubicBezTo>
                  <a:cubicBezTo>
                    <a:pt x="0" y="493"/>
                    <a:pt x="36" y="682"/>
                    <a:pt x="133" y="830"/>
                  </a:cubicBezTo>
                  <a:lnTo>
                    <a:pt x="133" y="830"/>
                  </a:lnTo>
                  <a:cubicBezTo>
                    <a:pt x="159" y="925"/>
                    <a:pt x="206" y="1037"/>
                    <a:pt x="276" y="1106"/>
                  </a:cubicBezTo>
                  <a:cubicBezTo>
                    <a:pt x="300" y="1131"/>
                    <a:pt x="325" y="1156"/>
                    <a:pt x="350" y="1180"/>
                  </a:cubicBezTo>
                  <a:cubicBezTo>
                    <a:pt x="399" y="1230"/>
                    <a:pt x="448" y="1279"/>
                    <a:pt x="498" y="1304"/>
                  </a:cubicBezTo>
                  <a:cubicBezTo>
                    <a:pt x="563" y="1332"/>
                    <a:pt x="631" y="1346"/>
                    <a:pt x="699" y="1346"/>
                  </a:cubicBezTo>
                  <a:cubicBezTo>
                    <a:pt x="812" y="1346"/>
                    <a:pt x="924" y="1307"/>
                    <a:pt x="1016" y="1230"/>
                  </a:cubicBezTo>
                  <a:cubicBezTo>
                    <a:pt x="1090" y="1156"/>
                    <a:pt x="1164" y="1057"/>
                    <a:pt x="1164" y="934"/>
                  </a:cubicBezTo>
                  <a:cubicBezTo>
                    <a:pt x="1189" y="835"/>
                    <a:pt x="1189" y="711"/>
                    <a:pt x="1140" y="588"/>
                  </a:cubicBezTo>
                  <a:cubicBezTo>
                    <a:pt x="1115" y="489"/>
                    <a:pt x="1041" y="390"/>
                    <a:pt x="967" y="292"/>
                  </a:cubicBezTo>
                  <a:cubicBezTo>
                    <a:pt x="963" y="286"/>
                    <a:pt x="959" y="280"/>
                    <a:pt x="954" y="274"/>
                  </a:cubicBezTo>
                  <a:lnTo>
                    <a:pt x="954" y="274"/>
                  </a:lnTo>
                  <a:cubicBezTo>
                    <a:pt x="942" y="230"/>
                    <a:pt x="922" y="187"/>
                    <a:pt x="893" y="144"/>
                  </a:cubicBezTo>
                  <a:lnTo>
                    <a:pt x="819" y="94"/>
                  </a:lnTo>
                  <a:cubicBezTo>
                    <a:pt x="789" y="79"/>
                    <a:pt x="758" y="73"/>
                    <a:pt x="728" y="71"/>
                  </a:cubicBezTo>
                  <a:lnTo>
                    <a:pt x="728" y="71"/>
                  </a:lnTo>
                  <a:cubicBezTo>
                    <a:pt x="649" y="29"/>
                    <a:pt x="563" y="0"/>
                    <a:pt x="47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4"/>
            <p:cNvSpPr/>
            <p:nvPr/>
          </p:nvSpPr>
          <p:spPr>
            <a:xfrm>
              <a:off x="5282175" y="4068300"/>
              <a:ext cx="25225" cy="25325"/>
            </a:xfrm>
            <a:custGeom>
              <a:avLst/>
              <a:gdLst/>
              <a:ahLst/>
              <a:cxnLst/>
              <a:rect l="l" t="t" r="r" b="b"/>
              <a:pathLst>
                <a:path w="1009" h="1013" extrusionOk="0">
                  <a:moveTo>
                    <a:pt x="621" y="366"/>
                  </a:moveTo>
                  <a:lnTo>
                    <a:pt x="638" y="371"/>
                  </a:lnTo>
                  <a:cubicBezTo>
                    <a:pt x="632" y="371"/>
                    <a:pt x="627" y="370"/>
                    <a:pt x="624" y="367"/>
                  </a:cubicBezTo>
                  <a:lnTo>
                    <a:pt x="624" y="367"/>
                  </a:lnTo>
                  <a:cubicBezTo>
                    <a:pt x="623" y="367"/>
                    <a:pt x="622" y="366"/>
                    <a:pt x="621" y="366"/>
                  </a:cubicBezTo>
                  <a:close/>
                  <a:moveTo>
                    <a:pt x="639" y="372"/>
                  </a:moveTo>
                  <a:lnTo>
                    <a:pt x="650" y="383"/>
                  </a:lnTo>
                  <a:lnTo>
                    <a:pt x="651" y="386"/>
                  </a:lnTo>
                  <a:lnTo>
                    <a:pt x="651" y="386"/>
                  </a:lnTo>
                  <a:cubicBezTo>
                    <a:pt x="647" y="383"/>
                    <a:pt x="644" y="381"/>
                    <a:pt x="640" y="378"/>
                  </a:cubicBezTo>
                  <a:lnTo>
                    <a:pt x="640" y="378"/>
                  </a:lnTo>
                  <a:cubicBezTo>
                    <a:pt x="640" y="377"/>
                    <a:pt x="639" y="374"/>
                    <a:pt x="639" y="372"/>
                  </a:cubicBezTo>
                  <a:close/>
                  <a:moveTo>
                    <a:pt x="641" y="382"/>
                  </a:moveTo>
                  <a:lnTo>
                    <a:pt x="652" y="389"/>
                  </a:lnTo>
                  <a:lnTo>
                    <a:pt x="654" y="394"/>
                  </a:lnTo>
                  <a:lnTo>
                    <a:pt x="654" y="394"/>
                  </a:lnTo>
                  <a:cubicBezTo>
                    <a:pt x="647" y="392"/>
                    <a:pt x="644" y="388"/>
                    <a:pt x="641" y="382"/>
                  </a:cubicBezTo>
                  <a:close/>
                  <a:moveTo>
                    <a:pt x="552" y="408"/>
                  </a:moveTo>
                  <a:lnTo>
                    <a:pt x="564" y="412"/>
                  </a:lnTo>
                  <a:lnTo>
                    <a:pt x="564" y="412"/>
                  </a:lnTo>
                  <a:lnTo>
                    <a:pt x="576" y="420"/>
                  </a:lnTo>
                  <a:lnTo>
                    <a:pt x="576" y="420"/>
                  </a:lnTo>
                  <a:cubicBezTo>
                    <a:pt x="566" y="420"/>
                    <a:pt x="561" y="417"/>
                    <a:pt x="552" y="408"/>
                  </a:cubicBezTo>
                  <a:close/>
                  <a:moveTo>
                    <a:pt x="582" y="418"/>
                  </a:moveTo>
                  <a:lnTo>
                    <a:pt x="588" y="420"/>
                  </a:lnTo>
                  <a:cubicBezTo>
                    <a:pt x="587" y="420"/>
                    <a:pt x="585" y="420"/>
                    <a:pt x="583" y="420"/>
                  </a:cubicBezTo>
                  <a:lnTo>
                    <a:pt x="583" y="420"/>
                  </a:lnTo>
                  <a:cubicBezTo>
                    <a:pt x="583" y="420"/>
                    <a:pt x="582" y="419"/>
                    <a:pt x="582" y="418"/>
                  </a:cubicBezTo>
                  <a:close/>
                  <a:moveTo>
                    <a:pt x="588" y="420"/>
                  </a:moveTo>
                  <a:lnTo>
                    <a:pt x="592" y="431"/>
                  </a:lnTo>
                  <a:lnTo>
                    <a:pt x="592" y="431"/>
                  </a:lnTo>
                  <a:lnTo>
                    <a:pt x="613" y="445"/>
                  </a:lnTo>
                  <a:lnTo>
                    <a:pt x="593" y="435"/>
                  </a:lnTo>
                  <a:lnTo>
                    <a:pt x="593" y="435"/>
                  </a:lnTo>
                  <a:lnTo>
                    <a:pt x="594" y="438"/>
                  </a:lnTo>
                  <a:lnTo>
                    <a:pt x="594" y="438"/>
                  </a:lnTo>
                  <a:cubicBezTo>
                    <a:pt x="594" y="437"/>
                    <a:pt x="593" y="437"/>
                    <a:pt x="593" y="436"/>
                  </a:cubicBezTo>
                  <a:lnTo>
                    <a:pt x="593" y="436"/>
                  </a:lnTo>
                  <a:cubicBezTo>
                    <a:pt x="593" y="436"/>
                    <a:pt x="592" y="435"/>
                    <a:pt x="592" y="435"/>
                  </a:cubicBezTo>
                  <a:lnTo>
                    <a:pt x="592" y="435"/>
                  </a:lnTo>
                  <a:lnTo>
                    <a:pt x="593" y="435"/>
                  </a:lnTo>
                  <a:lnTo>
                    <a:pt x="593" y="435"/>
                  </a:lnTo>
                  <a:lnTo>
                    <a:pt x="592" y="431"/>
                  </a:lnTo>
                  <a:lnTo>
                    <a:pt x="592" y="431"/>
                  </a:lnTo>
                  <a:lnTo>
                    <a:pt x="590" y="430"/>
                  </a:lnTo>
                  <a:lnTo>
                    <a:pt x="590" y="430"/>
                  </a:lnTo>
                  <a:cubicBezTo>
                    <a:pt x="590" y="431"/>
                    <a:pt x="590" y="432"/>
                    <a:pt x="591" y="433"/>
                  </a:cubicBezTo>
                  <a:lnTo>
                    <a:pt x="591" y="433"/>
                  </a:lnTo>
                  <a:cubicBezTo>
                    <a:pt x="591" y="433"/>
                    <a:pt x="592" y="434"/>
                    <a:pt x="592" y="435"/>
                  </a:cubicBezTo>
                  <a:lnTo>
                    <a:pt x="592" y="435"/>
                  </a:lnTo>
                  <a:lnTo>
                    <a:pt x="592" y="435"/>
                  </a:lnTo>
                  <a:lnTo>
                    <a:pt x="592" y="435"/>
                  </a:lnTo>
                  <a:cubicBezTo>
                    <a:pt x="592" y="434"/>
                    <a:pt x="591" y="433"/>
                    <a:pt x="591" y="433"/>
                  </a:cubicBezTo>
                  <a:lnTo>
                    <a:pt x="591" y="433"/>
                  </a:lnTo>
                  <a:cubicBezTo>
                    <a:pt x="590" y="431"/>
                    <a:pt x="589" y="430"/>
                    <a:pt x="589" y="429"/>
                  </a:cubicBezTo>
                  <a:lnTo>
                    <a:pt x="589" y="429"/>
                  </a:lnTo>
                  <a:lnTo>
                    <a:pt x="590" y="430"/>
                  </a:lnTo>
                  <a:lnTo>
                    <a:pt x="590" y="430"/>
                  </a:lnTo>
                  <a:cubicBezTo>
                    <a:pt x="589" y="427"/>
                    <a:pt x="588" y="424"/>
                    <a:pt x="588" y="420"/>
                  </a:cubicBezTo>
                  <a:close/>
                  <a:moveTo>
                    <a:pt x="366" y="1"/>
                  </a:moveTo>
                  <a:lnTo>
                    <a:pt x="292" y="38"/>
                  </a:lnTo>
                  <a:lnTo>
                    <a:pt x="292" y="38"/>
                  </a:lnTo>
                  <a:lnTo>
                    <a:pt x="243" y="50"/>
                  </a:lnTo>
                  <a:lnTo>
                    <a:pt x="218" y="75"/>
                  </a:lnTo>
                  <a:cubicBezTo>
                    <a:pt x="169" y="99"/>
                    <a:pt x="119" y="149"/>
                    <a:pt x="70" y="223"/>
                  </a:cubicBezTo>
                  <a:cubicBezTo>
                    <a:pt x="70" y="223"/>
                    <a:pt x="70" y="223"/>
                    <a:pt x="70" y="248"/>
                  </a:cubicBezTo>
                  <a:cubicBezTo>
                    <a:pt x="70" y="272"/>
                    <a:pt x="45" y="297"/>
                    <a:pt x="45" y="346"/>
                  </a:cubicBezTo>
                  <a:cubicBezTo>
                    <a:pt x="21" y="394"/>
                    <a:pt x="21" y="419"/>
                    <a:pt x="43" y="466"/>
                  </a:cubicBezTo>
                  <a:lnTo>
                    <a:pt x="43" y="466"/>
                  </a:lnTo>
                  <a:cubicBezTo>
                    <a:pt x="13" y="526"/>
                    <a:pt x="1" y="589"/>
                    <a:pt x="21" y="667"/>
                  </a:cubicBezTo>
                  <a:cubicBezTo>
                    <a:pt x="21" y="692"/>
                    <a:pt x="45" y="717"/>
                    <a:pt x="45" y="766"/>
                  </a:cubicBezTo>
                  <a:cubicBezTo>
                    <a:pt x="70" y="791"/>
                    <a:pt x="95" y="815"/>
                    <a:pt x="119" y="865"/>
                  </a:cubicBezTo>
                  <a:lnTo>
                    <a:pt x="144" y="890"/>
                  </a:lnTo>
                  <a:cubicBezTo>
                    <a:pt x="169" y="914"/>
                    <a:pt x="218" y="914"/>
                    <a:pt x="243" y="939"/>
                  </a:cubicBezTo>
                  <a:lnTo>
                    <a:pt x="267" y="964"/>
                  </a:lnTo>
                  <a:cubicBezTo>
                    <a:pt x="292" y="988"/>
                    <a:pt x="342" y="988"/>
                    <a:pt x="366" y="1013"/>
                  </a:cubicBezTo>
                  <a:lnTo>
                    <a:pt x="638" y="1013"/>
                  </a:lnTo>
                  <a:cubicBezTo>
                    <a:pt x="687" y="988"/>
                    <a:pt x="712" y="988"/>
                    <a:pt x="737" y="964"/>
                  </a:cubicBezTo>
                  <a:lnTo>
                    <a:pt x="786" y="939"/>
                  </a:lnTo>
                  <a:lnTo>
                    <a:pt x="860" y="890"/>
                  </a:lnTo>
                  <a:lnTo>
                    <a:pt x="885" y="840"/>
                  </a:lnTo>
                  <a:cubicBezTo>
                    <a:pt x="909" y="815"/>
                    <a:pt x="934" y="791"/>
                    <a:pt x="959" y="766"/>
                  </a:cubicBezTo>
                  <a:cubicBezTo>
                    <a:pt x="983" y="717"/>
                    <a:pt x="983" y="692"/>
                    <a:pt x="1008" y="667"/>
                  </a:cubicBezTo>
                  <a:cubicBezTo>
                    <a:pt x="1008" y="643"/>
                    <a:pt x="1008" y="643"/>
                    <a:pt x="1008" y="618"/>
                  </a:cubicBezTo>
                  <a:cubicBezTo>
                    <a:pt x="1008" y="593"/>
                    <a:pt x="1008" y="544"/>
                    <a:pt x="1008" y="519"/>
                  </a:cubicBezTo>
                  <a:cubicBezTo>
                    <a:pt x="1008" y="470"/>
                    <a:pt x="1008" y="445"/>
                    <a:pt x="1008" y="396"/>
                  </a:cubicBezTo>
                  <a:cubicBezTo>
                    <a:pt x="1008" y="346"/>
                    <a:pt x="983" y="322"/>
                    <a:pt x="959" y="272"/>
                  </a:cubicBezTo>
                  <a:cubicBezTo>
                    <a:pt x="948" y="257"/>
                    <a:pt x="938" y="241"/>
                    <a:pt x="927" y="225"/>
                  </a:cubicBezTo>
                  <a:lnTo>
                    <a:pt x="927" y="225"/>
                  </a:lnTo>
                  <a:cubicBezTo>
                    <a:pt x="911" y="197"/>
                    <a:pt x="895" y="170"/>
                    <a:pt x="885" y="149"/>
                  </a:cubicBezTo>
                  <a:cubicBezTo>
                    <a:pt x="860" y="149"/>
                    <a:pt x="835" y="124"/>
                    <a:pt x="811" y="99"/>
                  </a:cubicBezTo>
                  <a:cubicBezTo>
                    <a:pt x="811" y="99"/>
                    <a:pt x="786" y="75"/>
                    <a:pt x="761" y="75"/>
                  </a:cubicBezTo>
                  <a:cubicBezTo>
                    <a:pt x="746" y="59"/>
                    <a:pt x="721" y="54"/>
                    <a:pt x="698" y="45"/>
                  </a:cubicBezTo>
                  <a:lnTo>
                    <a:pt x="698" y="45"/>
                  </a:lnTo>
                  <a:cubicBezTo>
                    <a:pt x="687" y="39"/>
                    <a:pt x="676" y="32"/>
                    <a:pt x="662" y="25"/>
                  </a:cubicBezTo>
                  <a:cubicBezTo>
                    <a:pt x="613" y="25"/>
                    <a:pt x="588" y="1"/>
                    <a:pt x="53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4"/>
            <p:cNvSpPr/>
            <p:nvPr/>
          </p:nvSpPr>
          <p:spPr>
            <a:xfrm>
              <a:off x="5232675" y="4013375"/>
              <a:ext cx="31500" cy="23325"/>
            </a:xfrm>
            <a:custGeom>
              <a:avLst/>
              <a:gdLst/>
              <a:ahLst/>
              <a:cxnLst/>
              <a:rect l="l" t="t" r="r" b="b"/>
              <a:pathLst>
                <a:path w="1260" h="933" extrusionOk="0">
                  <a:moveTo>
                    <a:pt x="593" y="0"/>
                  </a:moveTo>
                  <a:cubicBezTo>
                    <a:pt x="484" y="0"/>
                    <a:pt x="375" y="27"/>
                    <a:pt x="266" y="71"/>
                  </a:cubicBezTo>
                  <a:lnTo>
                    <a:pt x="266" y="71"/>
                  </a:lnTo>
                  <a:cubicBezTo>
                    <a:pt x="260" y="72"/>
                    <a:pt x="254" y="73"/>
                    <a:pt x="248" y="74"/>
                  </a:cubicBezTo>
                  <a:cubicBezTo>
                    <a:pt x="166" y="95"/>
                    <a:pt x="101" y="132"/>
                    <a:pt x="67" y="201"/>
                  </a:cubicBezTo>
                  <a:lnTo>
                    <a:pt x="67" y="201"/>
                  </a:lnTo>
                  <a:cubicBezTo>
                    <a:pt x="29" y="250"/>
                    <a:pt x="1" y="310"/>
                    <a:pt x="1" y="371"/>
                  </a:cubicBezTo>
                  <a:cubicBezTo>
                    <a:pt x="1" y="473"/>
                    <a:pt x="51" y="558"/>
                    <a:pt x="111" y="612"/>
                  </a:cubicBezTo>
                  <a:lnTo>
                    <a:pt x="111" y="612"/>
                  </a:lnTo>
                  <a:cubicBezTo>
                    <a:pt x="114" y="631"/>
                    <a:pt x="118" y="649"/>
                    <a:pt x="124" y="667"/>
                  </a:cubicBezTo>
                  <a:cubicBezTo>
                    <a:pt x="149" y="741"/>
                    <a:pt x="198" y="815"/>
                    <a:pt x="272" y="865"/>
                  </a:cubicBezTo>
                  <a:cubicBezTo>
                    <a:pt x="301" y="893"/>
                    <a:pt x="347" y="905"/>
                    <a:pt x="395" y="905"/>
                  </a:cubicBezTo>
                  <a:cubicBezTo>
                    <a:pt x="429" y="905"/>
                    <a:pt x="464" y="899"/>
                    <a:pt x="495" y="889"/>
                  </a:cubicBezTo>
                  <a:lnTo>
                    <a:pt x="519" y="914"/>
                  </a:lnTo>
                  <a:cubicBezTo>
                    <a:pt x="581" y="926"/>
                    <a:pt x="649" y="932"/>
                    <a:pt x="717" y="932"/>
                  </a:cubicBezTo>
                  <a:cubicBezTo>
                    <a:pt x="785" y="932"/>
                    <a:pt x="853" y="926"/>
                    <a:pt x="914" y="914"/>
                  </a:cubicBezTo>
                  <a:cubicBezTo>
                    <a:pt x="988" y="889"/>
                    <a:pt x="1062" y="865"/>
                    <a:pt x="1112" y="790"/>
                  </a:cubicBezTo>
                  <a:cubicBezTo>
                    <a:pt x="1186" y="741"/>
                    <a:pt x="1235" y="667"/>
                    <a:pt x="1260" y="593"/>
                  </a:cubicBezTo>
                  <a:cubicBezTo>
                    <a:pt x="1260" y="568"/>
                    <a:pt x="1260" y="519"/>
                    <a:pt x="1260" y="494"/>
                  </a:cubicBezTo>
                  <a:cubicBezTo>
                    <a:pt x="1260" y="445"/>
                    <a:pt x="1260" y="420"/>
                    <a:pt x="1260" y="371"/>
                  </a:cubicBezTo>
                  <a:cubicBezTo>
                    <a:pt x="1235" y="321"/>
                    <a:pt x="1210" y="247"/>
                    <a:pt x="1161" y="198"/>
                  </a:cubicBezTo>
                  <a:cubicBezTo>
                    <a:pt x="1136" y="173"/>
                    <a:pt x="1087" y="149"/>
                    <a:pt x="1062" y="124"/>
                  </a:cubicBezTo>
                  <a:cubicBezTo>
                    <a:pt x="1041" y="115"/>
                    <a:pt x="1019" y="108"/>
                    <a:pt x="996" y="100"/>
                  </a:cubicBezTo>
                  <a:lnTo>
                    <a:pt x="996" y="100"/>
                  </a:lnTo>
                  <a:cubicBezTo>
                    <a:pt x="882" y="40"/>
                    <a:pt x="747" y="0"/>
                    <a:pt x="5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4"/>
            <p:cNvSpPr/>
            <p:nvPr/>
          </p:nvSpPr>
          <p:spPr>
            <a:xfrm>
              <a:off x="5161700" y="4031275"/>
              <a:ext cx="30875" cy="25725"/>
            </a:xfrm>
            <a:custGeom>
              <a:avLst/>
              <a:gdLst/>
              <a:ahLst/>
              <a:cxnLst/>
              <a:rect l="l" t="t" r="r" b="b"/>
              <a:pathLst>
                <a:path w="1235" h="1029" extrusionOk="0">
                  <a:moveTo>
                    <a:pt x="568" y="0"/>
                  </a:moveTo>
                  <a:cubicBezTo>
                    <a:pt x="517" y="0"/>
                    <a:pt x="468" y="9"/>
                    <a:pt x="422" y="25"/>
                  </a:cubicBezTo>
                  <a:lnTo>
                    <a:pt x="422" y="25"/>
                  </a:lnTo>
                  <a:cubicBezTo>
                    <a:pt x="421" y="25"/>
                    <a:pt x="421" y="25"/>
                    <a:pt x="420" y="25"/>
                  </a:cubicBezTo>
                  <a:cubicBezTo>
                    <a:pt x="411" y="28"/>
                    <a:pt x="403" y="32"/>
                    <a:pt x="394" y="36"/>
                  </a:cubicBezTo>
                  <a:lnTo>
                    <a:pt x="394" y="36"/>
                  </a:lnTo>
                  <a:cubicBezTo>
                    <a:pt x="393" y="36"/>
                    <a:pt x="392" y="37"/>
                    <a:pt x="391" y="37"/>
                  </a:cubicBezTo>
                  <a:lnTo>
                    <a:pt x="391" y="37"/>
                  </a:lnTo>
                  <a:cubicBezTo>
                    <a:pt x="377" y="35"/>
                    <a:pt x="362" y="34"/>
                    <a:pt x="347" y="34"/>
                  </a:cubicBezTo>
                  <a:cubicBezTo>
                    <a:pt x="313" y="34"/>
                    <a:pt x="278" y="40"/>
                    <a:pt x="247" y="50"/>
                  </a:cubicBezTo>
                  <a:cubicBezTo>
                    <a:pt x="173" y="50"/>
                    <a:pt x="99" y="99"/>
                    <a:pt x="75" y="173"/>
                  </a:cubicBezTo>
                  <a:cubicBezTo>
                    <a:pt x="25" y="247"/>
                    <a:pt x="1" y="346"/>
                    <a:pt x="25" y="420"/>
                  </a:cubicBezTo>
                  <a:lnTo>
                    <a:pt x="75" y="494"/>
                  </a:lnTo>
                  <a:cubicBezTo>
                    <a:pt x="78" y="501"/>
                    <a:pt x="82" y="508"/>
                    <a:pt x="86" y="515"/>
                  </a:cubicBezTo>
                  <a:lnTo>
                    <a:pt x="86" y="515"/>
                  </a:lnTo>
                  <a:cubicBezTo>
                    <a:pt x="89" y="532"/>
                    <a:pt x="93" y="550"/>
                    <a:pt x="99" y="568"/>
                  </a:cubicBezTo>
                  <a:cubicBezTo>
                    <a:pt x="124" y="642"/>
                    <a:pt x="149" y="716"/>
                    <a:pt x="223" y="790"/>
                  </a:cubicBezTo>
                  <a:cubicBezTo>
                    <a:pt x="239" y="806"/>
                    <a:pt x="254" y="822"/>
                    <a:pt x="270" y="838"/>
                  </a:cubicBezTo>
                  <a:lnTo>
                    <a:pt x="270" y="838"/>
                  </a:lnTo>
                  <a:cubicBezTo>
                    <a:pt x="333" y="920"/>
                    <a:pt x="417" y="984"/>
                    <a:pt x="519" y="1013"/>
                  </a:cubicBezTo>
                  <a:cubicBezTo>
                    <a:pt x="560" y="1023"/>
                    <a:pt x="597" y="1029"/>
                    <a:pt x="631" y="1029"/>
                  </a:cubicBezTo>
                  <a:cubicBezTo>
                    <a:pt x="679" y="1029"/>
                    <a:pt x="722" y="1017"/>
                    <a:pt x="766" y="988"/>
                  </a:cubicBezTo>
                  <a:cubicBezTo>
                    <a:pt x="802" y="964"/>
                    <a:pt x="833" y="939"/>
                    <a:pt x="858" y="912"/>
                  </a:cubicBezTo>
                  <a:lnTo>
                    <a:pt x="858" y="912"/>
                  </a:lnTo>
                  <a:cubicBezTo>
                    <a:pt x="860" y="912"/>
                    <a:pt x="862" y="913"/>
                    <a:pt x="865" y="914"/>
                  </a:cubicBezTo>
                  <a:lnTo>
                    <a:pt x="1013" y="914"/>
                  </a:lnTo>
                  <a:cubicBezTo>
                    <a:pt x="1087" y="889"/>
                    <a:pt x="1136" y="865"/>
                    <a:pt x="1186" y="815"/>
                  </a:cubicBezTo>
                  <a:cubicBezTo>
                    <a:pt x="1210" y="766"/>
                    <a:pt x="1235" y="716"/>
                    <a:pt x="1235" y="667"/>
                  </a:cubicBezTo>
                  <a:cubicBezTo>
                    <a:pt x="1235" y="642"/>
                    <a:pt x="1235" y="593"/>
                    <a:pt x="1235" y="568"/>
                  </a:cubicBezTo>
                  <a:cubicBezTo>
                    <a:pt x="1235" y="544"/>
                    <a:pt x="1235" y="494"/>
                    <a:pt x="1210" y="469"/>
                  </a:cubicBezTo>
                  <a:cubicBezTo>
                    <a:pt x="1161" y="346"/>
                    <a:pt x="1087" y="247"/>
                    <a:pt x="1013" y="149"/>
                  </a:cubicBezTo>
                  <a:cubicBezTo>
                    <a:pt x="939" y="99"/>
                    <a:pt x="865" y="25"/>
                    <a:pt x="76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4"/>
            <p:cNvSpPr/>
            <p:nvPr/>
          </p:nvSpPr>
          <p:spPr>
            <a:xfrm>
              <a:off x="5202425" y="4128175"/>
              <a:ext cx="26575" cy="29075"/>
            </a:xfrm>
            <a:custGeom>
              <a:avLst/>
              <a:gdLst/>
              <a:ahLst/>
              <a:cxnLst/>
              <a:rect l="l" t="t" r="r" b="b"/>
              <a:pathLst>
                <a:path w="1063" h="1163" extrusionOk="0">
                  <a:moveTo>
                    <a:pt x="445" y="1"/>
                  </a:moveTo>
                  <a:cubicBezTo>
                    <a:pt x="396" y="25"/>
                    <a:pt x="347" y="25"/>
                    <a:pt x="297" y="50"/>
                  </a:cubicBezTo>
                  <a:cubicBezTo>
                    <a:pt x="279" y="59"/>
                    <a:pt x="263" y="70"/>
                    <a:pt x="248" y="84"/>
                  </a:cubicBezTo>
                  <a:lnTo>
                    <a:pt x="248" y="84"/>
                  </a:lnTo>
                  <a:cubicBezTo>
                    <a:pt x="192" y="102"/>
                    <a:pt x="139" y="134"/>
                    <a:pt x="100" y="173"/>
                  </a:cubicBezTo>
                  <a:cubicBezTo>
                    <a:pt x="50" y="198"/>
                    <a:pt x="26" y="247"/>
                    <a:pt x="26" y="297"/>
                  </a:cubicBezTo>
                  <a:cubicBezTo>
                    <a:pt x="1" y="346"/>
                    <a:pt x="1" y="420"/>
                    <a:pt x="26" y="470"/>
                  </a:cubicBezTo>
                  <a:cubicBezTo>
                    <a:pt x="26" y="519"/>
                    <a:pt x="50" y="593"/>
                    <a:pt x="75" y="642"/>
                  </a:cubicBezTo>
                  <a:cubicBezTo>
                    <a:pt x="99" y="691"/>
                    <a:pt x="148" y="740"/>
                    <a:pt x="197" y="789"/>
                  </a:cubicBezTo>
                  <a:lnTo>
                    <a:pt x="197" y="789"/>
                  </a:lnTo>
                  <a:cubicBezTo>
                    <a:pt x="203" y="806"/>
                    <a:pt x="212" y="823"/>
                    <a:pt x="223" y="840"/>
                  </a:cubicBezTo>
                  <a:cubicBezTo>
                    <a:pt x="225" y="843"/>
                    <a:pt x="227" y="846"/>
                    <a:pt x="229" y="849"/>
                  </a:cubicBezTo>
                  <a:lnTo>
                    <a:pt x="229" y="849"/>
                  </a:lnTo>
                  <a:cubicBezTo>
                    <a:pt x="254" y="908"/>
                    <a:pt x="285" y="963"/>
                    <a:pt x="322" y="1013"/>
                  </a:cubicBezTo>
                  <a:cubicBezTo>
                    <a:pt x="370" y="1108"/>
                    <a:pt x="459" y="1163"/>
                    <a:pt x="556" y="1163"/>
                  </a:cubicBezTo>
                  <a:cubicBezTo>
                    <a:pt x="597" y="1163"/>
                    <a:pt x="640" y="1153"/>
                    <a:pt x="682" y="1132"/>
                  </a:cubicBezTo>
                  <a:lnTo>
                    <a:pt x="682" y="1132"/>
                  </a:lnTo>
                  <a:cubicBezTo>
                    <a:pt x="709" y="1135"/>
                    <a:pt x="737" y="1136"/>
                    <a:pt x="766" y="1136"/>
                  </a:cubicBezTo>
                  <a:cubicBezTo>
                    <a:pt x="840" y="1136"/>
                    <a:pt x="939" y="1112"/>
                    <a:pt x="989" y="1037"/>
                  </a:cubicBezTo>
                  <a:cubicBezTo>
                    <a:pt x="1013" y="988"/>
                    <a:pt x="1038" y="963"/>
                    <a:pt x="1063" y="914"/>
                  </a:cubicBezTo>
                  <a:cubicBezTo>
                    <a:pt x="1063" y="865"/>
                    <a:pt x="1063" y="815"/>
                    <a:pt x="1063" y="766"/>
                  </a:cubicBezTo>
                  <a:cubicBezTo>
                    <a:pt x="1048" y="707"/>
                    <a:pt x="1033" y="657"/>
                    <a:pt x="1013" y="610"/>
                  </a:cubicBezTo>
                  <a:lnTo>
                    <a:pt x="1013" y="610"/>
                  </a:lnTo>
                  <a:cubicBezTo>
                    <a:pt x="1013" y="563"/>
                    <a:pt x="1013" y="517"/>
                    <a:pt x="1013" y="470"/>
                  </a:cubicBezTo>
                  <a:cubicBezTo>
                    <a:pt x="989" y="445"/>
                    <a:pt x="989" y="420"/>
                    <a:pt x="989" y="396"/>
                  </a:cubicBezTo>
                  <a:cubicBezTo>
                    <a:pt x="964" y="371"/>
                    <a:pt x="964" y="346"/>
                    <a:pt x="939" y="322"/>
                  </a:cubicBezTo>
                  <a:cubicBezTo>
                    <a:pt x="890" y="247"/>
                    <a:pt x="816" y="173"/>
                    <a:pt x="742" y="124"/>
                  </a:cubicBezTo>
                  <a:cubicBezTo>
                    <a:pt x="692" y="99"/>
                    <a:pt x="643" y="75"/>
                    <a:pt x="618" y="50"/>
                  </a:cubicBezTo>
                  <a:cubicBezTo>
                    <a:pt x="569" y="25"/>
                    <a:pt x="519" y="25"/>
                    <a:pt x="4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4"/>
            <p:cNvSpPr/>
            <p:nvPr/>
          </p:nvSpPr>
          <p:spPr>
            <a:xfrm>
              <a:off x="5083325" y="4202250"/>
              <a:ext cx="25925" cy="27650"/>
            </a:xfrm>
            <a:custGeom>
              <a:avLst/>
              <a:gdLst/>
              <a:ahLst/>
              <a:cxnLst/>
              <a:rect l="l" t="t" r="r" b="b"/>
              <a:pathLst>
                <a:path w="1037" h="1106" extrusionOk="0">
                  <a:moveTo>
                    <a:pt x="494" y="0"/>
                  </a:moveTo>
                  <a:cubicBezTo>
                    <a:pt x="469" y="0"/>
                    <a:pt x="444" y="25"/>
                    <a:pt x="420" y="25"/>
                  </a:cubicBezTo>
                  <a:cubicBezTo>
                    <a:pt x="398" y="47"/>
                    <a:pt x="356" y="69"/>
                    <a:pt x="330" y="91"/>
                  </a:cubicBezTo>
                  <a:lnTo>
                    <a:pt x="330" y="91"/>
                  </a:lnTo>
                  <a:cubicBezTo>
                    <a:pt x="317" y="90"/>
                    <a:pt x="304" y="89"/>
                    <a:pt x="292" y="89"/>
                  </a:cubicBezTo>
                  <a:cubicBezTo>
                    <a:pt x="268" y="89"/>
                    <a:pt x="244" y="92"/>
                    <a:pt x="222" y="99"/>
                  </a:cubicBezTo>
                  <a:cubicBezTo>
                    <a:pt x="148" y="124"/>
                    <a:pt x="74" y="173"/>
                    <a:pt x="49" y="247"/>
                  </a:cubicBezTo>
                  <a:cubicBezTo>
                    <a:pt x="0" y="321"/>
                    <a:pt x="0" y="395"/>
                    <a:pt x="0" y="469"/>
                  </a:cubicBezTo>
                  <a:lnTo>
                    <a:pt x="25" y="469"/>
                  </a:lnTo>
                  <a:cubicBezTo>
                    <a:pt x="25" y="543"/>
                    <a:pt x="49" y="617"/>
                    <a:pt x="99" y="692"/>
                  </a:cubicBezTo>
                  <a:cubicBezTo>
                    <a:pt x="99" y="700"/>
                    <a:pt x="99" y="709"/>
                    <a:pt x="99" y="716"/>
                  </a:cubicBezTo>
                  <a:cubicBezTo>
                    <a:pt x="99" y="766"/>
                    <a:pt x="123" y="815"/>
                    <a:pt x="148" y="864"/>
                  </a:cubicBezTo>
                  <a:cubicBezTo>
                    <a:pt x="173" y="914"/>
                    <a:pt x="198" y="938"/>
                    <a:pt x="222" y="963"/>
                  </a:cubicBezTo>
                  <a:cubicBezTo>
                    <a:pt x="247" y="988"/>
                    <a:pt x="272" y="1037"/>
                    <a:pt x="321" y="1037"/>
                  </a:cubicBezTo>
                  <a:cubicBezTo>
                    <a:pt x="346" y="1062"/>
                    <a:pt x="346" y="1062"/>
                    <a:pt x="370" y="1087"/>
                  </a:cubicBezTo>
                  <a:lnTo>
                    <a:pt x="444" y="1087"/>
                  </a:lnTo>
                  <a:cubicBezTo>
                    <a:pt x="469" y="1099"/>
                    <a:pt x="500" y="1105"/>
                    <a:pt x="534" y="1105"/>
                  </a:cubicBezTo>
                  <a:cubicBezTo>
                    <a:pt x="568" y="1105"/>
                    <a:pt x="605" y="1099"/>
                    <a:pt x="642" y="1087"/>
                  </a:cubicBezTo>
                  <a:cubicBezTo>
                    <a:pt x="651" y="1084"/>
                    <a:pt x="659" y="1082"/>
                    <a:pt x="667" y="1079"/>
                  </a:cubicBezTo>
                  <a:lnTo>
                    <a:pt x="667" y="1079"/>
                  </a:lnTo>
                  <a:cubicBezTo>
                    <a:pt x="689" y="1083"/>
                    <a:pt x="713" y="1087"/>
                    <a:pt x="741" y="1087"/>
                  </a:cubicBezTo>
                  <a:lnTo>
                    <a:pt x="815" y="1087"/>
                  </a:lnTo>
                  <a:cubicBezTo>
                    <a:pt x="839" y="1062"/>
                    <a:pt x="889" y="1062"/>
                    <a:pt x="914" y="1012"/>
                  </a:cubicBezTo>
                  <a:cubicBezTo>
                    <a:pt x="938" y="1012"/>
                    <a:pt x="963" y="988"/>
                    <a:pt x="963" y="963"/>
                  </a:cubicBezTo>
                  <a:cubicBezTo>
                    <a:pt x="988" y="938"/>
                    <a:pt x="1012" y="914"/>
                    <a:pt x="1037" y="864"/>
                  </a:cubicBezTo>
                  <a:cubicBezTo>
                    <a:pt x="1037" y="840"/>
                    <a:pt x="1037" y="815"/>
                    <a:pt x="1037" y="790"/>
                  </a:cubicBezTo>
                  <a:cubicBezTo>
                    <a:pt x="1037" y="741"/>
                    <a:pt x="1037" y="716"/>
                    <a:pt x="1037" y="692"/>
                  </a:cubicBezTo>
                  <a:cubicBezTo>
                    <a:pt x="1012" y="617"/>
                    <a:pt x="988" y="519"/>
                    <a:pt x="963" y="445"/>
                  </a:cubicBezTo>
                  <a:cubicBezTo>
                    <a:pt x="962" y="444"/>
                    <a:pt x="961" y="443"/>
                    <a:pt x="960" y="442"/>
                  </a:cubicBezTo>
                  <a:lnTo>
                    <a:pt x="960" y="442"/>
                  </a:lnTo>
                  <a:cubicBezTo>
                    <a:pt x="953" y="367"/>
                    <a:pt x="929" y="303"/>
                    <a:pt x="889" y="222"/>
                  </a:cubicBezTo>
                  <a:cubicBezTo>
                    <a:pt x="839" y="148"/>
                    <a:pt x="765" y="74"/>
                    <a:pt x="691" y="50"/>
                  </a:cubicBezTo>
                  <a:lnTo>
                    <a:pt x="617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4"/>
            <p:cNvSpPr/>
            <p:nvPr/>
          </p:nvSpPr>
          <p:spPr>
            <a:xfrm>
              <a:off x="5104925" y="4110275"/>
              <a:ext cx="25325" cy="24725"/>
            </a:xfrm>
            <a:custGeom>
              <a:avLst/>
              <a:gdLst/>
              <a:ahLst/>
              <a:cxnLst/>
              <a:rect l="l" t="t" r="r" b="b"/>
              <a:pathLst>
                <a:path w="1013" h="989" extrusionOk="0">
                  <a:moveTo>
                    <a:pt x="445" y="575"/>
                  </a:moveTo>
                  <a:cubicBezTo>
                    <a:pt x="445" y="575"/>
                    <a:pt x="446" y="575"/>
                    <a:pt x="447" y="575"/>
                  </a:cubicBezTo>
                  <a:lnTo>
                    <a:pt x="447" y="575"/>
                  </a:lnTo>
                  <a:lnTo>
                    <a:pt x="434" y="584"/>
                  </a:lnTo>
                  <a:lnTo>
                    <a:pt x="434" y="584"/>
                  </a:lnTo>
                  <a:cubicBezTo>
                    <a:pt x="434" y="584"/>
                    <a:pt x="433" y="584"/>
                    <a:pt x="433" y="583"/>
                  </a:cubicBezTo>
                  <a:lnTo>
                    <a:pt x="433" y="583"/>
                  </a:lnTo>
                  <a:lnTo>
                    <a:pt x="433" y="584"/>
                  </a:lnTo>
                  <a:lnTo>
                    <a:pt x="433" y="584"/>
                  </a:lnTo>
                  <a:lnTo>
                    <a:pt x="434" y="584"/>
                  </a:lnTo>
                  <a:lnTo>
                    <a:pt x="434" y="584"/>
                  </a:lnTo>
                  <a:cubicBezTo>
                    <a:pt x="437" y="586"/>
                    <a:pt x="441" y="589"/>
                    <a:pt x="445" y="593"/>
                  </a:cubicBezTo>
                  <a:lnTo>
                    <a:pt x="436" y="593"/>
                  </a:lnTo>
                  <a:lnTo>
                    <a:pt x="433" y="584"/>
                  </a:lnTo>
                  <a:lnTo>
                    <a:pt x="433" y="584"/>
                  </a:lnTo>
                  <a:lnTo>
                    <a:pt x="420" y="593"/>
                  </a:lnTo>
                  <a:cubicBezTo>
                    <a:pt x="424" y="589"/>
                    <a:pt x="428" y="585"/>
                    <a:pt x="431" y="582"/>
                  </a:cubicBezTo>
                  <a:lnTo>
                    <a:pt x="431" y="582"/>
                  </a:lnTo>
                  <a:cubicBezTo>
                    <a:pt x="432" y="582"/>
                    <a:pt x="432" y="583"/>
                    <a:pt x="433" y="583"/>
                  </a:cubicBezTo>
                  <a:lnTo>
                    <a:pt x="433" y="583"/>
                  </a:lnTo>
                  <a:lnTo>
                    <a:pt x="432" y="581"/>
                  </a:lnTo>
                  <a:lnTo>
                    <a:pt x="432" y="581"/>
                  </a:lnTo>
                  <a:cubicBezTo>
                    <a:pt x="437" y="577"/>
                    <a:pt x="441" y="575"/>
                    <a:pt x="445" y="575"/>
                  </a:cubicBezTo>
                  <a:close/>
                  <a:moveTo>
                    <a:pt x="272" y="1"/>
                  </a:moveTo>
                  <a:cubicBezTo>
                    <a:pt x="222" y="1"/>
                    <a:pt x="198" y="25"/>
                    <a:pt x="173" y="50"/>
                  </a:cubicBezTo>
                  <a:lnTo>
                    <a:pt x="99" y="99"/>
                  </a:lnTo>
                  <a:cubicBezTo>
                    <a:pt x="74" y="124"/>
                    <a:pt x="50" y="149"/>
                    <a:pt x="50" y="198"/>
                  </a:cubicBezTo>
                  <a:cubicBezTo>
                    <a:pt x="25" y="223"/>
                    <a:pt x="25" y="247"/>
                    <a:pt x="25" y="272"/>
                  </a:cubicBezTo>
                  <a:cubicBezTo>
                    <a:pt x="0" y="297"/>
                    <a:pt x="0" y="346"/>
                    <a:pt x="25" y="396"/>
                  </a:cubicBezTo>
                  <a:cubicBezTo>
                    <a:pt x="25" y="445"/>
                    <a:pt x="25" y="494"/>
                    <a:pt x="50" y="544"/>
                  </a:cubicBezTo>
                  <a:cubicBezTo>
                    <a:pt x="74" y="593"/>
                    <a:pt x="74" y="618"/>
                    <a:pt x="99" y="667"/>
                  </a:cubicBezTo>
                  <a:cubicBezTo>
                    <a:pt x="124" y="717"/>
                    <a:pt x="148" y="766"/>
                    <a:pt x="198" y="791"/>
                  </a:cubicBezTo>
                  <a:cubicBezTo>
                    <a:pt x="222" y="815"/>
                    <a:pt x="247" y="865"/>
                    <a:pt x="296" y="889"/>
                  </a:cubicBezTo>
                  <a:lnTo>
                    <a:pt x="321" y="889"/>
                  </a:lnTo>
                  <a:cubicBezTo>
                    <a:pt x="346" y="914"/>
                    <a:pt x="395" y="914"/>
                    <a:pt x="420" y="939"/>
                  </a:cubicBezTo>
                  <a:lnTo>
                    <a:pt x="456" y="939"/>
                  </a:lnTo>
                  <a:cubicBezTo>
                    <a:pt x="468" y="946"/>
                    <a:pt x="480" y="954"/>
                    <a:pt x="494" y="963"/>
                  </a:cubicBezTo>
                  <a:cubicBezTo>
                    <a:pt x="519" y="988"/>
                    <a:pt x="568" y="988"/>
                    <a:pt x="593" y="988"/>
                  </a:cubicBezTo>
                  <a:lnTo>
                    <a:pt x="716" y="988"/>
                  </a:lnTo>
                  <a:lnTo>
                    <a:pt x="790" y="963"/>
                  </a:lnTo>
                  <a:cubicBezTo>
                    <a:pt x="840" y="939"/>
                    <a:pt x="889" y="889"/>
                    <a:pt x="914" y="840"/>
                  </a:cubicBezTo>
                  <a:lnTo>
                    <a:pt x="914" y="815"/>
                  </a:lnTo>
                  <a:cubicBezTo>
                    <a:pt x="930" y="799"/>
                    <a:pt x="935" y="783"/>
                    <a:pt x="944" y="760"/>
                  </a:cubicBezTo>
                  <a:lnTo>
                    <a:pt x="944" y="760"/>
                  </a:lnTo>
                  <a:lnTo>
                    <a:pt x="963" y="741"/>
                  </a:lnTo>
                  <a:cubicBezTo>
                    <a:pt x="963" y="741"/>
                    <a:pt x="988" y="692"/>
                    <a:pt x="988" y="667"/>
                  </a:cubicBezTo>
                  <a:cubicBezTo>
                    <a:pt x="988" y="642"/>
                    <a:pt x="988" y="642"/>
                    <a:pt x="988" y="618"/>
                  </a:cubicBezTo>
                  <a:cubicBezTo>
                    <a:pt x="1012" y="568"/>
                    <a:pt x="1012" y="494"/>
                    <a:pt x="988" y="420"/>
                  </a:cubicBezTo>
                  <a:lnTo>
                    <a:pt x="988" y="396"/>
                  </a:lnTo>
                  <a:cubicBezTo>
                    <a:pt x="988" y="371"/>
                    <a:pt x="963" y="322"/>
                    <a:pt x="938" y="297"/>
                  </a:cubicBezTo>
                  <a:cubicBezTo>
                    <a:pt x="938" y="272"/>
                    <a:pt x="914" y="247"/>
                    <a:pt x="889" y="223"/>
                  </a:cubicBezTo>
                  <a:lnTo>
                    <a:pt x="864" y="198"/>
                  </a:lnTo>
                  <a:cubicBezTo>
                    <a:pt x="840" y="173"/>
                    <a:pt x="815" y="149"/>
                    <a:pt x="790" y="149"/>
                  </a:cubicBezTo>
                  <a:lnTo>
                    <a:pt x="716" y="99"/>
                  </a:lnTo>
                  <a:lnTo>
                    <a:pt x="689" y="99"/>
                  </a:lnTo>
                  <a:cubicBezTo>
                    <a:pt x="638" y="69"/>
                    <a:pt x="584" y="42"/>
                    <a:pt x="519" y="25"/>
                  </a:cubicBezTo>
                  <a:cubicBezTo>
                    <a:pt x="494" y="1"/>
                    <a:pt x="445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4"/>
            <p:cNvSpPr/>
            <p:nvPr/>
          </p:nvSpPr>
          <p:spPr>
            <a:xfrm>
              <a:off x="5096900" y="4035125"/>
              <a:ext cx="24100" cy="23700"/>
            </a:xfrm>
            <a:custGeom>
              <a:avLst/>
              <a:gdLst/>
              <a:ahLst/>
              <a:cxnLst/>
              <a:rect l="l" t="t" r="r" b="b"/>
              <a:pathLst>
                <a:path w="964" h="948" extrusionOk="0">
                  <a:moveTo>
                    <a:pt x="678" y="443"/>
                  </a:moveTo>
                  <a:lnTo>
                    <a:pt x="691" y="464"/>
                  </a:lnTo>
                  <a:cubicBezTo>
                    <a:pt x="673" y="464"/>
                    <a:pt x="668" y="450"/>
                    <a:pt x="678" y="443"/>
                  </a:cubicBezTo>
                  <a:close/>
                  <a:moveTo>
                    <a:pt x="346" y="464"/>
                  </a:moveTo>
                  <a:lnTo>
                    <a:pt x="355" y="478"/>
                  </a:lnTo>
                  <a:lnTo>
                    <a:pt x="355" y="478"/>
                  </a:lnTo>
                  <a:cubicBezTo>
                    <a:pt x="357" y="474"/>
                    <a:pt x="359" y="471"/>
                    <a:pt x="360" y="469"/>
                  </a:cubicBezTo>
                  <a:lnTo>
                    <a:pt x="360" y="469"/>
                  </a:lnTo>
                  <a:cubicBezTo>
                    <a:pt x="357" y="465"/>
                    <a:pt x="353" y="464"/>
                    <a:pt x="346" y="464"/>
                  </a:cubicBezTo>
                  <a:close/>
                  <a:moveTo>
                    <a:pt x="360" y="443"/>
                  </a:moveTo>
                  <a:cubicBezTo>
                    <a:pt x="366" y="448"/>
                    <a:pt x="366" y="458"/>
                    <a:pt x="360" y="469"/>
                  </a:cubicBezTo>
                  <a:lnTo>
                    <a:pt x="360" y="469"/>
                  </a:lnTo>
                  <a:cubicBezTo>
                    <a:pt x="365" y="473"/>
                    <a:pt x="365" y="480"/>
                    <a:pt x="362" y="489"/>
                  </a:cubicBezTo>
                  <a:lnTo>
                    <a:pt x="362" y="489"/>
                  </a:lnTo>
                  <a:lnTo>
                    <a:pt x="355" y="478"/>
                  </a:lnTo>
                  <a:lnTo>
                    <a:pt x="355" y="478"/>
                  </a:lnTo>
                  <a:cubicBezTo>
                    <a:pt x="353" y="481"/>
                    <a:pt x="349" y="485"/>
                    <a:pt x="346" y="488"/>
                  </a:cubicBezTo>
                  <a:lnTo>
                    <a:pt x="346" y="464"/>
                  </a:lnTo>
                  <a:lnTo>
                    <a:pt x="360" y="443"/>
                  </a:lnTo>
                  <a:close/>
                  <a:moveTo>
                    <a:pt x="691" y="488"/>
                  </a:moveTo>
                  <a:lnTo>
                    <a:pt x="674" y="514"/>
                  </a:lnTo>
                  <a:lnTo>
                    <a:pt x="674" y="514"/>
                  </a:lnTo>
                  <a:cubicBezTo>
                    <a:pt x="677" y="506"/>
                    <a:pt x="683" y="497"/>
                    <a:pt x="691" y="488"/>
                  </a:cubicBezTo>
                  <a:close/>
                  <a:moveTo>
                    <a:pt x="420" y="562"/>
                  </a:moveTo>
                  <a:lnTo>
                    <a:pt x="420" y="562"/>
                  </a:lnTo>
                  <a:cubicBezTo>
                    <a:pt x="427" y="562"/>
                    <a:pt x="433" y="565"/>
                    <a:pt x="436" y="568"/>
                  </a:cubicBezTo>
                  <a:lnTo>
                    <a:pt x="436" y="568"/>
                  </a:lnTo>
                  <a:lnTo>
                    <a:pt x="420" y="562"/>
                  </a:lnTo>
                  <a:close/>
                  <a:moveTo>
                    <a:pt x="482" y="1"/>
                  </a:moveTo>
                  <a:cubicBezTo>
                    <a:pt x="463" y="1"/>
                    <a:pt x="445" y="7"/>
                    <a:pt x="420" y="19"/>
                  </a:cubicBezTo>
                  <a:cubicBezTo>
                    <a:pt x="384" y="19"/>
                    <a:pt x="348" y="31"/>
                    <a:pt x="316" y="48"/>
                  </a:cubicBezTo>
                  <a:lnTo>
                    <a:pt x="316" y="48"/>
                  </a:lnTo>
                  <a:cubicBezTo>
                    <a:pt x="261" y="56"/>
                    <a:pt x="210" y="75"/>
                    <a:pt x="173" y="93"/>
                  </a:cubicBezTo>
                  <a:cubicBezTo>
                    <a:pt x="124" y="118"/>
                    <a:pt x="99" y="143"/>
                    <a:pt x="74" y="167"/>
                  </a:cubicBezTo>
                  <a:cubicBezTo>
                    <a:pt x="50" y="192"/>
                    <a:pt x="25" y="241"/>
                    <a:pt x="25" y="266"/>
                  </a:cubicBezTo>
                  <a:cubicBezTo>
                    <a:pt x="0" y="365"/>
                    <a:pt x="0" y="439"/>
                    <a:pt x="50" y="513"/>
                  </a:cubicBezTo>
                  <a:cubicBezTo>
                    <a:pt x="54" y="519"/>
                    <a:pt x="58" y="525"/>
                    <a:pt x="62" y="531"/>
                  </a:cubicBezTo>
                  <a:lnTo>
                    <a:pt x="62" y="531"/>
                  </a:lnTo>
                  <a:cubicBezTo>
                    <a:pt x="65" y="558"/>
                    <a:pt x="69" y="585"/>
                    <a:pt x="74" y="612"/>
                  </a:cubicBezTo>
                  <a:cubicBezTo>
                    <a:pt x="74" y="661"/>
                    <a:pt x="99" y="686"/>
                    <a:pt x="124" y="735"/>
                  </a:cubicBezTo>
                  <a:lnTo>
                    <a:pt x="148" y="760"/>
                  </a:lnTo>
                  <a:lnTo>
                    <a:pt x="198" y="809"/>
                  </a:lnTo>
                  <a:cubicBezTo>
                    <a:pt x="198" y="834"/>
                    <a:pt x="247" y="859"/>
                    <a:pt x="272" y="883"/>
                  </a:cubicBezTo>
                  <a:cubicBezTo>
                    <a:pt x="317" y="899"/>
                    <a:pt x="363" y="914"/>
                    <a:pt x="414" y="917"/>
                  </a:cubicBezTo>
                  <a:lnTo>
                    <a:pt x="414" y="917"/>
                  </a:lnTo>
                  <a:cubicBezTo>
                    <a:pt x="451" y="939"/>
                    <a:pt x="492" y="947"/>
                    <a:pt x="535" y="947"/>
                  </a:cubicBezTo>
                  <a:cubicBezTo>
                    <a:pt x="570" y="947"/>
                    <a:pt x="606" y="942"/>
                    <a:pt x="642" y="933"/>
                  </a:cubicBezTo>
                  <a:cubicBezTo>
                    <a:pt x="716" y="908"/>
                    <a:pt x="766" y="883"/>
                    <a:pt x="815" y="834"/>
                  </a:cubicBezTo>
                  <a:cubicBezTo>
                    <a:pt x="864" y="785"/>
                    <a:pt x="889" y="760"/>
                    <a:pt x="914" y="711"/>
                  </a:cubicBezTo>
                  <a:cubicBezTo>
                    <a:pt x="938" y="661"/>
                    <a:pt x="938" y="636"/>
                    <a:pt x="963" y="587"/>
                  </a:cubicBezTo>
                  <a:cubicBezTo>
                    <a:pt x="963" y="562"/>
                    <a:pt x="963" y="513"/>
                    <a:pt x="963" y="488"/>
                  </a:cubicBezTo>
                  <a:cubicBezTo>
                    <a:pt x="963" y="439"/>
                    <a:pt x="963" y="390"/>
                    <a:pt x="963" y="315"/>
                  </a:cubicBezTo>
                  <a:cubicBezTo>
                    <a:pt x="938" y="266"/>
                    <a:pt x="889" y="192"/>
                    <a:pt x="840" y="143"/>
                  </a:cubicBezTo>
                  <a:lnTo>
                    <a:pt x="815" y="118"/>
                  </a:lnTo>
                  <a:cubicBezTo>
                    <a:pt x="790" y="69"/>
                    <a:pt x="741" y="44"/>
                    <a:pt x="691" y="19"/>
                  </a:cubicBezTo>
                  <a:lnTo>
                    <a:pt x="543" y="19"/>
                  </a:lnTo>
                  <a:cubicBezTo>
                    <a:pt x="519" y="7"/>
                    <a:pt x="500" y="1"/>
                    <a:pt x="48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4"/>
            <p:cNvSpPr/>
            <p:nvPr/>
          </p:nvSpPr>
          <p:spPr>
            <a:xfrm>
              <a:off x="5027150" y="4065225"/>
              <a:ext cx="23475" cy="29025"/>
            </a:xfrm>
            <a:custGeom>
              <a:avLst/>
              <a:gdLst/>
              <a:ahLst/>
              <a:cxnLst/>
              <a:rect l="l" t="t" r="r" b="b"/>
              <a:pathLst>
                <a:path w="939" h="1161" extrusionOk="0">
                  <a:moveTo>
                    <a:pt x="346" y="0"/>
                  </a:moveTo>
                  <a:cubicBezTo>
                    <a:pt x="227" y="0"/>
                    <a:pt x="124" y="80"/>
                    <a:pt x="63" y="188"/>
                  </a:cubicBezTo>
                  <a:lnTo>
                    <a:pt x="63" y="188"/>
                  </a:lnTo>
                  <a:cubicBezTo>
                    <a:pt x="73" y="166"/>
                    <a:pt x="85" y="145"/>
                    <a:pt x="99" y="124"/>
                  </a:cubicBezTo>
                  <a:lnTo>
                    <a:pt x="99" y="124"/>
                  </a:lnTo>
                  <a:lnTo>
                    <a:pt x="50" y="198"/>
                  </a:lnTo>
                  <a:lnTo>
                    <a:pt x="25" y="272"/>
                  </a:lnTo>
                  <a:cubicBezTo>
                    <a:pt x="35" y="243"/>
                    <a:pt x="47" y="214"/>
                    <a:pt x="63" y="188"/>
                  </a:cubicBezTo>
                  <a:lnTo>
                    <a:pt x="63" y="188"/>
                  </a:lnTo>
                  <a:cubicBezTo>
                    <a:pt x="38" y="241"/>
                    <a:pt x="25" y="293"/>
                    <a:pt x="25" y="346"/>
                  </a:cubicBezTo>
                  <a:cubicBezTo>
                    <a:pt x="25" y="360"/>
                    <a:pt x="26" y="375"/>
                    <a:pt x="28" y="390"/>
                  </a:cubicBezTo>
                  <a:lnTo>
                    <a:pt x="28" y="390"/>
                  </a:lnTo>
                  <a:cubicBezTo>
                    <a:pt x="27" y="392"/>
                    <a:pt x="26" y="394"/>
                    <a:pt x="25" y="395"/>
                  </a:cubicBezTo>
                  <a:lnTo>
                    <a:pt x="25" y="346"/>
                  </a:lnTo>
                  <a:lnTo>
                    <a:pt x="25" y="272"/>
                  </a:lnTo>
                  <a:cubicBezTo>
                    <a:pt x="8" y="322"/>
                    <a:pt x="3" y="383"/>
                    <a:pt x="9" y="440"/>
                  </a:cubicBezTo>
                  <a:lnTo>
                    <a:pt x="9" y="440"/>
                  </a:lnTo>
                  <a:cubicBezTo>
                    <a:pt x="0" y="477"/>
                    <a:pt x="0" y="516"/>
                    <a:pt x="0" y="568"/>
                  </a:cubicBezTo>
                  <a:cubicBezTo>
                    <a:pt x="0" y="593"/>
                    <a:pt x="0" y="642"/>
                    <a:pt x="0" y="667"/>
                  </a:cubicBezTo>
                  <a:cubicBezTo>
                    <a:pt x="25" y="766"/>
                    <a:pt x="74" y="864"/>
                    <a:pt x="148" y="914"/>
                  </a:cubicBezTo>
                  <a:cubicBezTo>
                    <a:pt x="174" y="931"/>
                    <a:pt x="202" y="942"/>
                    <a:pt x="231" y="948"/>
                  </a:cubicBezTo>
                  <a:lnTo>
                    <a:pt x="231" y="948"/>
                  </a:lnTo>
                  <a:cubicBezTo>
                    <a:pt x="244" y="970"/>
                    <a:pt x="258" y="992"/>
                    <a:pt x="272" y="1013"/>
                  </a:cubicBezTo>
                  <a:cubicBezTo>
                    <a:pt x="297" y="1062"/>
                    <a:pt x="346" y="1087"/>
                    <a:pt x="395" y="1111"/>
                  </a:cubicBezTo>
                  <a:cubicBezTo>
                    <a:pt x="420" y="1136"/>
                    <a:pt x="494" y="1161"/>
                    <a:pt x="543" y="1161"/>
                  </a:cubicBezTo>
                  <a:cubicBezTo>
                    <a:pt x="642" y="1161"/>
                    <a:pt x="741" y="1111"/>
                    <a:pt x="815" y="1013"/>
                  </a:cubicBezTo>
                  <a:cubicBezTo>
                    <a:pt x="889" y="864"/>
                    <a:pt x="938" y="667"/>
                    <a:pt x="889" y="494"/>
                  </a:cubicBezTo>
                  <a:cubicBezTo>
                    <a:pt x="840" y="321"/>
                    <a:pt x="716" y="148"/>
                    <a:pt x="568" y="74"/>
                  </a:cubicBezTo>
                  <a:cubicBezTo>
                    <a:pt x="560" y="70"/>
                    <a:pt x="551" y="66"/>
                    <a:pt x="542" y="63"/>
                  </a:cubicBezTo>
                  <a:lnTo>
                    <a:pt x="542" y="63"/>
                  </a:lnTo>
                  <a:cubicBezTo>
                    <a:pt x="482" y="24"/>
                    <a:pt x="414" y="0"/>
                    <a:pt x="34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4"/>
            <p:cNvSpPr/>
            <p:nvPr/>
          </p:nvSpPr>
          <p:spPr>
            <a:xfrm>
              <a:off x="5032700" y="4138200"/>
              <a:ext cx="27800" cy="28275"/>
            </a:xfrm>
            <a:custGeom>
              <a:avLst/>
              <a:gdLst/>
              <a:ahLst/>
              <a:cxnLst/>
              <a:rect l="l" t="t" r="r" b="b"/>
              <a:pathLst>
                <a:path w="1112" h="1131" extrusionOk="0">
                  <a:moveTo>
                    <a:pt x="963" y="538"/>
                  </a:moveTo>
                  <a:lnTo>
                    <a:pt x="943" y="568"/>
                  </a:lnTo>
                  <a:lnTo>
                    <a:pt x="943" y="568"/>
                  </a:lnTo>
                  <a:cubicBezTo>
                    <a:pt x="946" y="560"/>
                    <a:pt x="952" y="550"/>
                    <a:pt x="962" y="539"/>
                  </a:cubicBezTo>
                  <a:lnTo>
                    <a:pt x="962" y="539"/>
                  </a:lnTo>
                  <a:cubicBezTo>
                    <a:pt x="962" y="539"/>
                    <a:pt x="963" y="538"/>
                    <a:pt x="963" y="538"/>
                  </a:cubicBezTo>
                  <a:close/>
                  <a:moveTo>
                    <a:pt x="942" y="573"/>
                  </a:moveTo>
                  <a:lnTo>
                    <a:pt x="963" y="587"/>
                  </a:lnTo>
                  <a:cubicBezTo>
                    <a:pt x="954" y="587"/>
                    <a:pt x="948" y="584"/>
                    <a:pt x="943" y="578"/>
                  </a:cubicBezTo>
                  <a:lnTo>
                    <a:pt x="943" y="578"/>
                  </a:lnTo>
                  <a:cubicBezTo>
                    <a:pt x="943" y="576"/>
                    <a:pt x="942" y="575"/>
                    <a:pt x="942" y="573"/>
                  </a:cubicBezTo>
                  <a:close/>
                  <a:moveTo>
                    <a:pt x="470" y="562"/>
                  </a:moveTo>
                  <a:lnTo>
                    <a:pt x="470" y="562"/>
                  </a:lnTo>
                  <a:cubicBezTo>
                    <a:pt x="470" y="563"/>
                    <a:pt x="470" y="563"/>
                    <a:pt x="470" y="563"/>
                  </a:cubicBezTo>
                  <a:lnTo>
                    <a:pt x="470" y="563"/>
                  </a:lnTo>
                  <a:cubicBezTo>
                    <a:pt x="479" y="572"/>
                    <a:pt x="485" y="581"/>
                    <a:pt x="488" y="591"/>
                  </a:cubicBezTo>
                  <a:lnTo>
                    <a:pt x="488" y="591"/>
                  </a:lnTo>
                  <a:lnTo>
                    <a:pt x="470" y="562"/>
                  </a:lnTo>
                  <a:close/>
                  <a:moveTo>
                    <a:pt x="489" y="592"/>
                  </a:moveTo>
                  <a:lnTo>
                    <a:pt x="489" y="592"/>
                  </a:lnTo>
                  <a:cubicBezTo>
                    <a:pt x="490" y="592"/>
                    <a:pt x="491" y="593"/>
                    <a:pt x="491" y="593"/>
                  </a:cubicBezTo>
                  <a:lnTo>
                    <a:pt x="491" y="593"/>
                  </a:lnTo>
                  <a:cubicBezTo>
                    <a:pt x="492" y="595"/>
                    <a:pt x="493" y="597"/>
                    <a:pt x="494" y="599"/>
                  </a:cubicBezTo>
                  <a:lnTo>
                    <a:pt x="494" y="599"/>
                  </a:lnTo>
                  <a:lnTo>
                    <a:pt x="489" y="592"/>
                  </a:lnTo>
                  <a:close/>
                  <a:moveTo>
                    <a:pt x="946" y="585"/>
                  </a:moveTo>
                  <a:lnTo>
                    <a:pt x="963" y="612"/>
                  </a:lnTo>
                  <a:cubicBezTo>
                    <a:pt x="955" y="603"/>
                    <a:pt x="949" y="595"/>
                    <a:pt x="946" y="585"/>
                  </a:cubicBezTo>
                  <a:close/>
                  <a:moveTo>
                    <a:pt x="507" y="612"/>
                  </a:moveTo>
                  <a:cubicBezTo>
                    <a:pt x="509" y="612"/>
                    <a:pt x="510" y="612"/>
                    <a:pt x="512" y="613"/>
                  </a:cubicBezTo>
                  <a:lnTo>
                    <a:pt x="512" y="613"/>
                  </a:lnTo>
                  <a:cubicBezTo>
                    <a:pt x="512" y="614"/>
                    <a:pt x="513" y="615"/>
                    <a:pt x="514" y="617"/>
                  </a:cubicBezTo>
                  <a:lnTo>
                    <a:pt x="514" y="617"/>
                  </a:lnTo>
                  <a:lnTo>
                    <a:pt x="507" y="612"/>
                  </a:lnTo>
                  <a:close/>
                  <a:moveTo>
                    <a:pt x="276" y="544"/>
                  </a:moveTo>
                  <a:lnTo>
                    <a:pt x="276" y="544"/>
                  </a:lnTo>
                  <a:cubicBezTo>
                    <a:pt x="262" y="572"/>
                    <a:pt x="253" y="603"/>
                    <a:pt x="247" y="636"/>
                  </a:cubicBezTo>
                  <a:lnTo>
                    <a:pt x="247" y="636"/>
                  </a:lnTo>
                  <a:lnTo>
                    <a:pt x="247" y="587"/>
                  </a:lnTo>
                  <a:lnTo>
                    <a:pt x="276" y="544"/>
                  </a:lnTo>
                  <a:close/>
                  <a:moveTo>
                    <a:pt x="541" y="1"/>
                  </a:moveTo>
                  <a:cubicBezTo>
                    <a:pt x="494" y="1"/>
                    <a:pt x="445" y="7"/>
                    <a:pt x="396" y="19"/>
                  </a:cubicBezTo>
                  <a:cubicBezTo>
                    <a:pt x="297" y="44"/>
                    <a:pt x="223" y="93"/>
                    <a:pt x="173" y="143"/>
                  </a:cubicBezTo>
                  <a:cubicBezTo>
                    <a:pt x="99" y="217"/>
                    <a:pt x="50" y="291"/>
                    <a:pt x="25" y="390"/>
                  </a:cubicBezTo>
                  <a:cubicBezTo>
                    <a:pt x="1" y="464"/>
                    <a:pt x="1" y="562"/>
                    <a:pt x="25" y="661"/>
                  </a:cubicBezTo>
                  <a:cubicBezTo>
                    <a:pt x="50" y="735"/>
                    <a:pt x="99" y="809"/>
                    <a:pt x="149" y="883"/>
                  </a:cubicBezTo>
                  <a:cubicBezTo>
                    <a:pt x="223" y="957"/>
                    <a:pt x="297" y="1007"/>
                    <a:pt x="396" y="1032"/>
                  </a:cubicBezTo>
                  <a:lnTo>
                    <a:pt x="364" y="1011"/>
                  </a:lnTo>
                  <a:lnTo>
                    <a:pt x="364" y="1011"/>
                  </a:lnTo>
                  <a:cubicBezTo>
                    <a:pt x="381" y="1018"/>
                    <a:pt x="400" y="1025"/>
                    <a:pt x="420" y="1032"/>
                  </a:cubicBezTo>
                  <a:lnTo>
                    <a:pt x="542" y="1032"/>
                  </a:lnTo>
                  <a:cubicBezTo>
                    <a:pt x="564" y="1050"/>
                    <a:pt x="589" y="1066"/>
                    <a:pt x="618" y="1081"/>
                  </a:cubicBezTo>
                  <a:cubicBezTo>
                    <a:pt x="667" y="1106"/>
                    <a:pt x="716" y="1130"/>
                    <a:pt x="766" y="1130"/>
                  </a:cubicBezTo>
                  <a:cubicBezTo>
                    <a:pt x="815" y="1130"/>
                    <a:pt x="840" y="1106"/>
                    <a:pt x="889" y="1106"/>
                  </a:cubicBezTo>
                  <a:cubicBezTo>
                    <a:pt x="914" y="1081"/>
                    <a:pt x="963" y="1056"/>
                    <a:pt x="988" y="1032"/>
                  </a:cubicBezTo>
                  <a:cubicBezTo>
                    <a:pt x="1013" y="982"/>
                    <a:pt x="1037" y="957"/>
                    <a:pt x="1062" y="908"/>
                  </a:cubicBezTo>
                  <a:cubicBezTo>
                    <a:pt x="1087" y="809"/>
                    <a:pt x="1087" y="735"/>
                    <a:pt x="1087" y="636"/>
                  </a:cubicBezTo>
                  <a:cubicBezTo>
                    <a:pt x="1112" y="612"/>
                    <a:pt x="1112" y="587"/>
                    <a:pt x="1087" y="562"/>
                  </a:cubicBezTo>
                  <a:cubicBezTo>
                    <a:pt x="1087" y="513"/>
                    <a:pt x="1087" y="439"/>
                    <a:pt x="1062" y="390"/>
                  </a:cubicBezTo>
                  <a:cubicBezTo>
                    <a:pt x="1037" y="316"/>
                    <a:pt x="988" y="217"/>
                    <a:pt x="914" y="167"/>
                  </a:cubicBezTo>
                  <a:cubicBezTo>
                    <a:pt x="840" y="93"/>
                    <a:pt x="766" y="44"/>
                    <a:pt x="667" y="19"/>
                  </a:cubicBezTo>
                  <a:cubicBezTo>
                    <a:pt x="630" y="7"/>
                    <a:pt x="587" y="1"/>
                    <a:pt x="54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4"/>
            <p:cNvSpPr/>
            <p:nvPr/>
          </p:nvSpPr>
          <p:spPr>
            <a:xfrm>
              <a:off x="5155525" y="4096075"/>
              <a:ext cx="31500" cy="24725"/>
            </a:xfrm>
            <a:custGeom>
              <a:avLst/>
              <a:gdLst/>
              <a:ahLst/>
              <a:cxnLst/>
              <a:rect l="l" t="t" r="r" b="b"/>
              <a:pathLst>
                <a:path w="1260" h="989" extrusionOk="0">
                  <a:moveTo>
                    <a:pt x="445" y="1"/>
                  </a:moveTo>
                  <a:cubicBezTo>
                    <a:pt x="371" y="25"/>
                    <a:pt x="297" y="50"/>
                    <a:pt x="248" y="99"/>
                  </a:cubicBezTo>
                  <a:cubicBezTo>
                    <a:pt x="173" y="149"/>
                    <a:pt x="124" y="223"/>
                    <a:pt x="75" y="297"/>
                  </a:cubicBezTo>
                  <a:cubicBezTo>
                    <a:pt x="25" y="396"/>
                    <a:pt x="1" y="519"/>
                    <a:pt x="25" y="618"/>
                  </a:cubicBezTo>
                  <a:cubicBezTo>
                    <a:pt x="50" y="692"/>
                    <a:pt x="75" y="766"/>
                    <a:pt x="149" y="840"/>
                  </a:cubicBezTo>
                  <a:cubicBezTo>
                    <a:pt x="198" y="890"/>
                    <a:pt x="272" y="939"/>
                    <a:pt x="346" y="964"/>
                  </a:cubicBezTo>
                  <a:cubicBezTo>
                    <a:pt x="396" y="964"/>
                    <a:pt x="420" y="988"/>
                    <a:pt x="470" y="988"/>
                  </a:cubicBezTo>
                  <a:lnTo>
                    <a:pt x="593" y="988"/>
                  </a:lnTo>
                  <a:cubicBezTo>
                    <a:pt x="706" y="966"/>
                    <a:pt x="777" y="902"/>
                    <a:pt x="826" y="817"/>
                  </a:cubicBezTo>
                  <a:lnTo>
                    <a:pt x="826" y="817"/>
                  </a:lnTo>
                  <a:cubicBezTo>
                    <a:pt x="920" y="793"/>
                    <a:pt x="1013" y="752"/>
                    <a:pt x="1087" y="692"/>
                  </a:cubicBezTo>
                  <a:cubicBezTo>
                    <a:pt x="1136" y="667"/>
                    <a:pt x="1186" y="618"/>
                    <a:pt x="1210" y="593"/>
                  </a:cubicBezTo>
                  <a:cubicBezTo>
                    <a:pt x="1235" y="544"/>
                    <a:pt x="1260" y="495"/>
                    <a:pt x="1260" y="420"/>
                  </a:cubicBezTo>
                  <a:cubicBezTo>
                    <a:pt x="1235" y="322"/>
                    <a:pt x="1186" y="223"/>
                    <a:pt x="1087" y="174"/>
                  </a:cubicBezTo>
                  <a:cubicBezTo>
                    <a:pt x="963" y="99"/>
                    <a:pt x="840" y="50"/>
                    <a:pt x="69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4"/>
            <p:cNvSpPr/>
            <p:nvPr/>
          </p:nvSpPr>
          <p:spPr>
            <a:xfrm>
              <a:off x="5231450" y="4088000"/>
              <a:ext cx="30875" cy="32800"/>
            </a:xfrm>
            <a:custGeom>
              <a:avLst/>
              <a:gdLst/>
              <a:ahLst/>
              <a:cxnLst/>
              <a:rect l="l" t="t" r="r" b="b"/>
              <a:pathLst>
                <a:path w="1235" h="1312" extrusionOk="0">
                  <a:moveTo>
                    <a:pt x="1235" y="990"/>
                  </a:moveTo>
                  <a:cubicBezTo>
                    <a:pt x="1235" y="990"/>
                    <a:pt x="1235" y="990"/>
                    <a:pt x="1235" y="990"/>
                  </a:cubicBezTo>
                  <a:lnTo>
                    <a:pt x="1235" y="990"/>
                  </a:lnTo>
                  <a:close/>
                  <a:moveTo>
                    <a:pt x="1235" y="990"/>
                  </a:moveTo>
                  <a:cubicBezTo>
                    <a:pt x="1235" y="990"/>
                    <a:pt x="1235" y="990"/>
                    <a:pt x="1235" y="990"/>
                  </a:cubicBezTo>
                  <a:lnTo>
                    <a:pt x="1235" y="990"/>
                  </a:lnTo>
                  <a:close/>
                  <a:moveTo>
                    <a:pt x="1235" y="1015"/>
                  </a:moveTo>
                  <a:cubicBezTo>
                    <a:pt x="1235" y="1015"/>
                    <a:pt x="1235" y="1015"/>
                    <a:pt x="1235" y="1015"/>
                  </a:cubicBezTo>
                  <a:lnTo>
                    <a:pt x="1235" y="1015"/>
                  </a:lnTo>
                  <a:close/>
                  <a:moveTo>
                    <a:pt x="468" y="1"/>
                  </a:moveTo>
                  <a:cubicBezTo>
                    <a:pt x="385" y="1"/>
                    <a:pt x="299" y="22"/>
                    <a:pt x="223" y="52"/>
                  </a:cubicBezTo>
                  <a:lnTo>
                    <a:pt x="198" y="77"/>
                  </a:lnTo>
                  <a:cubicBezTo>
                    <a:pt x="173" y="102"/>
                    <a:pt x="148" y="126"/>
                    <a:pt x="124" y="151"/>
                  </a:cubicBezTo>
                  <a:cubicBezTo>
                    <a:pt x="74" y="200"/>
                    <a:pt x="25" y="274"/>
                    <a:pt x="0" y="348"/>
                  </a:cubicBezTo>
                  <a:cubicBezTo>
                    <a:pt x="0" y="398"/>
                    <a:pt x="0" y="472"/>
                    <a:pt x="0" y="546"/>
                  </a:cubicBezTo>
                  <a:cubicBezTo>
                    <a:pt x="25" y="595"/>
                    <a:pt x="25" y="620"/>
                    <a:pt x="50" y="645"/>
                  </a:cubicBezTo>
                  <a:cubicBezTo>
                    <a:pt x="74" y="694"/>
                    <a:pt x="99" y="743"/>
                    <a:pt x="124" y="793"/>
                  </a:cubicBezTo>
                  <a:cubicBezTo>
                    <a:pt x="191" y="905"/>
                    <a:pt x="300" y="997"/>
                    <a:pt x="430" y="1050"/>
                  </a:cubicBezTo>
                  <a:lnTo>
                    <a:pt x="430" y="1050"/>
                  </a:lnTo>
                  <a:lnTo>
                    <a:pt x="445" y="1064"/>
                  </a:lnTo>
                  <a:cubicBezTo>
                    <a:pt x="514" y="1116"/>
                    <a:pt x="583" y="1144"/>
                    <a:pt x="661" y="1147"/>
                  </a:cubicBezTo>
                  <a:lnTo>
                    <a:pt x="661" y="1147"/>
                  </a:lnTo>
                  <a:cubicBezTo>
                    <a:pt x="680" y="1176"/>
                    <a:pt x="698" y="1194"/>
                    <a:pt x="716" y="1213"/>
                  </a:cubicBezTo>
                  <a:cubicBezTo>
                    <a:pt x="766" y="1262"/>
                    <a:pt x="840" y="1311"/>
                    <a:pt x="939" y="1311"/>
                  </a:cubicBezTo>
                  <a:cubicBezTo>
                    <a:pt x="1013" y="1311"/>
                    <a:pt x="1087" y="1262"/>
                    <a:pt x="1161" y="1213"/>
                  </a:cubicBezTo>
                  <a:cubicBezTo>
                    <a:pt x="1208" y="1165"/>
                    <a:pt x="1233" y="1095"/>
                    <a:pt x="1235" y="1001"/>
                  </a:cubicBezTo>
                  <a:lnTo>
                    <a:pt x="1235" y="1001"/>
                  </a:lnTo>
                  <a:cubicBezTo>
                    <a:pt x="1235" y="1006"/>
                    <a:pt x="1235" y="1010"/>
                    <a:pt x="1235" y="1015"/>
                  </a:cubicBezTo>
                  <a:lnTo>
                    <a:pt x="1235" y="990"/>
                  </a:lnTo>
                  <a:cubicBezTo>
                    <a:pt x="1235" y="994"/>
                    <a:pt x="1235" y="998"/>
                    <a:pt x="1235" y="1001"/>
                  </a:cubicBezTo>
                  <a:lnTo>
                    <a:pt x="1235" y="1001"/>
                  </a:lnTo>
                  <a:cubicBezTo>
                    <a:pt x="1233" y="884"/>
                    <a:pt x="1208" y="790"/>
                    <a:pt x="1161" y="719"/>
                  </a:cubicBezTo>
                  <a:cubicBezTo>
                    <a:pt x="1133" y="682"/>
                    <a:pt x="1106" y="649"/>
                    <a:pt x="1078" y="619"/>
                  </a:cubicBezTo>
                  <a:lnTo>
                    <a:pt x="1078" y="619"/>
                  </a:lnTo>
                  <a:cubicBezTo>
                    <a:pt x="1077" y="578"/>
                    <a:pt x="1064" y="537"/>
                    <a:pt x="1037" y="497"/>
                  </a:cubicBezTo>
                  <a:cubicBezTo>
                    <a:pt x="1025" y="471"/>
                    <a:pt x="1012" y="446"/>
                    <a:pt x="996" y="421"/>
                  </a:cubicBezTo>
                  <a:lnTo>
                    <a:pt x="996" y="421"/>
                  </a:lnTo>
                  <a:cubicBezTo>
                    <a:pt x="979" y="344"/>
                    <a:pt x="947" y="272"/>
                    <a:pt x="889" y="200"/>
                  </a:cubicBezTo>
                  <a:cubicBezTo>
                    <a:pt x="864" y="151"/>
                    <a:pt x="815" y="102"/>
                    <a:pt x="766" y="77"/>
                  </a:cubicBezTo>
                  <a:cubicBezTo>
                    <a:pt x="716" y="52"/>
                    <a:pt x="667" y="27"/>
                    <a:pt x="618" y="27"/>
                  </a:cubicBezTo>
                  <a:cubicBezTo>
                    <a:pt x="570" y="9"/>
                    <a:pt x="520" y="1"/>
                    <a:pt x="46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4"/>
            <p:cNvSpPr/>
            <p:nvPr/>
          </p:nvSpPr>
          <p:spPr>
            <a:xfrm>
              <a:off x="5303650" y="4189675"/>
              <a:ext cx="40775" cy="34825"/>
            </a:xfrm>
            <a:custGeom>
              <a:avLst/>
              <a:gdLst/>
              <a:ahLst/>
              <a:cxnLst/>
              <a:rect l="l" t="t" r="r" b="b"/>
              <a:pathLst>
                <a:path w="1631" h="1393" extrusionOk="0">
                  <a:moveTo>
                    <a:pt x="493" y="0"/>
                  </a:moveTo>
                  <a:cubicBezTo>
                    <a:pt x="443" y="0"/>
                    <a:pt x="392" y="11"/>
                    <a:pt x="347" y="34"/>
                  </a:cubicBezTo>
                  <a:cubicBezTo>
                    <a:pt x="230" y="112"/>
                    <a:pt x="174" y="237"/>
                    <a:pt x="205" y="358"/>
                  </a:cubicBezTo>
                  <a:lnTo>
                    <a:pt x="205" y="358"/>
                  </a:lnTo>
                  <a:cubicBezTo>
                    <a:pt x="178" y="379"/>
                    <a:pt x="151" y="402"/>
                    <a:pt x="124" y="429"/>
                  </a:cubicBezTo>
                  <a:cubicBezTo>
                    <a:pt x="26" y="528"/>
                    <a:pt x="1" y="676"/>
                    <a:pt x="26" y="824"/>
                  </a:cubicBezTo>
                  <a:cubicBezTo>
                    <a:pt x="50" y="923"/>
                    <a:pt x="124" y="997"/>
                    <a:pt x="174" y="1071"/>
                  </a:cubicBezTo>
                  <a:cubicBezTo>
                    <a:pt x="371" y="1293"/>
                    <a:pt x="643" y="1392"/>
                    <a:pt x="914" y="1392"/>
                  </a:cubicBezTo>
                  <a:cubicBezTo>
                    <a:pt x="1063" y="1367"/>
                    <a:pt x="1186" y="1343"/>
                    <a:pt x="1309" y="1269"/>
                  </a:cubicBezTo>
                  <a:cubicBezTo>
                    <a:pt x="1507" y="1170"/>
                    <a:pt x="1630" y="972"/>
                    <a:pt x="1630" y="775"/>
                  </a:cubicBezTo>
                  <a:cubicBezTo>
                    <a:pt x="1606" y="602"/>
                    <a:pt x="1532" y="479"/>
                    <a:pt x="1384" y="404"/>
                  </a:cubicBezTo>
                  <a:cubicBezTo>
                    <a:pt x="1383" y="404"/>
                    <a:pt x="1382" y="403"/>
                    <a:pt x="1381" y="403"/>
                  </a:cubicBezTo>
                  <a:lnTo>
                    <a:pt x="1381" y="403"/>
                  </a:lnTo>
                  <a:cubicBezTo>
                    <a:pt x="1326" y="319"/>
                    <a:pt x="1248" y="250"/>
                    <a:pt x="1161" y="207"/>
                  </a:cubicBezTo>
                  <a:cubicBezTo>
                    <a:pt x="1046" y="149"/>
                    <a:pt x="930" y="125"/>
                    <a:pt x="819" y="125"/>
                  </a:cubicBezTo>
                  <a:cubicBezTo>
                    <a:pt x="796" y="125"/>
                    <a:pt x="772" y="126"/>
                    <a:pt x="749" y="128"/>
                  </a:cubicBezTo>
                  <a:lnTo>
                    <a:pt x="749" y="128"/>
                  </a:lnTo>
                  <a:cubicBezTo>
                    <a:pt x="693" y="45"/>
                    <a:pt x="594" y="0"/>
                    <a:pt x="4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4"/>
            <p:cNvSpPr/>
            <p:nvPr/>
          </p:nvSpPr>
          <p:spPr>
            <a:xfrm>
              <a:off x="5191950" y="4208575"/>
              <a:ext cx="31500" cy="27025"/>
            </a:xfrm>
            <a:custGeom>
              <a:avLst/>
              <a:gdLst/>
              <a:ahLst/>
              <a:cxnLst/>
              <a:rect l="l" t="t" r="r" b="b"/>
              <a:pathLst>
                <a:path w="1260" h="1081" extrusionOk="0">
                  <a:moveTo>
                    <a:pt x="519" y="0"/>
                  </a:moveTo>
                  <a:cubicBezTo>
                    <a:pt x="494" y="0"/>
                    <a:pt x="469" y="6"/>
                    <a:pt x="445" y="19"/>
                  </a:cubicBezTo>
                  <a:cubicBezTo>
                    <a:pt x="427" y="27"/>
                    <a:pt x="410" y="36"/>
                    <a:pt x="393" y="45"/>
                  </a:cubicBezTo>
                  <a:lnTo>
                    <a:pt x="393" y="45"/>
                  </a:lnTo>
                  <a:cubicBezTo>
                    <a:pt x="366" y="38"/>
                    <a:pt x="339" y="33"/>
                    <a:pt x="312" y="33"/>
                  </a:cubicBezTo>
                  <a:cubicBezTo>
                    <a:pt x="291" y="33"/>
                    <a:pt x="269" y="36"/>
                    <a:pt x="247" y="43"/>
                  </a:cubicBezTo>
                  <a:cubicBezTo>
                    <a:pt x="148" y="68"/>
                    <a:pt x="99" y="118"/>
                    <a:pt x="50" y="192"/>
                  </a:cubicBezTo>
                  <a:cubicBezTo>
                    <a:pt x="0" y="266"/>
                    <a:pt x="0" y="340"/>
                    <a:pt x="25" y="414"/>
                  </a:cubicBezTo>
                  <a:lnTo>
                    <a:pt x="50" y="488"/>
                  </a:lnTo>
                  <a:cubicBezTo>
                    <a:pt x="74" y="537"/>
                    <a:pt x="124" y="587"/>
                    <a:pt x="173" y="611"/>
                  </a:cubicBezTo>
                  <a:lnTo>
                    <a:pt x="124" y="611"/>
                  </a:lnTo>
                  <a:lnTo>
                    <a:pt x="667" y="1006"/>
                  </a:lnTo>
                  <a:cubicBezTo>
                    <a:pt x="712" y="1029"/>
                    <a:pt x="757" y="1041"/>
                    <a:pt x="802" y="1043"/>
                  </a:cubicBezTo>
                  <a:lnTo>
                    <a:pt x="802" y="1043"/>
                  </a:lnTo>
                  <a:cubicBezTo>
                    <a:pt x="822" y="1048"/>
                    <a:pt x="843" y="1053"/>
                    <a:pt x="864" y="1056"/>
                  </a:cubicBezTo>
                  <a:cubicBezTo>
                    <a:pt x="897" y="1072"/>
                    <a:pt x="933" y="1080"/>
                    <a:pt x="969" y="1080"/>
                  </a:cubicBezTo>
                  <a:cubicBezTo>
                    <a:pt x="1040" y="1080"/>
                    <a:pt x="1111" y="1048"/>
                    <a:pt x="1161" y="982"/>
                  </a:cubicBezTo>
                  <a:cubicBezTo>
                    <a:pt x="1210" y="957"/>
                    <a:pt x="1235" y="908"/>
                    <a:pt x="1259" y="858"/>
                  </a:cubicBezTo>
                  <a:cubicBezTo>
                    <a:pt x="1259" y="809"/>
                    <a:pt x="1259" y="735"/>
                    <a:pt x="1259" y="685"/>
                  </a:cubicBezTo>
                  <a:cubicBezTo>
                    <a:pt x="1243" y="620"/>
                    <a:pt x="1218" y="556"/>
                    <a:pt x="1185" y="498"/>
                  </a:cubicBezTo>
                  <a:lnTo>
                    <a:pt x="1185" y="498"/>
                  </a:lnTo>
                  <a:cubicBezTo>
                    <a:pt x="1185" y="486"/>
                    <a:pt x="1185" y="474"/>
                    <a:pt x="1185" y="463"/>
                  </a:cubicBezTo>
                  <a:cubicBezTo>
                    <a:pt x="1161" y="414"/>
                    <a:pt x="1136" y="364"/>
                    <a:pt x="1111" y="315"/>
                  </a:cubicBezTo>
                  <a:cubicBezTo>
                    <a:pt x="1013" y="142"/>
                    <a:pt x="815" y="43"/>
                    <a:pt x="593" y="19"/>
                  </a:cubicBezTo>
                  <a:cubicBezTo>
                    <a:pt x="568" y="6"/>
                    <a:pt x="543" y="0"/>
                    <a:pt x="51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4"/>
            <p:cNvSpPr/>
            <p:nvPr/>
          </p:nvSpPr>
          <p:spPr>
            <a:xfrm>
              <a:off x="5123425" y="4167450"/>
              <a:ext cx="31500" cy="26175"/>
            </a:xfrm>
            <a:custGeom>
              <a:avLst/>
              <a:gdLst/>
              <a:ahLst/>
              <a:cxnLst/>
              <a:rect l="l" t="t" r="r" b="b"/>
              <a:pathLst>
                <a:path w="1260" h="1047" extrusionOk="0">
                  <a:moveTo>
                    <a:pt x="766" y="306"/>
                  </a:moveTo>
                  <a:lnTo>
                    <a:pt x="787" y="320"/>
                  </a:lnTo>
                  <a:lnTo>
                    <a:pt x="787" y="320"/>
                  </a:lnTo>
                  <a:cubicBezTo>
                    <a:pt x="779" y="316"/>
                    <a:pt x="772" y="312"/>
                    <a:pt x="766" y="306"/>
                  </a:cubicBezTo>
                  <a:close/>
                  <a:moveTo>
                    <a:pt x="733" y="375"/>
                  </a:moveTo>
                  <a:lnTo>
                    <a:pt x="733" y="375"/>
                  </a:lnTo>
                  <a:cubicBezTo>
                    <a:pt x="729" y="378"/>
                    <a:pt x="724" y="380"/>
                    <a:pt x="717" y="380"/>
                  </a:cubicBezTo>
                  <a:lnTo>
                    <a:pt x="733" y="375"/>
                  </a:lnTo>
                  <a:close/>
                  <a:moveTo>
                    <a:pt x="840" y="429"/>
                  </a:moveTo>
                  <a:cubicBezTo>
                    <a:pt x="840" y="442"/>
                    <a:pt x="834" y="448"/>
                    <a:pt x="825" y="448"/>
                  </a:cubicBezTo>
                  <a:cubicBezTo>
                    <a:pt x="816" y="448"/>
                    <a:pt x="803" y="442"/>
                    <a:pt x="791" y="429"/>
                  </a:cubicBezTo>
                  <a:close/>
                  <a:moveTo>
                    <a:pt x="881" y="602"/>
                  </a:moveTo>
                  <a:lnTo>
                    <a:pt x="879" y="606"/>
                  </a:lnTo>
                  <a:lnTo>
                    <a:pt x="869" y="609"/>
                  </a:lnTo>
                  <a:lnTo>
                    <a:pt x="869" y="609"/>
                  </a:lnTo>
                  <a:cubicBezTo>
                    <a:pt x="869" y="607"/>
                    <a:pt x="870" y="605"/>
                    <a:pt x="871" y="603"/>
                  </a:cubicBezTo>
                  <a:lnTo>
                    <a:pt x="871" y="603"/>
                  </a:lnTo>
                  <a:cubicBezTo>
                    <a:pt x="874" y="603"/>
                    <a:pt x="877" y="602"/>
                    <a:pt x="881" y="602"/>
                  </a:cubicBezTo>
                  <a:close/>
                  <a:moveTo>
                    <a:pt x="315" y="0"/>
                  </a:moveTo>
                  <a:cubicBezTo>
                    <a:pt x="268" y="0"/>
                    <a:pt x="219" y="11"/>
                    <a:pt x="174" y="34"/>
                  </a:cubicBezTo>
                  <a:cubicBezTo>
                    <a:pt x="100" y="84"/>
                    <a:pt x="50" y="158"/>
                    <a:pt x="25" y="232"/>
                  </a:cubicBezTo>
                  <a:cubicBezTo>
                    <a:pt x="1" y="306"/>
                    <a:pt x="1" y="405"/>
                    <a:pt x="50" y="454"/>
                  </a:cubicBezTo>
                  <a:lnTo>
                    <a:pt x="25" y="503"/>
                  </a:lnTo>
                  <a:cubicBezTo>
                    <a:pt x="100" y="602"/>
                    <a:pt x="174" y="676"/>
                    <a:pt x="248" y="750"/>
                  </a:cubicBezTo>
                  <a:cubicBezTo>
                    <a:pt x="287" y="790"/>
                    <a:pt x="342" y="813"/>
                    <a:pt x="387" y="834"/>
                  </a:cubicBezTo>
                  <a:lnTo>
                    <a:pt x="387" y="834"/>
                  </a:lnTo>
                  <a:cubicBezTo>
                    <a:pt x="398" y="849"/>
                    <a:pt x="409" y="863"/>
                    <a:pt x="421" y="874"/>
                  </a:cubicBezTo>
                  <a:cubicBezTo>
                    <a:pt x="445" y="898"/>
                    <a:pt x="445" y="898"/>
                    <a:pt x="470" y="923"/>
                  </a:cubicBezTo>
                  <a:cubicBezTo>
                    <a:pt x="495" y="948"/>
                    <a:pt x="544" y="973"/>
                    <a:pt x="569" y="997"/>
                  </a:cubicBezTo>
                  <a:cubicBezTo>
                    <a:pt x="643" y="1022"/>
                    <a:pt x="741" y="1047"/>
                    <a:pt x="816" y="1047"/>
                  </a:cubicBezTo>
                  <a:lnTo>
                    <a:pt x="1013" y="1047"/>
                  </a:lnTo>
                  <a:cubicBezTo>
                    <a:pt x="1087" y="997"/>
                    <a:pt x="1161" y="948"/>
                    <a:pt x="1186" y="898"/>
                  </a:cubicBezTo>
                  <a:cubicBezTo>
                    <a:pt x="1230" y="832"/>
                    <a:pt x="1235" y="746"/>
                    <a:pt x="1235" y="675"/>
                  </a:cubicBezTo>
                  <a:lnTo>
                    <a:pt x="1235" y="675"/>
                  </a:lnTo>
                  <a:cubicBezTo>
                    <a:pt x="1243" y="660"/>
                    <a:pt x="1252" y="643"/>
                    <a:pt x="1260" y="627"/>
                  </a:cubicBezTo>
                  <a:cubicBezTo>
                    <a:pt x="1260" y="528"/>
                    <a:pt x="1260" y="454"/>
                    <a:pt x="1260" y="380"/>
                  </a:cubicBezTo>
                  <a:cubicBezTo>
                    <a:pt x="1260" y="355"/>
                    <a:pt x="1260" y="355"/>
                    <a:pt x="1260" y="331"/>
                  </a:cubicBezTo>
                  <a:cubicBezTo>
                    <a:pt x="1235" y="306"/>
                    <a:pt x="1211" y="257"/>
                    <a:pt x="1211" y="232"/>
                  </a:cubicBezTo>
                  <a:cubicBezTo>
                    <a:pt x="1161" y="182"/>
                    <a:pt x="1112" y="108"/>
                    <a:pt x="1038" y="84"/>
                  </a:cubicBezTo>
                  <a:cubicBezTo>
                    <a:pt x="1013" y="59"/>
                    <a:pt x="964" y="34"/>
                    <a:pt x="939" y="34"/>
                  </a:cubicBezTo>
                  <a:cubicBezTo>
                    <a:pt x="890" y="34"/>
                    <a:pt x="840" y="10"/>
                    <a:pt x="791" y="10"/>
                  </a:cubicBezTo>
                  <a:cubicBezTo>
                    <a:pt x="717" y="34"/>
                    <a:pt x="643" y="34"/>
                    <a:pt x="569" y="84"/>
                  </a:cubicBezTo>
                  <a:lnTo>
                    <a:pt x="545" y="99"/>
                  </a:lnTo>
                  <a:lnTo>
                    <a:pt x="545" y="99"/>
                  </a:lnTo>
                  <a:cubicBezTo>
                    <a:pt x="481" y="35"/>
                    <a:pt x="399" y="0"/>
                    <a:pt x="31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4"/>
            <p:cNvSpPr/>
            <p:nvPr/>
          </p:nvSpPr>
          <p:spPr>
            <a:xfrm>
              <a:off x="5248725" y="4153475"/>
              <a:ext cx="32125" cy="29700"/>
            </a:xfrm>
            <a:custGeom>
              <a:avLst/>
              <a:gdLst/>
              <a:ahLst/>
              <a:cxnLst/>
              <a:rect l="l" t="t" r="r" b="b"/>
              <a:pathLst>
                <a:path w="1285" h="1188" extrusionOk="0">
                  <a:moveTo>
                    <a:pt x="685" y="644"/>
                  </a:moveTo>
                  <a:lnTo>
                    <a:pt x="685" y="644"/>
                  </a:lnTo>
                  <a:cubicBezTo>
                    <a:pt x="685" y="644"/>
                    <a:pt x="686" y="645"/>
                    <a:pt x="686" y="645"/>
                  </a:cubicBezTo>
                  <a:lnTo>
                    <a:pt x="686" y="645"/>
                  </a:lnTo>
                  <a:lnTo>
                    <a:pt x="685" y="645"/>
                  </a:lnTo>
                  <a:lnTo>
                    <a:pt x="685" y="645"/>
                  </a:lnTo>
                  <a:lnTo>
                    <a:pt x="684" y="644"/>
                  </a:lnTo>
                  <a:lnTo>
                    <a:pt x="684" y="644"/>
                  </a:lnTo>
                  <a:cubicBezTo>
                    <a:pt x="685" y="644"/>
                    <a:pt x="685" y="644"/>
                    <a:pt x="685" y="644"/>
                  </a:cubicBezTo>
                  <a:close/>
                  <a:moveTo>
                    <a:pt x="643" y="1"/>
                  </a:moveTo>
                  <a:cubicBezTo>
                    <a:pt x="593" y="1"/>
                    <a:pt x="544" y="1"/>
                    <a:pt x="494" y="25"/>
                  </a:cubicBezTo>
                  <a:cubicBezTo>
                    <a:pt x="445" y="50"/>
                    <a:pt x="371" y="75"/>
                    <a:pt x="322" y="100"/>
                  </a:cubicBezTo>
                  <a:cubicBezTo>
                    <a:pt x="248" y="149"/>
                    <a:pt x="198" y="174"/>
                    <a:pt x="149" y="223"/>
                  </a:cubicBezTo>
                  <a:cubicBezTo>
                    <a:pt x="124" y="272"/>
                    <a:pt x="99" y="297"/>
                    <a:pt x="75" y="346"/>
                  </a:cubicBezTo>
                  <a:cubicBezTo>
                    <a:pt x="50" y="371"/>
                    <a:pt x="25" y="421"/>
                    <a:pt x="25" y="470"/>
                  </a:cubicBezTo>
                  <a:cubicBezTo>
                    <a:pt x="1" y="544"/>
                    <a:pt x="1" y="643"/>
                    <a:pt x="50" y="692"/>
                  </a:cubicBezTo>
                  <a:cubicBezTo>
                    <a:pt x="99" y="766"/>
                    <a:pt x="149" y="816"/>
                    <a:pt x="223" y="840"/>
                  </a:cubicBezTo>
                  <a:cubicBezTo>
                    <a:pt x="261" y="850"/>
                    <a:pt x="295" y="856"/>
                    <a:pt x="327" y="856"/>
                  </a:cubicBezTo>
                  <a:lnTo>
                    <a:pt x="327" y="856"/>
                  </a:lnTo>
                  <a:cubicBezTo>
                    <a:pt x="353" y="925"/>
                    <a:pt x="399" y="992"/>
                    <a:pt x="445" y="1038"/>
                  </a:cubicBezTo>
                  <a:cubicBezTo>
                    <a:pt x="525" y="1133"/>
                    <a:pt x="635" y="1188"/>
                    <a:pt x="750" y="1188"/>
                  </a:cubicBezTo>
                  <a:cubicBezTo>
                    <a:pt x="813" y="1188"/>
                    <a:pt x="878" y="1171"/>
                    <a:pt x="939" y="1136"/>
                  </a:cubicBezTo>
                  <a:cubicBezTo>
                    <a:pt x="1013" y="1112"/>
                    <a:pt x="1087" y="1087"/>
                    <a:pt x="1136" y="1013"/>
                  </a:cubicBezTo>
                  <a:cubicBezTo>
                    <a:pt x="1235" y="914"/>
                    <a:pt x="1284" y="791"/>
                    <a:pt x="1284" y="643"/>
                  </a:cubicBezTo>
                  <a:cubicBezTo>
                    <a:pt x="1284" y="568"/>
                    <a:pt x="1276" y="503"/>
                    <a:pt x="1258" y="436"/>
                  </a:cubicBezTo>
                  <a:lnTo>
                    <a:pt x="1258" y="436"/>
                  </a:lnTo>
                  <a:cubicBezTo>
                    <a:pt x="1259" y="422"/>
                    <a:pt x="1260" y="409"/>
                    <a:pt x="1260" y="396"/>
                  </a:cubicBezTo>
                  <a:cubicBezTo>
                    <a:pt x="1260" y="297"/>
                    <a:pt x="1210" y="223"/>
                    <a:pt x="1136" y="149"/>
                  </a:cubicBezTo>
                  <a:cubicBezTo>
                    <a:pt x="1102" y="126"/>
                    <a:pt x="1063" y="109"/>
                    <a:pt x="1022" y="99"/>
                  </a:cubicBezTo>
                  <a:lnTo>
                    <a:pt x="1022" y="99"/>
                  </a:lnTo>
                  <a:cubicBezTo>
                    <a:pt x="927" y="38"/>
                    <a:pt x="813" y="1"/>
                    <a:pt x="69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4"/>
            <p:cNvSpPr/>
            <p:nvPr/>
          </p:nvSpPr>
          <p:spPr>
            <a:xfrm>
              <a:off x="5387600" y="4171525"/>
              <a:ext cx="35200" cy="41950"/>
            </a:xfrm>
            <a:custGeom>
              <a:avLst/>
              <a:gdLst/>
              <a:ahLst/>
              <a:cxnLst/>
              <a:rect l="l" t="t" r="r" b="b"/>
              <a:pathLst>
                <a:path w="1408" h="1678" extrusionOk="0">
                  <a:moveTo>
                    <a:pt x="579" y="1222"/>
                  </a:moveTo>
                  <a:lnTo>
                    <a:pt x="579" y="1222"/>
                  </a:lnTo>
                  <a:cubicBezTo>
                    <a:pt x="579" y="1222"/>
                    <a:pt x="583" y="1224"/>
                    <a:pt x="593" y="1229"/>
                  </a:cubicBezTo>
                  <a:cubicBezTo>
                    <a:pt x="594" y="1230"/>
                    <a:pt x="595" y="1231"/>
                    <a:pt x="596" y="1232"/>
                  </a:cubicBezTo>
                  <a:lnTo>
                    <a:pt x="596" y="1232"/>
                  </a:lnTo>
                  <a:cubicBezTo>
                    <a:pt x="587" y="1227"/>
                    <a:pt x="579" y="1222"/>
                    <a:pt x="579" y="1222"/>
                  </a:cubicBezTo>
                  <a:close/>
                  <a:moveTo>
                    <a:pt x="454" y="1"/>
                  </a:moveTo>
                  <a:cubicBezTo>
                    <a:pt x="175" y="1"/>
                    <a:pt x="0" y="449"/>
                    <a:pt x="346" y="612"/>
                  </a:cubicBezTo>
                  <a:cubicBezTo>
                    <a:pt x="359" y="618"/>
                    <a:pt x="371" y="624"/>
                    <a:pt x="384" y="631"/>
                  </a:cubicBezTo>
                  <a:lnTo>
                    <a:pt x="384" y="631"/>
                  </a:lnTo>
                  <a:cubicBezTo>
                    <a:pt x="370" y="655"/>
                    <a:pt x="359" y="680"/>
                    <a:pt x="350" y="707"/>
                  </a:cubicBezTo>
                  <a:lnTo>
                    <a:pt x="350" y="707"/>
                  </a:lnTo>
                  <a:cubicBezTo>
                    <a:pt x="266" y="764"/>
                    <a:pt x="197" y="845"/>
                    <a:pt x="149" y="958"/>
                  </a:cubicBezTo>
                  <a:cubicBezTo>
                    <a:pt x="124" y="1081"/>
                    <a:pt x="124" y="1254"/>
                    <a:pt x="198" y="1377"/>
                  </a:cubicBezTo>
                  <a:cubicBezTo>
                    <a:pt x="310" y="1569"/>
                    <a:pt x="504" y="1678"/>
                    <a:pt x="707" y="1678"/>
                  </a:cubicBezTo>
                  <a:cubicBezTo>
                    <a:pt x="818" y="1678"/>
                    <a:pt x="933" y="1645"/>
                    <a:pt x="1038" y="1575"/>
                  </a:cubicBezTo>
                  <a:cubicBezTo>
                    <a:pt x="1309" y="1402"/>
                    <a:pt x="1408" y="1056"/>
                    <a:pt x="1309" y="760"/>
                  </a:cubicBezTo>
                  <a:cubicBezTo>
                    <a:pt x="1186" y="439"/>
                    <a:pt x="939" y="192"/>
                    <a:pt x="643" y="69"/>
                  </a:cubicBezTo>
                  <a:cubicBezTo>
                    <a:pt x="578" y="21"/>
                    <a:pt x="513" y="1"/>
                    <a:pt x="45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4"/>
            <p:cNvSpPr/>
            <p:nvPr/>
          </p:nvSpPr>
          <p:spPr>
            <a:xfrm>
              <a:off x="5192550" y="4283475"/>
              <a:ext cx="25950" cy="32000"/>
            </a:xfrm>
            <a:custGeom>
              <a:avLst/>
              <a:gdLst/>
              <a:ahLst/>
              <a:cxnLst/>
              <a:rect l="l" t="t" r="r" b="b"/>
              <a:pathLst>
                <a:path w="1038" h="1280" extrusionOk="0">
                  <a:moveTo>
                    <a:pt x="697" y="647"/>
                  </a:moveTo>
                  <a:lnTo>
                    <a:pt x="699" y="649"/>
                  </a:lnTo>
                  <a:lnTo>
                    <a:pt x="701" y="654"/>
                  </a:lnTo>
                  <a:lnTo>
                    <a:pt x="701" y="654"/>
                  </a:lnTo>
                  <a:cubicBezTo>
                    <a:pt x="700" y="653"/>
                    <a:pt x="700" y="653"/>
                    <a:pt x="699" y="653"/>
                  </a:cubicBezTo>
                  <a:lnTo>
                    <a:pt x="699" y="653"/>
                  </a:lnTo>
                  <a:cubicBezTo>
                    <a:pt x="698" y="651"/>
                    <a:pt x="697" y="649"/>
                    <a:pt x="697" y="647"/>
                  </a:cubicBezTo>
                  <a:close/>
                  <a:moveTo>
                    <a:pt x="711" y="683"/>
                  </a:moveTo>
                  <a:lnTo>
                    <a:pt x="711" y="685"/>
                  </a:lnTo>
                  <a:lnTo>
                    <a:pt x="711" y="685"/>
                  </a:lnTo>
                  <a:lnTo>
                    <a:pt x="708" y="691"/>
                  </a:lnTo>
                  <a:lnTo>
                    <a:pt x="708" y="691"/>
                  </a:lnTo>
                  <a:cubicBezTo>
                    <a:pt x="707" y="690"/>
                    <a:pt x="707" y="690"/>
                    <a:pt x="707" y="689"/>
                  </a:cubicBezTo>
                  <a:lnTo>
                    <a:pt x="707" y="689"/>
                  </a:lnTo>
                  <a:cubicBezTo>
                    <a:pt x="708" y="687"/>
                    <a:pt x="709" y="685"/>
                    <a:pt x="711" y="683"/>
                  </a:cubicBezTo>
                  <a:close/>
                  <a:moveTo>
                    <a:pt x="700" y="701"/>
                  </a:moveTo>
                  <a:lnTo>
                    <a:pt x="698" y="705"/>
                  </a:lnTo>
                  <a:lnTo>
                    <a:pt x="698" y="705"/>
                  </a:lnTo>
                  <a:cubicBezTo>
                    <a:pt x="698" y="704"/>
                    <a:pt x="699" y="703"/>
                    <a:pt x="699" y="702"/>
                  </a:cubicBezTo>
                  <a:lnTo>
                    <a:pt x="699" y="702"/>
                  </a:lnTo>
                  <a:lnTo>
                    <a:pt x="700" y="701"/>
                  </a:lnTo>
                  <a:close/>
                  <a:moveTo>
                    <a:pt x="488" y="1"/>
                  </a:moveTo>
                  <a:cubicBezTo>
                    <a:pt x="458" y="1"/>
                    <a:pt x="427" y="4"/>
                    <a:pt x="396" y="10"/>
                  </a:cubicBezTo>
                  <a:cubicBezTo>
                    <a:pt x="293" y="45"/>
                    <a:pt x="202" y="127"/>
                    <a:pt x="139" y="232"/>
                  </a:cubicBezTo>
                  <a:lnTo>
                    <a:pt x="139" y="232"/>
                  </a:lnTo>
                  <a:cubicBezTo>
                    <a:pt x="104" y="258"/>
                    <a:pt x="77" y="291"/>
                    <a:pt x="50" y="331"/>
                  </a:cubicBezTo>
                  <a:cubicBezTo>
                    <a:pt x="1" y="405"/>
                    <a:pt x="1" y="479"/>
                    <a:pt x="26" y="553"/>
                  </a:cubicBezTo>
                  <a:lnTo>
                    <a:pt x="1" y="553"/>
                  </a:lnTo>
                  <a:cubicBezTo>
                    <a:pt x="10" y="591"/>
                    <a:pt x="23" y="629"/>
                    <a:pt x="40" y="667"/>
                  </a:cubicBezTo>
                  <a:lnTo>
                    <a:pt x="40" y="667"/>
                  </a:lnTo>
                  <a:cubicBezTo>
                    <a:pt x="40" y="711"/>
                    <a:pt x="43" y="755"/>
                    <a:pt x="50" y="800"/>
                  </a:cubicBezTo>
                  <a:cubicBezTo>
                    <a:pt x="50" y="874"/>
                    <a:pt x="75" y="948"/>
                    <a:pt x="124" y="998"/>
                  </a:cubicBezTo>
                  <a:cubicBezTo>
                    <a:pt x="153" y="1026"/>
                    <a:pt x="182" y="1048"/>
                    <a:pt x="210" y="1063"/>
                  </a:cubicBezTo>
                  <a:lnTo>
                    <a:pt x="210" y="1063"/>
                  </a:lnTo>
                  <a:cubicBezTo>
                    <a:pt x="296" y="1161"/>
                    <a:pt x="411" y="1233"/>
                    <a:pt x="544" y="1269"/>
                  </a:cubicBezTo>
                  <a:cubicBezTo>
                    <a:pt x="566" y="1277"/>
                    <a:pt x="590" y="1280"/>
                    <a:pt x="614" y="1280"/>
                  </a:cubicBezTo>
                  <a:cubicBezTo>
                    <a:pt x="674" y="1280"/>
                    <a:pt x="739" y="1262"/>
                    <a:pt x="791" y="1245"/>
                  </a:cubicBezTo>
                  <a:cubicBezTo>
                    <a:pt x="840" y="1195"/>
                    <a:pt x="890" y="1121"/>
                    <a:pt x="914" y="1047"/>
                  </a:cubicBezTo>
                  <a:cubicBezTo>
                    <a:pt x="925" y="1003"/>
                    <a:pt x="934" y="958"/>
                    <a:pt x="940" y="912"/>
                  </a:cubicBezTo>
                  <a:lnTo>
                    <a:pt x="940" y="912"/>
                  </a:lnTo>
                  <a:cubicBezTo>
                    <a:pt x="1000" y="820"/>
                    <a:pt x="1038" y="711"/>
                    <a:pt x="1038" y="603"/>
                  </a:cubicBezTo>
                  <a:cubicBezTo>
                    <a:pt x="1038" y="479"/>
                    <a:pt x="989" y="356"/>
                    <a:pt x="890" y="282"/>
                  </a:cubicBezTo>
                  <a:cubicBezTo>
                    <a:pt x="886" y="276"/>
                    <a:pt x="882" y="270"/>
                    <a:pt x="877" y="265"/>
                  </a:cubicBezTo>
                  <a:lnTo>
                    <a:pt x="877" y="265"/>
                  </a:lnTo>
                  <a:cubicBezTo>
                    <a:pt x="850" y="187"/>
                    <a:pt x="805" y="126"/>
                    <a:pt x="742" y="84"/>
                  </a:cubicBezTo>
                  <a:cubicBezTo>
                    <a:pt x="668" y="29"/>
                    <a:pt x="580" y="1"/>
                    <a:pt x="48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4"/>
            <p:cNvSpPr/>
            <p:nvPr/>
          </p:nvSpPr>
          <p:spPr>
            <a:xfrm>
              <a:off x="5111100" y="4279400"/>
              <a:ext cx="27800" cy="26550"/>
            </a:xfrm>
            <a:custGeom>
              <a:avLst/>
              <a:gdLst/>
              <a:ahLst/>
              <a:cxnLst/>
              <a:rect l="l" t="t" r="r" b="b"/>
              <a:pathLst>
                <a:path w="1112" h="1062" extrusionOk="0">
                  <a:moveTo>
                    <a:pt x="667" y="297"/>
                  </a:moveTo>
                  <a:lnTo>
                    <a:pt x="691" y="371"/>
                  </a:lnTo>
                  <a:cubicBezTo>
                    <a:pt x="681" y="361"/>
                    <a:pt x="675" y="347"/>
                    <a:pt x="670" y="330"/>
                  </a:cubicBezTo>
                  <a:lnTo>
                    <a:pt x="670" y="330"/>
                  </a:lnTo>
                  <a:cubicBezTo>
                    <a:pt x="668" y="319"/>
                    <a:pt x="667" y="308"/>
                    <a:pt x="667" y="297"/>
                  </a:cubicBezTo>
                  <a:close/>
                  <a:moveTo>
                    <a:pt x="765" y="445"/>
                  </a:moveTo>
                  <a:lnTo>
                    <a:pt x="786" y="459"/>
                  </a:lnTo>
                  <a:lnTo>
                    <a:pt x="786" y="459"/>
                  </a:lnTo>
                  <a:cubicBezTo>
                    <a:pt x="779" y="455"/>
                    <a:pt x="771" y="451"/>
                    <a:pt x="765" y="445"/>
                  </a:cubicBezTo>
                  <a:close/>
                  <a:moveTo>
                    <a:pt x="534" y="612"/>
                  </a:moveTo>
                  <a:cubicBezTo>
                    <a:pt x="532" y="614"/>
                    <a:pt x="530" y="615"/>
                    <a:pt x="527" y="616"/>
                  </a:cubicBezTo>
                  <a:lnTo>
                    <a:pt x="527" y="616"/>
                  </a:lnTo>
                  <a:lnTo>
                    <a:pt x="528" y="614"/>
                  </a:lnTo>
                  <a:lnTo>
                    <a:pt x="528" y="614"/>
                  </a:lnTo>
                  <a:lnTo>
                    <a:pt x="534" y="612"/>
                  </a:lnTo>
                  <a:close/>
                  <a:moveTo>
                    <a:pt x="642" y="618"/>
                  </a:moveTo>
                  <a:lnTo>
                    <a:pt x="624" y="644"/>
                  </a:lnTo>
                  <a:lnTo>
                    <a:pt x="624" y="644"/>
                  </a:lnTo>
                  <a:cubicBezTo>
                    <a:pt x="624" y="644"/>
                    <a:pt x="624" y="644"/>
                    <a:pt x="624" y="644"/>
                  </a:cubicBezTo>
                  <a:lnTo>
                    <a:pt x="624" y="644"/>
                  </a:lnTo>
                  <a:cubicBezTo>
                    <a:pt x="628" y="635"/>
                    <a:pt x="633" y="626"/>
                    <a:pt x="642" y="618"/>
                  </a:cubicBezTo>
                  <a:close/>
                  <a:moveTo>
                    <a:pt x="642" y="642"/>
                  </a:moveTo>
                  <a:lnTo>
                    <a:pt x="642" y="642"/>
                  </a:lnTo>
                  <a:lnTo>
                    <a:pt x="642" y="642"/>
                  </a:lnTo>
                  <a:lnTo>
                    <a:pt x="626" y="653"/>
                  </a:lnTo>
                  <a:lnTo>
                    <a:pt x="626" y="653"/>
                  </a:lnTo>
                  <a:cubicBezTo>
                    <a:pt x="625" y="652"/>
                    <a:pt x="625" y="650"/>
                    <a:pt x="625" y="648"/>
                  </a:cubicBezTo>
                  <a:lnTo>
                    <a:pt x="625" y="648"/>
                  </a:lnTo>
                  <a:cubicBezTo>
                    <a:pt x="629" y="645"/>
                    <a:pt x="634" y="642"/>
                    <a:pt x="642" y="642"/>
                  </a:cubicBezTo>
                  <a:close/>
                  <a:moveTo>
                    <a:pt x="583" y="673"/>
                  </a:moveTo>
                  <a:cubicBezTo>
                    <a:pt x="586" y="673"/>
                    <a:pt x="589" y="674"/>
                    <a:pt x="593" y="675"/>
                  </a:cubicBezTo>
                  <a:lnTo>
                    <a:pt x="593" y="675"/>
                  </a:lnTo>
                  <a:lnTo>
                    <a:pt x="580" y="683"/>
                  </a:lnTo>
                  <a:lnTo>
                    <a:pt x="580" y="683"/>
                  </a:lnTo>
                  <a:lnTo>
                    <a:pt x="572" y="678"/>
                  </a:lnTo>
                  <a:lnTo>
                    <a:pt x="572" y="678"/>
                  </a:lnTo>
                  <a:cubicBezTo>
                    <a:pt x="575" y="675"/>
                    <a:pt x="579" y="673"/>
                    <a:pt x="583" y="673"/>
                  </a:cubicBezTo>
                  <a:close/>
                  <a:moveTo>
                    <a:pt x="346" y="0"/>
                  </a:moveTo>
                  <a:cubicBezTo>
                    <a:pt x="272" y="0"/>
                    <a:pt x="198" y="25"/>
                    <a:pt x="123" y="99"/>
                  </a:cubicBezTo>
                  <a:cubicBezTo>
                    <a:pt x="74" y="148"/>
                    <a:pt x="49" y="223"/>
                    <a:pt x="49" y="297"/>
                  </a:cubicBezTo>
                  <a:lnTo>
                    <a:pt x="25" y="297"/>
                  </a:lnTo>
                  <a:cubicBezTo>
                    <a:pt x="25" y="339"/>
                    <a:pt x="31" y="379"/>
                    <a:pt x="40" y="417"/>
                  </a:cubicBezTo>
                  <a:lnTo>
                    <a:pt x="40" y="417"/>
                  </a:lnTo>
                  <a:cubicBezTo>
                    <a:pt x="27" y="440"/>
                    <a:pt x="14" y="467"/>
                    <a:pt x="0" y="494"/>
                  </a:cubicBezTo>
                  <a:lnTo>
                    <a:pt x="0" y="519"/>
                  </a:lnTo>
                  <a:lnTo>
                    <a:pt x="0" y="642"/>
                  </a:lnTo>
                  <a:cubicBezTo>
                    <a:pt x="0" y="692"/>
                    <a:pt x="25" y="716"/>
                    <a:pt x="25" y="766"/>
                  </a:cubicBezTo>
                  <a:cubicBezTo>
                    <a:pt x="49" y="840"/>
                    <a:pt x="99" y="914"/>
                    <a:pt x="173" y="963"/>
                  </a:cubicBezTo>
                  <a:cubicBezTo>
                    <a:pt x="225" y="981"/>
                    <a:pt x="278" y="998"/>
                    <a:pt x="330" y="998"/>
                  </a:cubicBezTo>
                  <a:cubicBezTo>
                    <a:pt x="352" y="998"/>
                    <a:pt x="373" y="995"/>
                    <a:pt x="395" y="988"/>
                  </a:cubicBezTo>
                  <a:cubicBezTo>
                    <a:pt x="416" y="983"/>
                    <a:pt x="435" y="976"/>
                    <a:pt x="452" y="968"/>
                  </a:cubicBezTo>
                  <a:lnTo>
                    <a:pt x="452" y="968"/>
                  </a:lnTo>
                  <a:cubicBezTo>
                    <a:pt x="524" y="1014"/>
                    <a:pt x="596" y="1038"/>
                    <a:pt x="691" y="1062"/>
                  </a:cubicBezTo>
                  <a:lnTo>
                    <a:pt x="765" y="1062"/>
                  </a:lnTo>
                  <a:cubicBezTo>
                    <a:pt x="815" y="1062"/>
                    <a:pt x="839" y="1062"/>
                    <a:pt x="889" y="1037"/>
                  </a:cubicBezTo>
                  <a:cubicBezTo>
                    <a:pt x="914" y="1037"/>
                    <a:pt x="938" y="1013"/>
                    <a:pt x="963" y="988"/>
                  </a:cubicBezTo>
                  <a:cubicBezTo>
                    <a:pt x="988" y="963"/>
                    <a:pt x="1012" y="939"/>
                    <a:pt x="1037" y="914"/>
                  </a:cubicBezTo>
                  <a:cubicBezTo>
                    <a:pt x="1062" y="864"/>
                    <a:pt x="1086" y="815"/>
                    <a:pt x="1086" y="741"/>
                  </a:cubicBezTo>
                  <a:cubicBezTo>
                    <a:pt x="1111" y="667"/>
                    <a:pt x="1111" y="568"/>
                    <a:pt x="1086" y="494"/>
                  </a:cubicBezTo>
                  <a:cubicBezTo>
                    <a:pt x="1086" y="445"/>
                    <a:pt x="1062" y="371"/>
                    <a:pt x="1037" y="321"/>
                  </a:cubicBezTo>
                  <a:lnTo>
                    <a:pt x="1012" y="297"/>
                  </a:lnTo>
                  <a:cubicBezTo>
                    <a:pt x="988" y="247"/>
                    <a:pt x="963" y="223"/>
                    <a:pt x="938" y="198"/>
                  </a:cubicBezTo>
                  <a:cubicBezTo>
                    <a:pt x="864" y="124"/>
                    <a:pt x="815" y="99"/>
                    <a:pt x="716" y="74"/>
                  </a:cubicBezTo>
                  <a:lnTo>
                    <a:pt x="667" y="74"/>
                  </a:lnTo>
                  <a:cubicBezTo>
                    <a:pt x="654" y="62"/>
                    <a:pt x="636" y="56"/>
                    <a:pt x="614" y="56"/>
                  </a:cubicBezTo>
                  <a:cubicBezTo>
                    <a:pt x="593" y="56"/>
                    <a:pt x="570" y="62"/>
                    <a:pt x="546" y="73"/>
                  </a:cubicBezTo>
                  <a:lnTo>
                    <a:pt x="546" y="73"/>
                  </a:lnTo>
                  <a:cubicBezTo>
                    <a:pt x="493" y="19"/>
                    <a:pt x="410" y="0"/>
                    <a:pt x="34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4"/>
            <p:cNvSpPr/>
            <p:nvPr/>
          </p:nvSpPr>
          <p:spPr>
            <a:xfrm>
              <a:off x="5014175" y="4260850"/>
              <a:ext cx="38925" cy="34000"/>
            </a:xfrm>
            <a:custGeom>
              <a:avLst/>
              <a:gdLst/>
              <a:ahLst/>
              <a:cxnLst/>
              <a:rect l="l" t="t" r="r" b="b"/>
              <a:pathLst>
                <a:path w="1557" h="1360" extrusionOk="0">
                  <a:moveTo>
                    <a:pt x="582" y="1"/>
                  </a:moveTo>
                  <a:cubicBezTo>
                    <a:pt x="501" y="1"/>
                    <a:pt x="430" y="37"/>
                    <a:pt x="396" y="125"/>
                  </a:cubicBezTo>
                  <a:lnTo>
                    <a:pt x="421" y="100"/>
                  </a:lnTo>
                  <a:lnTo>
                    <a:pt x="421" y="100"/>
                  </a:lnTo>
                  <a:cubicBezTo>
                    <a:pt x="386" y="157"/>
                    <a:pt x="360" y="215"/>
                    <a:pt x="341" y="274"/>
                  </a:cubicBezTo>
                  <a:lnTo>
                    <a:pt x="341" y="274"/>
                  </a:lnTo>
                  <a:cubicBezTo>
                    <a:pt x="335" y="273"/>
                    <a:pt x="328" y="273"/>
                    <a:pt x="322" y="273"/>
                  </a:cubicBezTo>
                  <a:cubicBezTo>
                    <a:pt x="149" y="298"/>
                    <a:pt x="1" y="471"/>
                    <a:pt x="1" y="644"/>
                  </a:cubicBezTo>
                  <a:cubicBezTo>
                    <a:pt x="1" y="742"/>
                    <a:pt x="26" y="866"/>
                    <a:pt x="100" y="965"/>
                  </a:cubicBezTo>
                  <a:cubicBezTo>
                    <a:pt x="198" y="1137"/>
                    <a:pt x="371" y="1261"/>
                    <a:pt x="569" y="1335"/>
                  </a:cubicBezTo>
                  <a:lnTo>
                    <a:pt x="643" y="1335"/>
                  </a:lnTo>
                  <a:cubicBezTo>
                    <a:pt x="677" y="1335"/>
                    <a:pt x="699" y="1335"/>
                    <a:pt x="726" y="1327"/>
                  </a:cubicBezTo>
                  <a:lnTo>
                    <a:pt x="726" y="1327"/>
                  </a:lnTo>
                  <a:cubicBezTo>
                    <a:pt x="764" y="1345"/>
                    <a:pt x="802" y="1360"/>
                    <a:pt x="840" y="1360"/>
                  </a:cubicBezTo>
                  <a:cubicBezTo>
                    <a:pt x="890" y="1360"/>
                    <a:pt x="914" y="1335"/>
                    <a:pt x="964" y="1335"/>
                  </a:cubicBezTo>
                  <a:cubicBezTo>
                    <a:pt x="983" y="1322"/>
                    <a:pt x="1003" y="1307"/>
                    <a:pt x="1022" y="1291"/>
                  </a:cubicBezTo>
                  <a:lnTo>
                    <a:pt x="1022" y="1291"/>
                  </a:lnTo>
                  <a:cubicBezTo>
                    <a:pt x="1041" y="1293"/>
                    <a:pt x="1062" y="1293"/>
                    <a:pt x="1082" y="1293"/>
                  </a:cubicBezTo>
                  <a:cubicBezTo>
                    <a:pt x="1156" y="1293"/>
                    <a:pt x="1232" y="1283"/>
                    <a:pt x="1309" y="1261"/>
                  </a:cubicBezTo>
                  <a:cubicBezTo>
                    <a:pt x="1408" y="1236"/>
                    <a:pt x="1482" y="1162"/>
                    <a:pt x="1507" y="1088"/>
                  </a:cubicBezTo>
                  <a:cubicBezTo>
                    <a:pt x="1556" y="989"/>
                    <a:pt x="1556" y="890"/>
                    <a:pt x="1507" y="816"/>
                  </a:cubicBezTo>
                  <a:cubicBezTo>
                    <a:pt x="1433" y="718"/>
                    <a:pt x="1334" y="619"/>
                    <a:pt x="1235" y="570"/>
                  </a:cubicBezTo>
                  <a:cubicBezTo>
                    <a:pt x="1161" y="495"/>
                    <a:pt x="1087" y="446"/>
                    <a:pt x="988" y="421"/>
                  </a:cubicBezTo>
                  <a:cubicBezTo>
                    <a:pt x="973" y="415"/>
                    <a:pt x="957" y="410"/>
                    <a:pt x="941" y="405"/>
                  </a:cubicBezTo>
                  <a:lnTo>
                    <a:pt x="941" y="405"/>
                  </a:lnTo>
                  <a:cubicBezTo>
                    <a:pt x="1037" y="217"/>
                    <a:pt x="781" y="1"/>
                    <a:pt x="58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4"/>
            <p:cNvSpPr/>
            <p:nvPr/>
          </p:nvSpPr>
          <p:spPr>
            <a:xfrm>
              <a:off x="5012975" y="4196700"/>
              <a:ext cx="33950" cy="35425"/>
            </a:xfrm>
            <a:custGeom>
              <a:avLst/>
              <a:gdLst/>
              <a:ahLst/>
              <a:cxnLst/>
              <a:rect l="l" t="t" r="r" b="b"/>
              <a:pathLst>
                <a:path w="1358" h="1417" extrusionOk="0">
                  <a:moveTo>
                    <a:pt x="538" y="622"/>
                  </a:moveTo>
                  <a:lnTo>
                    <a:pt x="538" y="622"/>
                  </a:lnTo>
                  <a:cubicBezTo>
                    <a:pt x="538" y="622"/>
                    <a:pt x="539" y="622"/>
                    <a:pt x="539" y="623"/>
                  </a:cubicBezTo>
                  <a:lnTo>
                    <a:pt x="539" y="623"/>
                  </a:lnTo>
                  <a:cubicBezTo>
                    <a:pt x="539" y="623"/>
                    <a:pt x="539" y="623"/>
                    <a:pt x="539" y="623"/>
                  </a:cubicBezTo>
                  <a:lnTo>
                    <a:pt x="539" y="623"/>
                  </a:lnTo>
                  <a:cubicBezTo>
                    <a:pt x="539" y="623"/>
                    <a:pt x="538" y="623"/>
                    <a:pt x="538" y="622"/>
                  </a:cubicBezTo>
                  <a:lnTo>
                    <a:pt x="538" y="622"/>
                  </a:lnTo>
                  <a:lnTo>
                    <a:pt x="538" y="622"/>
                  </a:lnTo>
                  <a:close/>
                  <a:moveTo>
                    <a:pt x="543" y="625"/>
                  </a:moveTo>
                  <a:cubicBezTo>
                    <a:pt x="543" y="625"/>
                    <a:pt x="543" y="626"/>
                    <a:pt x="544" y="626"/>
                  </a:cubicBezTo>
                  <a:lnTo>
                    <a:pt x="544" y="626"/>
                  </a:lnTo>
                  <a:lnTo>
                    <a:pt x="543" y="625"/>
                  </a:lnTo>
                  <a:lnTo>
                    <a:pt x="543" y="625"/>
                  </a:lnTo>
                  <a:lnTo>
                    <a:pt x="543" y="625"/>
                  </a:lnTo>
                  <a:close/>
                  <a:moveTo>
                    <a:pt x="539" y="623"/>
                  </a:moveTo>
                  <a:lnTo>
                    <a:pt x="539" y="623"/>
                  </a:lnTo>
                  <a:cubicBezTo>
                    <a:pt x="540" y="624"/>
                    <a:pt x="541" y="624"/>
                    <a:pt x="542" y="625"/>
                  </a:cubicBezTo>
                  <a:lnTo>
                    <a:pt x="542" y="625"/>
                  </a:lnTo>
                  <a:cubicBezTo>
                    <a:pt x="542" y="625"/>
                    <a:pt x="542" y="625"/>
                    <a:pt x="542" y="625"/>
                  </a:cubicBezTo>
                  <a:lnTo>
                    <a:pt x="542" y="625"/>
                  </a:lnTo>
                  <a:lnTo>
                    <a:pt x="540" y="625"/>
                  </a:lnTo>
                  <a:lnTo>
                    <a:pt x="540" y="625"/>
                  </a:lnTo>
                  <a:cubicBezTo>
                    <a:pt x="541" y="626"/>
                    <a:pt x="542" y="628"/>
                    <a:pt x="543" y="629"/>
                  </a:cubicBezTo>
                  <a:lnTo>
                    <a:pt x="543" y="629"/>
                  </a:lnTo>
                  <a:cubicBezTo>
                    <a:pt x="543" y="629"/>
                    <a:pt x="543" y="629"/>
                    <a:pt x="543" y="629"/>
                  </a:cubicBezTo>
                  <a:lnTo>
                    <a:pt x="543" y="629"/>
                  </a:lnTo>
                  <a:lnTo>
                    <a:pt x="539" y="624"/>
                  </a:lnTo>
                  <a:lnTo>
                    <a:pt x="540" y="625"/>
                  </a:lnTo>
                  <a:lnTo>
                    <a:pt x="540" y="625"/>
                  </a:lnTo>
                  <a:cubicBezTo>
                    <a:pt x="540" y="624"/>
                    <a:pt x="540" y="624"/>
                    <a:pt x="539" y="623"/>
                  </a:cubicBezTo>
                  <a:close/>
                  <a:moveTo>
                    <a:pt x="733" y="1014"/>
                  </a:moveTo>
                  <a:lnTo>
                    <a:pt x="733" y="1014"/>
                  </a:lnTo>
                  <a:cubicBezTo>
                    <a:pt x="733" y="1014"/>
                    <a:pt x="733" y="1014"/>
                    <a:pt x="734" y="1014"/>
                  </a:cubicBezTo>
                  <a:lnTo>
                    <a:pt x="734" y="1014"/>
                  </a:lnTo>
                  <a:lnTo>
                    <a:pt x="733" y="1015"/>
                  </a:lnTo>
                  <a:lnTo>
                    <a:pt x="733" y="1015"/>
                  </a:lnTo>
                  <a:lnTo>
                    <a:pt x="733" y="1014"/>
                  </a:lnTo>
                  <a:close/>
                  <a:moveTo>
                    <a:pt x="592" y="0"/>
                  </a:moveTo>
                  <a:cubicBezTo>
                    <a:pt x="444" y="25"/>
                    <a:pt x="320" y="74"/>
                    <a:pt x="197" y="173"/>
                  </a:cubicBezTo>
                  <a:cubicBezTo>
                    <a:pt x="135" y="235"/>
                    <a:pt x="90" y="331"/>
                    <a:pt x="63" y="419"/>
                  </a:cubicBezTo>
                  <a:lnTo>
                    <a:pt x="63" y="419"/>
                  </a:lnTo>
                  <a:cubicBezTo>
                    <a:pt x="56" y="439"/>
                    <a:pt x="50" y="459"/>
                    <a:pt x="46" y="479"/>
                  </a:cubicBezTo>
                  <a:lnTo>
                    <a:pt x="46" y="479"/>
                  </a:lnTo>
                  <a:cubicBezTo>
                    <a:pt x="1" y="623"/>
                    <a:pt x="25" y="744"/>
                    <a:pt x="74" y="889"/>
                  </a:cubicBezTo>
                  <a:cubicBezTo>
                    <a:pt x="81" y="899"/>
                    <a:pt x="89" y="909"/>
                    <a:pt x="98" y="920"/>
                  </a:cubicBezTo>
                  <a:lnTo>
                    <a:pt x="98" y="920"/>
                  </a:lnTo>
                  <a:cubicBezTo>
                    <a:pt x="98" y="940"/>
                    <a:pt x="98" y="964"/>
                    <a:pt x="98" y="988"/>
                  </a:cubicBezTo>
                  <a:cubicBezTo>
                    <a:pt x="123" y="1062"/>
                    <a:pt x="172" y="1111"/>
                    <a:pt x="246" y="1160"/>
                  </a:cubicBezTo>
                  <a:cubicBezTo>
                    <a:pt x="277" y="1181"/>
                    <a:pt x="307" y="1193"/>
                    <a:pt x="339" y="1198"/>
                  </a:cubicBezTo>
                  <a:lnTo>
                    <a:pt x="339" y="1198"/>
                  </a:lnTo>
                  <a:cubicBezTo>
                    <a:pt x="374" y="1224"/>
                    <a:pt x="409" y="1242"/>
                    <a:pt x="444" y="1259"/>
                  </a:cubicBezTo>
                  <a:cubicBezTo>
                    <a:pt x="518" y="1309"/>
                    <a:pt x="567" y="1333"/>
                    <a:pt x="641" y="1358"/>
                  </a:cubicBezTo>
                  <a:cubicBezTo>
                    <a:pt x="732" y="1394"/>
                    <a:pt x="835" y="1417"/>
                    <a:pt x="933" y="1417"/>
                  </a:cubicBezTo>
                  <a:cubicBezTo>
                    <a:pt x="968" y="1417"/>
                    <a:pt x="1003" y="1414"/>
                    <a:pt x="1036" y="1407"/>
                  </a:cubicBezTo>
                  <a:cubicBezTo>
                    <a:pt x="1234" y="1333"/>
                    <a:pt x="1357" y="1160"/>
                    <a:pt x="1357" y="963"/>
                  </a:cubicBezTo>
                  <a:cubicBezTo>
                    <a:pt x="1333" y="815"/>
                    <a:pt x="1283" y="667"/>
                    <a:pt x="1160" y="568"/>
                  </a:cubicBezTo>
                  <a:cubicBezTo>
                    <a:pt x="1159" y="567"/>
                    <a:pt x="1158" y="567"/>
                    <a:pt x="1158" y="567"/>
                  </a:cubicBezTo>
                  <a:lnTo>
                    <a:pt x="1158" y="567"/>
                  </a:lnTo>
                  <a:cubicBezTo>
                    <a:pt x="1136" y="347"/>
                    <a:pt x="992" y="179"/>
                    <a:pt x="809" y="100"/>
                  </a:cubicBezTo>
                  <a:lnTo>
                    <a:pt x="809" y="100"/>
                  </a:lnTo>
                  <a:cubicBezTo>
                    <a:pt x="756" y="39"/>
                    <a:pt x="681" y="0"/>
                    <a:pt x="59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4"/>
            <p:cNvSpPr/>
            <p:nvPr/>
          </p:nvSpPr>
          <p:spPr>
            <a:xfrm>
              <a:off x="4965425" y="4126700"/>
              <a:ext cx="29000" cy="36925"/>
            </a:xfrm>
            <a:custGeom>
              <a:avLst/>
              <a:gdLst/>
              <a:ahLst/>
              <a:cxnLst/>
              <a:rect l="l" t="t" r="r" b="b"/>
              <a:pathLst>
                <a:path w="1160" h="1477" extrusionOk="0">
                  <a:moveTo>
                    <a:pt x="425" y="1008"/>
                  </a:moveTo>
                  <a:lnTo>
                    <a:pt x="425" y="1008"/>
                  </a:lnTo>
                  <a:cubicBezTo>
                    <a:pt x="426" y="1008"/>
                    <a:pt x="426" y="1008"/>
                    <a:pt x="427" y="1008"/>
                  </a:cubicBezTo>
                  <a:lnTo>
                    <a:pt x="427" y="1008"/>
                  </a:lnTo>
                  <a:cubicBezTo>
                    <a:pt x="425" y="1013"/>
                    <a:pt x="423" y="1018"/>
                    <a:pt x="420" y="1022"/>
                  </a:cubicBezTo>
                  <a:lnTo>
                    <a:pt x="425" y="1008"/>
                  </a:lnTo>
                  <a:close/>
                  <a:moveTo>
                    <a:pt x="533" y="1"/>
                  </a:moveTo>
                  <a:cubicBezTo>
                    <a:pt x="471" y="1"/>
                    <a:pt x="407" y="12"/>
                    <a:pt x="346" y="35"/>
                  </a:cubicBezTo>
                  <a:cubicBezTo>
                    <a:pt x="124" y="134"/>
                    <a:pt x="0" y="381"/>
                    <a:pt x="50" y="627"/>
                  </a:cubicBezTo>
                  <a:cubicBezTo>
                    <a:pt x="58" y="649"/>
                    <a:pt x="67" y="670"/>
                    <a:pt x="77" y="691"/>
                  </a:cubicBezTo>
                  <a:lnTo>
                    <a:pt x="77" y="691"/>
                  </a:lnTo>
                  <a:cubicBezTo>
                    <a:pt x="68" y="777"/>
                    <a:pt x="75" y="863"/>
                    <a:pt x="99" y="948"/>
                  </a:cubicBezTo>
                  <a:cubicBezTo>
                    <a:pt x="149" y="1146"/>
                    <a:pt x="272" y="1294"/>
                    <a:pt x="420" y="1393"/>
                  </a:cubicBezTo>
                  <a:cubicBezTo>
                    <a:pt x="494" y="1448"/>
                    <a:pt x="582" y="1476"/>
                    <a:pt x="674" y="1476"/>
                  </a:cubicBezTo>
                  <a:cubicBezTo>
                    <a:pt x="704" y="1476"/>
                    <a:pt x="735" y="1473"/>
                    <a:pt x="766" y="1467"/>
                  </a:cubicBezTo>
                  <a:cubicBezTo>
                    <a:pt x="889" y="1417"/>
                    <a:pt x="1013" y="1294"/>
                    <a:pt x="1037" y="1146"/>
                  </a:cubicBezTo>
                  <a:cubicBezTo>
                    <a:pt x="1062" y="1072"/>
                    <a:pt x="1062" y="973"/>
                    <a:pt x="1062" y="874"/>
                  </a:cubicBezTo>
                  <a:cubicBezTo>
                    <a:pt x="1085" y="805"/>
                    <a:pt x="1087" y="736"/>
                    <a:pt x="1067" y="668"/>
                  </a:cubicBezTo>
                  <a:lnTo>
                    <a:pt x="1067" y="668"/>
                  </a:lnTo>
                  <a:cubicBezTo>
                    <a:pt x="1160" y="544"/>
                    <a:pt x="1150" y="370"/>
                    <a:pt x="1037" y="257"/>
                  </a:cubicBezTo>
                  <a:lnTo>
                    <a:pt x="1037" y="282"/>
                  </a:lnTo>
                  <a:cubicBezTo>
                    <a:pt x="1004" y="249"/>
                    <a:pt x="966" y="221"/>
                    <a:pt x="923" y="199"/>
                  </a:cubicBezTo>
                  <a:lnTo>
                    <a:pt x="923" y="199"/>
                  </a:lnTo>
                  <a:cubicBezTo>
                    <a:pt x="913" y="185"/>
                    <a:pt x="902" y="171"/>
                    <a:pt x="889" y="158"/>
                  </a:cubicBezTo>
                  <a:cubicBezTo>
                    <a:pt x="804" y="56"/>
                    <a:pt x="672" y="1"/>
                    <a:pt x="533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4"/>
            <p:cNvSpPr/>
            <p:nvPr/>
          </p:nvSpPr>
          <p:spPr>
            <a:xfrm>
              <a:off x="4953700" y="4070525"/>
              <a:ext cx="33350" cy="33450"/>
            </a:xfrm>
            <a:custGeom>
              <a:avLst/>
              <a:gdLst/>
              <a:ahLst/>
              <a:cxnLst/>
              <a:rect l="l" t="t" r="r" b="b"/>
              <a:pathLst>
                <a:path w="1334" h="1338" extrusionOk="0">
                  <a:moveTo>
                    <a:pt x="542" y="365"/>
                  </a:moveTo>
                  <a:cubicBezTo>
                    <a:pt x="539" y="374"/>
                    <a:pt x="531" y="378"/>
                    <a:pt x="520" y="380"/>
                  </a:cubicBezTo>
                  <a:lnTo>
                    <a:pt x="520" y="380"/>
                  </a:lnTo>
                  <a:lnTo>
                    <a:pt x="531" y="368"/>
                  </a:lnTo>
                  <a:lnTo>
                    <a:pt x="542" y="365"/>
                  </a:lnTo>
                  <a:close/>
                  <a:moveTo>
                    <a:pt x="692" y="389"/>
                  </a:moveTo>
                  <a:lnTo>
                    <a:pt x="701" y="396"/>
                  </a:lnTo>
                  <a:lnTo>
                    <a:pt x="701" y="396"/>
                  </a:lnTo>
                  <a:lnTo>
                    <a:pt x="708" y="405"/>
                  </a:lnTo>
                  <a:lnTo>
                    <a:pt x="708" y="405"/>
                  </a:lnTo>
                  <a:cubicBezTo>
                    <a:pt x="694" y="405"/>
                    <a:pt x="692" y="403"/>
                    <a:pt x="692" y="389"/>
                  </a:cubicBezTo>
                  <a:close/>
                  <a:moveTo>
                    <a:pt x="716" y="529"/>
                  </a:moveTo>
                  <a:cubicBezTo>
                    <a:pt x="716" y="529"/>
                    <a:pt x="716" y="529"/>
                    <a:pt x="716" y="529"/>
                  </a:cubicBezTo>
                  <a:lnTo>
                    <a:pt x="716" y="529"/>
                  </a:lnTo>
                  <a:close/>
                  <a:moveTo>
                    <a:pt x="704" y="535"/>
                  </a:moveTo>
                  <a:cubicBezTo>
                    <a:pt x="706" y="535"/>
                    <a:pt x="708" y="535"/>
                    <a:pt x="710" y="536"/>
                  </a:cubicBezTo>
                  <a:lnTo>
                    <a:pt x="710" y="536"/>
                  </a:lnTo>
                  <a:lnTo>
                    <a:pt x="704" y="541"/>
                  </a:lnTo>
                  <a:lnTo>
                    <a:pt x="704" y="541"/>
                  </a:lnTo>
                  <a:lnTo>
                    <a:pt x="698" y="536"/>
                  </a:lnTo>
                  <a:lnTo>
                    <a:pt x="698" y="536"/>
                  </a:lnTo>
                  <a:cubicBezTo>
                    <a:pt x="700" y="535"/>
                    <a:pt x="702" y="535"/>
                    <a:pt x="704" y="535"/>
                  </a:cubicBezTo>
                  <a:close/>
                  <a:moveTo>
                    <a:pt x="698" y="536"/>
                  </a:moveTo>
                  <a:cubicBezTo>
                    <a:pt x="699" y="538"/>
                    <a:pt x="701" y="540"/>
                    <a:pt x="702" y="542"/>
                  </a:cubicBezTo>
                  <a:lnTo>
                    <a:pt x="702" y="542"/>
                  </a:lnTo>
                  <a:lnTo>
                    <a:pt x="701" y="542"/>
                  </a:lnTo>
                  <a:lnTo>
                    <a:pt x="701" y="542"/>
                  </a:lnTo>
                  <a:lnTo>
                    <a:pt x="696" y="536"/>
                  </a:lnTo>
                  <a:lnTo>
                    <a:pt x="696" y="536"/>
                  </a:lnTo>
                  <a:cubicBezTo>
                    <a:pt x="697" y="536"/>
                    <a:pt x="697" y="536"/>
                    <a:pt x="698" y="536"/>
                  </a:cubicBezTo>
                  <a:close/>
                  <a:moveTo>
                    <a:pt x="692" y="537"/>
                  </a:moveTo>
                  <a:cubicBezTo>
                    <a:pt x="693" y="539"/>
                    <a:pt x="694" y="542"/>
                    <a:pt x="695" y="544"/>
                  </a:cubicBezTo>
                  <a:lnTo>
                    <a:pt x="695" y="544"/>
                  </a:lnTo>
                  <a:lnTo>
                    <a:pt x="692" y="545"/>
                  </a:lnTo>
                  <a:lnTo>
                    <a:pt x="692" y="545"/>
                  </a:lnTo>
                  <a:lnTo>
                    <a:pt x="684" y="540"/>
                  </a:lnTo>
                  <a:lnTo>
                    <a:pt x="684" y="540"/>
                  </a:lnTo>
                  <a:cubicBezTo>
                    <a:pt x="687" y="539"/>
                    <a:pt x="690" y="538"/>
                    <a:pt x="692" y="537"/>
                  </a:cubicBezTo>
                  <a:close/>
                  <a:moveTo>
                    <a:pt x="682" y="542"/>
                  </a:moveTo>
                  <a:lnTo>
                    <a:pt x="682" y="542"/>
                  </a:lnTo>
                  <a:cubicBezTo>
                    <a:pt x="685" y="543"/>
                    <a:pt x="687" y="545"/>
                    <a:pt x="690" y="546"/>
                  </a:cubicBezTo>
                  <a:lnTo>
                    <a:pt x="690" y="546"/>
                  </a:lnTo>
                  <a:lnTo>
                    <a:pt x="667" y="554"/>
                  </a:lnTo>
                  <a:cubicBezTo>
                    <a:pt x="672" y="549"/>
                    <a:pt x="677" y="545"/>
                    <a:pt x="682" y="542"/>
                  </a:cubicBezTo>
                  <a:close/>
                  <a:moveTo>
                    <a:pt x="713" y="559"/>
                  </a:moveTo>
                  <a:cubicBezTo>
                    <a:pt x="713" y="560"/>
                    <a:pt x="713" y="560"/>
                    <a:pt x="713" y="560"/>
                  </a:cubicBezTo>
                  <a:lnTo>
                    <a:pt x="713" y="560"/>
                  </a:lnTo>
                  <a:cubicBezTo>
                    <a:pt x="713" y="560"/>
                    <a:pt x="713" y="560"/>
                    <a:pt x="713" y="560"/>
                  </a:cubicBezTo>
                  <a:lnTo>
                    <a:pt x="713" y="560"/>
                  </a:lnTo>
                  <a:lnTo>
                    <a:pt x="713" y="559"/>
                  </a:lnTo>
                  <a:close/>
                  <a:moveTo>
                    <a:pt x="607" y="599"/>
                  </a:moveTo>
                  <a:lnTo>
                    <a:pt x="627" y="629"/>
                  </a:lnTo>
                  <a:lnTo>
                    <a:pt x="627" y="629"/>
                  </a:lnTo>
                  <a:cubicBezTo>
                    <a:pt x="624" y="628"/>
                    <a:pt x="622" y="628"/>
                    <a:pt x="619" y="628"/>
                  </a:cubicBezTo>
                  <a:lnTo>
                    <a:pt x="619" y="628"/>
                  </a:lnTo>
                  <a:cubicBezTo>
                    <a:pt x="618" y="627"/>
                    <a:pt x="618" y="627"/>
                    <a:pt x="617" y="626"/>
                  </a:cubicBezTo>
                  <a:lnTo>
                    <a:pt x="617" y="626"/>
                  </a:lnTo>
                  <a:cubicBezTo>
                    <a:pt x="614" y="617"/>
                    <a:pt x="611" y="608"/>
                    <a:pt x="607" y="599"/>
                  </a:cubicBezTo>
                  <a:close/>
                  <a:moveTo>
                    <a:pt x="622" y="631"/>
                  </a:moveTo>
                  <a:lnTo>
                    <a:pt x="632" y="638"/>
                  </a:lnTo>
                  <a:lnTo>
                    <a:pt x="633" y="639"/>
                  </a:lnTo>
                  <a:lnTo>
                    <a:pt x="633" y="639"/>
                  </a:lnTo>
                  <a:cubicBezTo>
                    <a:pt x="633" y="639"/>
                    <a:pt x="632" y="638"/>
                    <a:pt x="632" y="638"/>
                  </a:cubicBezTo>
                  <a:lnTo>
                    <a:pt x="632" y="638"/>
                  </a:lnTo>
                  <a:cubicBezTo>
                    <a:pt x="631" y="638"/>
                    <a:pt x="631" y="638"/>
                    <a:pt x="631" y="638"/>
                  </a:cubicBezTo>
                  <a:lnTo>
                    <a:pt x="631" y="638"/>
                  </a:lnTo>
                  <a:cubicBezTo>
                    <a:pt x="628" y="636"/>
                    <a:pt x="625" y="633"/>
                    <a:pt x="622" y="631"/>
                  </a:cubicBezTo>
                  <a:close/>
                  <a:moveTo>
                    <a:pt x="731" y="638"/>
                  </a:moveTo>
                  <a:lnTo>
                    <a:pt x="731" y="638"/>
                  </a:lnTo>
                  <a:cubicBezTo>
                    <a:pt x="730" y="639"/>
                    <a:pt x="730" y="640"/>
                    <a:pt x="729" y="642"/>
                  </a:cubicBezTo>
                  <a:lnTo>
                    <a:pt x="729" y="642"/>
                  </a:lnTo>
                  <a:cubicBezTo>
                    <a:pt x="726" y="646"/>
                    <a:pt x="724" y="650"/>
                    <a:pt x="721" y="653"/>
                  </a:cubicBezTo>
                  <a:lnTo>
                    <a:pt x="721" y="653"/>
                  </a:lnTo>
                  <a:cubicBezTo>
                    <a:pt x="719" y="654"/>
                    <a:pt x="717" y="654"/>
                    <a:pt x="714" y="654"/>
                  </a:cubicBezTo>
                  <a:lnTo>
                    <a:pt x="714" y="654"/>
                  </a:lnTo>
                  <a:lnTo>
                    <a:pt x="731" y="638"/>
                  </a:lnTo>
                  <a:close/>
                  <a:moveTo>
                    <a:pt x="608" y="1"/>
                  </a:moveTo>
                  <a:cubicBezTo>
                    <a:pt x="530" y="1"/>
                    <a:pt x="450" y="24"/>
                    <a:pt x="395" y="60"/>
                  </a:cubicBezTo>
                  <a:cubicBezTo>
                    <a:pt x="230" y="152"/>
                    <a:pt x="119" y="312"/>
                    <a:pt x="104" y="490"/>
                  </a:cubicBezTo>
                  <a:lnTo>
                    <a:pt x="104" y="490"/>
                  </a:lnTo>
                  <a:cubicBezTo>
                    <a:pt x="84" y="509"/>
                    <a:pt x="66" y="530"/>
                    <a:pt x="50" y="554"/>
                  </a:cubicBezTo>
                  <a:cubicBezTo>
                    <a:pt x="25" y="628"/>
                    <a:pt x="0" y="702"/>
                    <a:pt x="25" y="776"/>
                  </a:cubicBezTo>
                  <a:lnTo>
                    <a:pt x="0" y="850"/>
                  </a:lnTo>
                  <a:cubicBezTo>
                    <a:pt x="50" y="1023"/>
                    <a:pt x="148" y="1171"/>
                    <a:pt x="321" y="1245"/>
                  </a:cubicBezTo>
                  <a:cubicBezTo>
                    <a:pt x="371" y="1270"/>
                    <a:pt x="445" y="1319"/>
                    <a:pt x="519" y="1319"/>
                  </a:cubicBezTo>
                  <a:cubicBezTo>
                    <a:pt x="568" y="1331"/>
                    <a:pt x="618" y="1338"/>
                    <a:pt x="667" y="1338"/>
                  </a:cubicBezTo>
                  <a:cubicBezTo>
                    <a:pt x="716" y="1338"/>
                    <a:pt x="766" y="1331"/>
                    <a:pt x="815" y="1319"/>
                  </a:cubicBezTo>
                  <a:cubicBezTo>
                    <a:pt x="988" y="1270"/>
                    <a:pt x="1136" y="1171"/>
                    <a:pt x="1235" y="1023"/>
                  </a:cubicBezTo>
                  <a:cubicBezTo>
                    <a:pt x="1309" y="850"/>
                    <a:pt x="1334" y="677"/>
                    <a:pt x="1284" y="504"/>
                  </a:cubicBezTo>
                  <a:cubicBezTo>
                    <a:pt x="1259" y="331"/>
                    <a:pt x="1161" y="183"/>
                    <a:pt x="1013" y="85"/>
                  </a:cubicBezTo>
                  <a:cubicBezTo>
                    <a:pt x="914" y="35"/>
                    <a:pt x="815" y="10"/>
                    <a:pt x="692" y="10"/>
                  </a:cubicBezTo>
                  <a:cubicBezTo>
                    <a:pt x="665" y="4"/>
                    <a:pt x="637" y="1"/>
                    <a:pt x="60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4"/>
            <p:cNvSpPr/>
            <p:nvPr/>
          </p:nvSpPr>
          <p:spPr>
            <a:xfrm>
              <a:off x="4905550" y="4201925"/>
              <a:ext cx="42000" cy="28450"/>
            </a:xfrm>
            <a:custGeom>
              <a:avLst/>
              <a:gdLst/>
              <a:ahLst/>
              <a:cxnLst/>
              <a:rect l="l" t="t" r="r" b="b"/>
              <a:pathLst>
                <a:path w="1680" h="1138" extrusionOk="0">
                  <a:moveTo>
                    <a:pt x="876" y="0"/>
                  </a:moveTo>
                  <a:cubicBezTo>
                    <a:pt x="814" y="0"/>
                    <a:pt x="751" y="6"/>
                    <a:pt x="690" y="16"/>
                  </a:cubicBezTo>
                  <a:lnTo>
                    <a:pt x="690" y="16"/>
                  </a:lnTo>
                  <a:cubicBezTo>
                    <a:pt x="606" y="24"/>
                    <a:pt x="524" y="48"/>
                    <a:pt x="445" y="87"/>
                  </a:cubicBezTo>
                  <a:cubicBezTo>
                    <a:pt x="445" y="87"/>
                    <a:pt x="445" y="87"/>
                    <a:pt x="445" y="88"/>
                  </a:cubicBezTo>
                  <a:lnTo>
                    <a:pt x="445" y="88"/>
                  </a:lnTo>
                  <a:cubicBezTo>
                    <a:pt x="321" y="139"/>
                    <a:pt x="204" y="214"/>
                    <a:pt x="99" y="309"/>
                  </a:cubicBezTo>
                  <a:cubicBezTo>
                    <a:pt x="1" y="408"/>
                    <a:pt x="1" y="606"/>
                    <a:pt x="99" y="729"/>
                  </a:cubicBezTo>
                  <a:cubicBezTo>
                    <a:pt x="223" y="828"/>
                    <a:pt x="322" y="877"/>
                    <a:pt x="445" y="927"/>
                  </a:cubicBezTo>
                  <a:cubicBezTo>
                    <a:pt x="464" y="931"/>
                    <a:pt x="483" y="934"/>
                    <a:pt x="502" y="938"/>
                  </a:cubicBezTo>
                  <a:lnTo>
                    <a:pt x="502" y="938"/>
                  </a:lnTo>
                  <a:cubicBezTo>
                    <a:pt x="577" y="993"/>
                    <a:pt x="659" y="1040"/>
                    <a:pt x="741" y="1075"/>
                  </a:cubicBezTo>
                  <a:cubicBezTo>
                    <a:pt x="828" y="1118"/>
                    <a:pt x="919" y="1138"/>
                    <a:pt x="1011" y="1138"/>
                  </a:cubicBezTo>
                  <a:cubicBezTo>
                    <a:pt x="1129" y="1138"/>
                    <a:pt x="1248" y="1106"/>
                    <a:pt x="1358" y="1050"/>
                  </a:cubicBezTo>
                  <a:cubicBezTo>
                    <a:pt x="1556" y="927"/>
                    <a:pt x="1679" y="680"/>
                    <a:pt x="1630" y="458"/>
                  </a:cubicBezTo>
                  <a:cubicBezTo>
                    <a:pt x="1556" y="260"/>
                    <a:pt x="1383" y="87"/>
                    <a:pt x="1161" y="38"/>
                  </a:cubicBezTo>
                  <a:cubicBezTo>
                    <a:pt x="1067" y="13"/>
                    <a:pt x="971" y="0"/>
                    <a:pt x="87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4"/>
            <p:cNvSpPr/>
            <p:nvPr/>
          </p:nvSpPr>
          <p:spPr>
            <a:xfrm>
              <a:off x="4723475" y="4152400"/>
              <a:ext cx="33350" cy="27025"/>
            </a:xfrm>
            <a:custGeom>
              <a:avLst/>
              <a:gdLst/>
              <a:ahLst/>
              <a:cxnLst/>
              <a:rect l="l" t="t" r="r" b="b"/>
              <a:pathLst>
                <a:path w="1334" h="1081" extrusionOk="0">
                  <a:moveTo>
                    <a:pt x="519" y="1"/>
                  </a:moveTo>
                  <a:cubicBezTo>
                    <a:pt x="469" y="1"/>
                    <a:pt x="420" y="7"/>
                    <a:pt x="371" y="19"/>
                  </a:cubicBezTo>
                  <a:cubicBezTo>
                    <a:pt x="247" y="44"/>
                    <a:pt x="148" y="118"/>
                    <a:pt x="74" y="217"/>
                  </a:cubicBezTo>
                  <a:cubicBezTo>
                    <a:pt x="25" y="340"/>
                    <a:pt x="0" y="464"/>
                    <a:pt x="25" y="612"/>
                  </a:cubicBezTo>
                  <a:cubicBezTo>
                    <a:pt x="84" y="769"/>
                    <a:pt x="221" y="910"/>
                    <a:pt x="386" y="961"/>
                  </a:cubicBezTo>
                  <a:lnTo>
                    <a:pt x="386" y="961"/>
                  </a:lnTo>
                  <a:cubicBezTo>
                    <a:pt x="397" y="968"/>
                    <a:pt x="408" y="975"/>
                    <a:pt x="420" y="982"/>
                  </a:cubicBezTo>
                  <a:cubicBezTo>
                    <a:pt x="535" y="1048"/>
                    <a:pt x="672" y="1081"/>
                    <a:pt x="810" y="1081"/>
                  </a:cubicBezTo>
                  <a:cubicBezTo>
                    <a:pt x="878" y="1081"/>
                    <a:pt x="947" y="1073"/>
                    <a:pt x="1013" y="1056"/>
                  </a:cubicBezTo>
                  <a:cubicBezTo>
                    <a:pt x="1087" y="1031"/>
                    <a:pt x="1136" y="1007"/>
                    <a:pt x="1210" y="957"/>
                  </a:cubicBezTo>
                  <a:cubicBezTo>
                    <a:pt x="1284" y="883"/>
                    <a:pt x="1334" y="760"/>
                    <a:pt x="1309" y="661"/>
                  </a:cubicBezTo>
                  <a:cubicBezTo>
                    <a:pt x="1309" y="513"/>
                    <a:pt x="1235" y="365"/>
                    <a:pt x="1111" y="266"/>
                  </a:cubicBezTo>
                  <a:cubicBezTo>
                    <a:pt x="1013" y="143"/>
                    <a:pt x="840" y="44"/>
                    <a:pt x="667" y="19"/>
                  </a:cubicBezTo>
                  <a:cubicBezTo>
                    <a:pt x="618" y="7"/>
                    <a:pt x="568" y="1"/>
                    <a:pt x="51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4"/>
            <p:cNvSpPr/>
            <p:nvPr/>
          </p:nvSpPr>
          <p:spPr>
            <a:xfrm>
              <a:off x="4594475" y="4045150"/>
              <a:ext cx="33350" cy="29975"/>
            </a:xfrm>
            <a:custGeom>
              <a:avLst/>
              <a:gdLst/>
              <a:ahLst/>
              <a:cxnLst/>
              <a:rect l="l" t="t" r="r" b="b"/>
              <a:pathLst>
                <a:path w="1334" h="1199" extrusionOk="0">
                  <a:moveTo>
                    <a:pt x="337" y="1"/>
                  </a:moveTo>
                  <a:cubicBezTo>
                    <a:pt x="307" y="1"/>
                    <a:pt x="277" y="5"/>
                    <a:pt x="247" y="13"/>
                  </a:cubicBezTo>
                  <a:cubicBezTo>
                    <a:pt x="99" y="63"/>
                    <a:pt x="0" y="235"/>
                    <a:pt x="50" y="384"/>
                  </a:cubicBezTo>
                  <a:cubicBezTo>
                    <a:pt x="75" y="512"/>
                    <a:pt x="128" y="634"/>
                    <a:pt x="200" y="742"/>
                  </a:cubicBezTo>
                  <a:lnTo>
                    <a:pt x="200" y="742"/>
                  </a:lnTo>
                  <a:cubicBezTo>
                    <a:pt x="220" y="879"/>
                    <a:pt x="289" y="1008"/>
                    <a:pt x="395" y="1100"/>
                  </a:cubicBezTo>
                  <a:cubicBezTo>
                    <a:pt x="445" y="1174"/>
                    <a:pt x="519" y="1198"/>
                    <a:pt x="593" y="1198"/>
                  </a:cubicBezTo>
                  <a:cubicBezTo>
                    <a:pt x="631" y="1198"/>
                    <a:pt x="667" y="1191"/>
                    <a:pt x="702" y="1178"/>
                  </a:cubicBezTo>
                  <a:lnTo>
                    <a:pt x="702" y="1178"/>
                  </a:lnTo>
                  <a:cubicBezTo>
                    <a:pt x="714" y="1185"/>
                    <a:pt x="728" y="1192"/>
                    <a:pt x="741" y="1198"/>
                  </a:cubicBezTo>
                  <a:lnTo>
                    <a:pt x="963" y="1198"/>
                  </a:lnTo>
                  <a:cubicBezTo>
                    <a:pt x="1013" y="1174"/>
                    <a:pt x="1062" y="1174"/>
                    <a:pt x="1087" y="1149"/>
                  </a:cubicBezTo>
                  <a:cubicBezTo>
                    <a:pt x="1161" y="1100"/>
                    <a:pt x="1210" y="1050"/>
                    <a:pt x="1235" y="1001"/>
                  </a:cubicBezTo>
                  <a:cubicBezTo>
                    <a:pt x="1284" y="927"/>
                    <a:pt x="1309" y="828"/>
                    <a:pt x="1334" y="729"/>
                  </a:cubicBezTo>
                  <a:cubicBezTo>
                    <a:pt x="1334" y="705"/>
                    <a:pt x="1334" y="680"/>
                    <a:pt x="1334" y="630"/>
                  </a:cubicBezTo>
                  <a:cubicBezTo>
                    <a:pt x="1309" y="606"/>
                    <a:pt x="1309" y="556"/>
                    <a:pt x="1309" y="532"/>
                  </a:cubicBezTo>
                  <a:cubicBezTo>
                    <a:pt x="1259" y="433"/>
                    <a:pt x="1235" y="359"/>
                    <a:pt x="1161" y="285"/>
                  </a:cubicBezTo>
                  <a:cubicBezTo>
                    <a:pt x="1111" y="235"/>
                    <a:pt x="1062" y="211"/>
                    <a:pt x="988" y="186"/>
                  </a:cubicBezTo>
                  <a:cubicBezTo>
                    <a:pt x="909" y="139"/>
                    <a:pt x="822" y="116"/>
                    <a:pt x="737" y="116"/>
                  </a:cubicBezTo>
                  <a:cubicBezTo>
                    <a:pt x="685" y="116"/>
                    <a:pt x="634" y="125"/>
                    <a:pt x="585" y="140"/>
                  </a:cubicBezTo>
                  <a:lnTo>
                    <a:pt x="585" y="140"/>
                  </a:lnTo>
                  <a:cubicBezTo>
                    <a:pt x="536" y="53"/>
                    <a:pt x="442" y="1"/>
                    <a:pt x="33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4"/>
            <p:cNvSpPr/>
            <p:nvPr/>
          </p:nvSpPr>
          <p:spPr>
            <a:xfrm>
              <a:off x="4460525" y="4049175"/>
              <a:ext cx="36625" cy="35825"/>
            </a:xfrm>
            <a:custGeom>
              <a:avLst/>
              <a:gdLst/>
              <a:ahLst/>
              <a:cxnLst/>
              <a:rect l="l" t="t" r="r" b="b"/>
              <a:pathLst>
                <a:path w="1465" h="1433" extrusionOk="0">
                  <a:moveTo>
                    <a:pt x="717" y="0"/>
                  </a:moveTo>
                  <a:cubicBezTo>
                    <a:pt x="598" y="0"/>
                    <a:pt x="456" y="46"/>
                    <a:pt x="358" y="116"/>
                  </a:cubicBezTo>
                  <a:lnTo>
                    <a:pt x="358" y="116"/>
                  </a:lnTo>
                  <a:cubicBezTo>
                    <a:pt x="351" y="115"/>
                    <a:pt x="344" y="115"/>
                    <a:pt x="337" y="115"/>
                  </a:cubicBezTo>
                  <a:cubicBezTo>
                    <a:pt x="250" y="115"/>
                    <a:pt x="175" y="147"/>
                    <a:pt x="100" y="223"/>
                  </a:cubicBezTo>
                  <a:cubicBezTo>
                    <a:pt x="26" y="297"/>
                    <a:pt x="1" y="420"/>
                    <a:pt x="26" y="519"/>
                  </a:cubicBezTo>
                  <a:cubicBezTo>
                    <a:pt x="47" y="603"/>
                    <a:pt x="86" y="670"/>
                    <a:pt x="128" y="733"/>
                  </a:cubicBezTo>
                  <a:lnTo>
                    <a:pt x="128" y="733"/>
                  </a:lnTo>
                  <a:cubicBezTo>
                    <a:pt x="138" y="794"/>
                    <a:pt x="162" y="855"/>
                    <a:pt x="198" y="914"/>
                  </a:cubicBezTo>
                  <a:cubicBezTo>
                    <a:pt x="272" y="1013"/>
                    <a:pt x="371" y="1111"/>
                    <a:pt x="470" y="1185"/>
                  </a:cubicBezTo>
                  <a:cubicBezTo>
                    <a:pt x="569" y="1260"/>
                    <a:pt x="667" y="1334"/>
                    <a:pt x="766" y="1383"/>
                  </a:cubicBezTo>
                  <a:cubicBezTo>
                    <a:pt x="840" y="1432"/>
                    <a:pt x="939" y="1432"/>
                    <a:pt x="1013" y="1432"/>
                  </a:cubicBezTo>
                  <a:cubicBezTo>
                    <a:pt x="1087" y="1408"/>
                    <a:pt x="1161" y="1358"/>
                    <a:pt x="1186" y="1284"/>
                  </a:cubicBezTo>
                  <a:cubicBezTo>
                    <a:pt x="1203" y="1259"/>
                    <a:pt x="1217" y="1231"/>
                    <a:pt x="1227" y="1202"/>
                  </a:cubicBezTo>
                  <a:lnTo>
                    <a:pt x="1227" y="1202"/>
                  </a:lnTo>
                  <a:cubicBezTo>
                    <a:pt x="1326" y="1145"/>
                    <a:pt x="1398" y="1060"/>
                    <a:pt x="1433" y="939"/>
                  </a:cubicBezTo>
                  <a:cubicBezTo>
                    <a:pt x="1455" y="884"/>
                    <a:pt x="1462" y="825"/>
                    <a:pt x="1457" y="763"/>
                  </a:cubicBezTo>
                  <a:lnTo>
                    <a:pt x="1457" y="763"/>
                  </a:lnTo>
                  <a:cubicBezTo>
                    <a:pt x="1464" y="724"/>
                    <a:pt x="1464" y="683"/>
                    <a:pt x="1457" y="642"/>
                  </a:cubicBezTo>
                  <a:cubicBezTo>
                    <a:pt x="1433" y="420"/>
                    <a:pt x="1285" y="198"/>
                    <a:pt x="1062" y="74"/>
                  </a:cubicBezTo>
                  <a:cubicBezTo>
                    <a:pt x="964" y="25"/>
                    <a:pt x="840" y="0"/>
                    <a:pt x="71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4"/>
            <p:cNvSpPr/>
            <p:nvPr/>
          </p:nvSpPr>
          <p:spPr>
            <a:xfrm>
              <a:off x="4521650" y="4184500"/>
              <a:ext cx="30875" cy="28025"/>
            </a:xfrm>
            <a:custGeom>
              <a:avLst/>
              <a:gdLst/>
              <a:ahLst/>
              <a:cxnLst/>
              <a:rect l="l" t="t" r="r" b="b"/>
              <a:pathLst>
                <a:path w="1235" h="1121" extrusionOk="0">
                  <a:moveTo>
                    <a:pt x="639" y="0"/>
                  </a:moveTo>
                  <a:cubicBezTo>
                    <a:pt x="477" y="0"/>
                    <a:pt x="327" y="65"/>
                    <a:pt x="220" y="181"/>
                  </a:cubicBezTo>
                  <a:lnTo>
                    <a:pt x="220" y="181"/>
                  </a:lnTo>
                  <a:cubicBezTo>
                    <a:pt x="130" y="244"/>
                    <a:pt x="59" y="335"/>
                    <a:pt x="25" y="439"/>
                  </a:cubicBezTo>
                  <a:cubicBezTo>
                    <a:pt x="0" y="513"/>
                    <a:pt x="25" y="611"/>
                    <a:pt x="74" y="686"/>
                  </a:cubicBezTo>
                  <a:lnTo>
                    <a:pt x="99" y="735"/>
                  </a:lnTo>
                  <a:cubicBezTo>
                    <a:pt x="124" y="784"/>
                    <a:pt x="173" y="834"/>
                    <a:pt x="198" y="883"/>
                  </a:cubicBezTo>
                  <a:cubicBezTo>
                    <a:pt x="278" y="964"/>
                    <a:pt x="374" y="1023"/>
                    <a:pt x="476" y="1059"/>
                  </a:cubicBezTo>
                  <a:lnTo>
                    <a:pt x="476" y="1059"/>
                  </a:lnTo>
                  <a:cubicBezTo>
                    <a:pt x="523" y="1083"/>
                    <a:pt x="571" y="1105"/>
                    <a:pt x="642" y="1105"/>
                  </a:cubicBezTo>
                  <a:cubicBezTo>
                    <a:pt x="687" y="1114"/>
                    <a:pt x="732" y="1120"/>
                    <a:pt x="778" y="1120"/>
                  </a:cubicBezTo>
                  <a:cubicBezTo>
                    <a:pt x="856" y="1120"/>
                    <a:pt x="934" y="1103"/>
                    <a:pt x="1012" y="1056"/>
                  </a:cubicBezTo>
                  <a:cubicBezTo>
                    <a:pt x="1062" y="1031"/>
                    <a:pt x="1111" y="982"/>
                    <a:pt x="1160" y="908"/>
                  </a:cubicBezTo>
                  <a:cubicBezTo>
                    <a:pt x="1210" y="834"/>
                    <a:pt x="1235" y="760"/>
                    <a:pt x="1235" y="686"/>
                  </a:cubicBezTo>
                  <a:cubicBezTo>
                    <a:pt x="1235" y="670"/>
                    <a:pt x="1234" y="655"/>
                    <a:pt x="1232" y="640"/>
                  </a:cubicBezTo>
                  <a:lnTo>
                    <a:pt x="1232" y="640"/>
                  </a:lnTo>
                  <a:cubicBezTo>
                    <a:pt x="1234" y="623"/>
                    <a:pt x="1235" y="605"/>
                    <a:pt x="1235" y="587"/>
                  </a:cubicBezTo>
                  <a:cubicBezTo>
                    <a:pt x="1210" y="513"/>
                    <a:pt x="1185" y="414"/>
                    <a:pt x="1160" y="340"/>
                  </a:cubicBezTo>
                  <a:cubicBezTo>
                    <a:pt x="1136" y="291"/>
                    <a:pt x="1086" y="241"/>
                    <a:pt x="1062" y="192"/>
                  </a:cubicBezTo>
                  <a:cubicBezTo>
                    <a:pt x="988" y="118"/>
                    <a:pt x="889" y="44"/>
                    <a:pt x="790" y="19"/>
                  </a:cubicBezTo>
                  <a:cubicBezTo>
                    <a:pt x="739" y="6"/>
                    <a:pt x="688" y="0"/>
                    <a:pt x="63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4"/>
            <p:cNvSpPr/>
            <p:nvPr/>
          </p:nvSpPr>
          <p:spPr>
            <a:xfrm>
              <a:off x="4672525" y="4238800"/>
              <a:ext cx="31225" cy="25275"/>
            </a:xfrm>
            <a:custGeom>
              <a:avLst/>
              <a:gdLst/>
              <a:ahLst/>
              <a:cxnLst/>
              <a:rect l="l" t="t" r="r" b="b"/>
              <a:pathLst>
                <a:path w="1249" h="1011" extrusionOk="0">
                  <a:moveTo>
                    <a:pt x="561" y="1"/>
                  </a:moveTo>
                  <a:cubicBezTo>
                    <a:pt x="511" y="1"/>
                    <a:pt x="460" y="7"/>
                    <a:pt x="409" y="20"/>
                  </a:cubicBezTo>
                  <a:cubicBezTo>
                    <a:pt x="359" y="20"/>
                    <a:pt x="335" y="44"/>
                    <a:pt x="285" y="69"/>
                  </a:cubicBezTo>
                  <a:cubicBezTo>
                    <a:pt x="236" y="94"/>
                    <a:pt x="211" y="118"/>
                    <a:pt x="187" y="168"/>
                  </a:cubicBezTo>
                  <a:cubicBezTo>
                    <a:pt x="171" y="183"/>
                    <a:pt x="157" y="199"/>
                    <a:pt x="143" y="215"/>
                  </a:cubicBezTo>
                  <a:lnTo>
                    <a:pt x="143" y="215"/>
                  </a:lnTo>
                  <a:cubicBezTo>
                    <a:pt x="46" y="303"/>
                    <a:pt x="1" y="453"/>
                    <a:pt x="34" y="574"/>
                  </a:cubicBezTo>
                  <a:lnTo>
                    <a:pt x="34" y="574"/>
                  </a:lnTo>
                  <a:cubicBezTo>
                    <a:pt x="45" y="641"/>
                    <a:pt x="71" y="704"/>
                    <a:pt x="113" y="760"/>
                  </a:cubicBezTo>
                  <a:cubicBezTo>
                    <a:pt x="162" y="859"/>
                    <a:pt x="261" y="933"/>
                    <a:pt x="384" y="982"/>
                  </a:cubicBezTo>
                  <a:cubicBezTo>
                    <a:pt x="401" y="982"/>
                    <a:pt x="428" y="993"/>
                    <a:pt x="459" y="993"/>
                  </a:cubicBezTo>
                  <a:cubicBezTo>
                    <a:pt x="475" y="993"/>
                    <a:pt x="491" y="991"/>
                    <a:pt x="508" y="982"/>
                  </a:cubicBezTo>
                  <a:cubicBezTo>
                    <a:pt x="558" y="1001"/>
                    <a:pt x="612" y="1011"/>
                    <a:pt x="666" y="1011"/>
                  </a:cubicBezTo>
                  <a:cubicBezTo>
                    <a:pt x="741" y="1011"/>
                    <a:pt x="817" y="993"/>
                    <a:pt x="886" y="958"/>
                  </a:cubicBezTo>
                  <a:lnTo>
                    <a:pt x="1026" y="958"/>
                  </a:lnTo>
                  <a:cubicBezTo>
                    <a:pt x="1075" y="933"/>
                    <a:pt x="1150" y="908"/>
                    <a:pt x="1174" y="859"/>
                  </a:cubicBezTo>
                  <a:cubicBezTo>
                    <a:pt x="1224" y="810"/>
                    <a:pt x="1224" y="760"/>
                    <a:pt x="1248" y="711"/>
                  </a:cubicBezTo>
                  <a:cubicBezTo>
                    <a:pt x="1248" y="686"/>
                    <a:pt x="1248" y="637"/>
                    <a:pt x="1248" y="612"/>
                  </a:cubicBezTo>
                  <a:cubicBezTo>
                    <a:pt x="1248" y="587"/>
                    <a:pt x="1224" y="538"/>
                    <a:pt x="1199" y="513"/>
                  </a:cubicBezTo>
                  <a:cubicBezTo>
                    <a:pt x="1179" y="465"/>
                    <a:pt x="1149" y="416"/>
                    <a:pt x="1111" y="371"/>
                  </a:cubicBezTo>
                  <a:lnTo>
                    <a:pt x="1111" y="371"/>
                  </a:lnTo>
                  <a:cubicBezTo>
                    <a:pt x="1078" y="287"/>
                    <a:pt x="1015" y="206"/>
                    <a:pt x="952" y="143"/>
                  </a:cubicBezTo>
                  <a:cubicBezTo>
                    <a:pt x="842" y="51"/>
                    <a:pt x="705" y="1"/>
                    <a:pt x="56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4"/>
            <p:cNvSpPr/>
            <p:nvPr/>
          </p:nvSpPr>
          <p:spPr>
            <a:xfrm>
              <a:off x="4630275" y="4155325"/>
              <a:ext cx="28425" cy="26575"/>
            </a:xfrm>
            <a:custGeom>
              <a:avLst/>
              <a:gdLst/>
              <a:ahLst/>
              <a:cxnLst/>
              <a:rect l="l" t="t" r="r" b="b"/>
              <a:pathLst>
                <a:path w="1137" h="1063" extrusionOk="0">
                  <a:moveTo>
                    <a:pt x="341" y="697"/>
                  </a:moveTo>
                  <a:lnTo>
                    <a:pt x="342" y="699"/>
                  </a:lnTo>
                  <a:lnTo>
                    <a:pt x="342" y="699"/>
                  </a:lnTo>
                  <a:cubicBezTo>
                    <a:pt x="342" y="699"/>
                    <a:pt x="342" y="698"/>
                    <a:pt x="342" y="698"/>
                  </a:cubicBezTo>
                  <a:lnTo>
                    <a:pt x="342" y="698"/>
                  </a:lnTo>
                  <a:cubicBezTo>
                    <a:pt x="342" y="697"/>
                    <a:pt x="341" y="697"/>
                    <a:pt x="341" y="697"/>
                  </a:cubicBezTo>
                  <a:close/>
                  <a:moveTo>
                    <a:pt x="339" y="696"/>
                  </a:moveTo>
                  <a:lnTo>
                    <a:pt x="339" y="696"/>
                  </a:lnTo>
                  <a:cubicBezTo>
                    <a:pt x="340" y="697"/>
                    <a:pt x="340" y="697"/>
                    <a:pt x="341" y="697"/>
                  </a:cubicBezTo>
                  <a:lnTo>
                    <a:pt x="341" y="697"/>
                  </a:lnTo>
                  <a:lnTo>
                    <a:pt x="341" y="697"/>
                  </a:lnTo>
                  <a:lnTo>
                    <a:pt x="341" y="697"/>
                  </a:lnTo>
                  <a:cubicBezTo>
                    <a:pt x="341" y="697"/>
                    <a:pt x="341" y="697"/>
                    <a:pt x="342" y="697"/>
                  </a:cubicBezTo>
                  <a:lnTo>
                    <a:pt x="342" y="697"/>
                  </a:lnTo>
                  <a:cubicBezTo>
                    <a:pt x="342" y="697"/>
                    <a:pt x="342" y="698"/>
                    <a:pt x="342" y="698"/>
                  </a:cubicBezTo>
                  <a:lnTo>
                    <a:pt x="342" y="698"/>
                  </a:lnTo>
                  <a:cubicBezTo>
                    <a:pt x="343" y="698"/>
                    <a:pt x="344" y="699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5" y="700"/>
                    <a:pt x="345" y="700"/>
                  </a:cubicBezTo>
                  <a:lnTo>
                    <a:pt x="345" y="700"/>
                  </a:lnTo>
                  <a:lnTo>
                    <a:pt x="342" y="699"/>
                  </a:lnTo>
                  <a:lnTo>
                    <a:pt x="342" y="699"/>
                  </a:lnTo>
                  <a:lnTo>
                    <a:pt x="342" y="699"/>
                  </a:ln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lnTo>
                    <a:pt x="340" y="698"/>
                  </a:lnTo>
                  <a:lnTo>
                    <a:pt x="340" y="698"/>
                  </a:lnTo>
                  <a:lnTo>
                    <a:pt x="339" y="696"/>
                  </a:lnTo>
                  <a:close/>
                  <a:moveTo>
                    <a:pt x="346" y="700"/>
                  </a:moveTo>
                  <a:lnTo>
                    <a:pt x="346" y="700"/>
                  </a:lnTo>
                  <a:cubicBezTo>
                    <a:pt x="346" y="700"/>
                    <a:pt x="347" y="700"/>
                    <a:pt x="347" y="701"/>
                  </a:cubicBezTo>
                  <a:lnTo>
                    <a:pt x="347" y="701"/>
                  </a:lnTo>
                  <a:lnTo>
                    <a:pt x="346" y="700"/>
                  </a:lnTo>
                  <a:lnTo>
                    <a:pt x="346" y="700"/>
                  </a:lnTo>
                  <a:close/>
                  <a:moveTo>
                    <a:pt x="297" y="1"/>
                  </a:moveTo>
                  <a:cubicBezTo>
                    <a:pt x="198" y="26"/>
                    <a:pt x="99" y="100"/>
                    <a:pt x="50" y="198"/>
                  </a:cubicBezTo>
                  <a:cubicBezTo>
                    <a:pt x="25" y="272"/>
                    <a:pt x="0" y="322"/>
                    <a:pt x="0" y="396"/>
                  </a:cubicBezTo>
                  <a:cubicBezTo>
                    <a:pt x="0" y="445"/>
                    <a:pt x="0" y="495"/>
                    <a:pt x="0" y="544"/>
                  </a:cubicBezTo>
                  <a:cubicBezTo>
                    <a:pt x="0" y="569"/>
                    <a:pt x="25" y="618"/>
                    <a:pt x="50" y="667"/>
                  </a:cubicBezTo>
                  <a:lnTo>
                    <a:pt x="50" y="692"/>
                  </a:lnTo>
                  <a:cubicBezTo>
                    <a:pt x="74" y="717"/>
                    <a:pt x="99" y="742"/>
                    <a:pt x="124" y="766"/>
                  </a:cubicBezTo>
                  <a:cubicBezTo>
                    <a:pt x="199" y="829"/>
                    <a:pt x="281" y="879"/>
                    <a:pt x="369" y="910"/>
                  </a:cubicBezTo>
                  <a:lnTo>
                    <a:pt x="369" y="910"/>
                  </a:lnTo>
                  <a:cubicBezTo>
                    <a:pt x="394" y="932"/>
                    <a:pt x="419" y="951"/>
                    <a:pt x="445" y="964"/>
                  </a:cubicBezTo>
                  <a:cubicBezTo>
                    <a:pt x="494" y="1013"/>
                    <a:pt x="568" y="1038"/>
                    <a:pt x="618" y="1062"/>
                  </a:cubicBezTo>
                  <a:lnTo>
                    <a:pt x="741" y="1062"/>
                  </a:lnTo>
                  <a:cubicBezTo>
                    <a:pt x="790" y="1062"/>
                    <a:pt x="815" y="1038"/>
                    <a:pt x="864" y="1013"/>
                  </a:cubicBezTo>
                  <a:cubicBezTo>
                    <a:pt x="911" y="998"/>
                    <a:pt x="948" y="963"/>
                    <a:pt x="975" y="921"/>
                  </a:cubicBezTo>
                  <a:lnTo>
                    <a:pt x="975" y="921"/>
                  </a:lnTo>
                  <a:cubicBezTo>
                    <a:pt x="979" y="919"/>
                    <a:pt x="983" y="917"/>
                    <a:pt x="988" y="914"/>
                  </a:cubicBezTo>
                  <a:lnTo>
                    <a:pt x="1037" y="865"/>
                  </a:lnTo>
                  <a:cubicBezTo>
                    <a:pt x="1087" y="816"/>
                    <a:pt x="1111" y="791"/>
                    <a:pt x="1111" y="742"/>
                  </a:cubicBezTo>
                  <a:cubicBezTo>
                    <a:pt x="1136" y="643"/>
                    <a:pt x="1136" y="544"/>
                    <a:pt x="1111" y="445"/>
                  </a:cubicBezTo>
                  <a:cubicBezTo>
                    <a:pt x="1062" y="297"/>
                    <a:pt x="963" y="174"/>
                    <a:pt x="815" y="100"/>
                  </a:cubicBezTo>
                  <a:cubicBezTo>
                    <a:pt x="741" y="75"/>
                    <a:pt x="667" y="26"/>
                    <a:pt x="593" y="26"/>
                  </a:cubicBezTo>
                  <a:cubicBezTo>
                    <a:pt x="568" y="1"/>
                    <a:pt x="519" y="1"/>
                    <a:pt x="46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4"/>
            <p:cNvSpPr/>
            <p:nvPr/>
          </p:nvSpPr>
          <p:spPr>
            <a:xfrm>
              <a:off x="4543850" y="4100400"/>
              <a:ext cx="31500" cy="30725"/>
            </a:xfrm>
            <a:custGeom>
              <a:avLst/>
              <a:gdLst/>
              <a:ahLst/>
              <a:cxnLst/>
              <a:rect l="l" t="t" r="r" b="b"/>
              <a:pathLst>
                <a:path w="1260" h="1229" extrusionOk="0">
                  <a:moveTo>
                    <a:pt x="603" y="578"/>
                  </a:moveTo>
                  <a:lnTo>
                    <a:pt x="603" y="578"/>
                  </a:lnTo>
                  <a:lnTo>
                    <a:pt x="603" y="578"/>
                  </a:lnTo>
                  <a:cubicBezTo>
                    <a:pt x="603" y="578"/>
                    <a:pt x="603" y="578"/>
                    <a:pt x="603" y="578"/>
                  </a:cubicBezTo>
                  <a:close/>
                  <a:moveTo>
                    <a:pt x="593" y="585"/>
                  </a:moveTo>
                  <a:lnTo>
                    <a:pt x="594" y="585"/>
                  </a:lnTo>
                  <a:lnTo>
                    <a:pt x="594" y="585"/>
                  </a:lnTo>
                  <a:cubicBezTo>
                    <a:pt x="594" y="586"/>
                    <a:pt x="593" y="586"/>
                    <a:pt x="593" y="586"/>
                  </a:cubicBezTo>
                  <a:lnTo>
                    <a:pt x="593" y="586"/>
                  </a:lnTo>
                  <a:cubicBezTo>
                    <a:pt x="593" y="586"/>
                    <a:pt x="592" y="586"/>
                    <a:pt x="592" y="586"/>
                  </a:cubicBezTo>
                  <a:lnTo>
                    <a:pt x="592" y="586"/>
                  </a:lnTo>
                  <a:lnTo>
                    <a:pt x="593" y="585"/>
                  </a:lnTo>
                  <a:close/>
                  <a:moveTo>
                    <a:pt x="618" y="1"/>
                  </a:moveTo>
                  <a:cubicBezTo>
                    <a:pt x="590" y="1"/>
                    <a:pt x="559" y="3"/>
                    <a:pt x="528" y="7"/>
                  </a:cubicBezTo>
                  <a:lnTo>
                    <a:pt x="528" y="7"/>
                  </a:lnTo>
                  <a:cubicBezTo>
                    <a:pt x="488" y="7"/>
                    <a:pt x="445" y="13"/>
                    <a:pt x="396" y="25"/>
                  </a:cubicBezTo>
                  <a:cubicBezTo>
                    <a:pt x="296" y="58"/>
                    <a:pt x="219" y="114"/>
                    <a:pt x="164" y="191"/>
                  </a:cubicBezTo>
                  <a:lnTo>
                    <a:pt x="164" y="191"/>
                  </a:lnTo>
                  <a:cubicBezTo>
                    <a:pt x="139" y="217"/>
                    <a:pt x="118" y="245"/>
                    <a:pt x="100" y="272"/>
                  </a:cubicBezTo>
                  <a:cubicBezTo>
                    <a:pt x="26" y="371"/>
                    <a:pt x="1" y="470"/>
                    <a:pt x="1" y="568"/>
                  </a:cubicBezTo>
                  <a:cubicBezTo>
                    <a:pt x="1" y="642"/>
                    <a:pt x="1" y="717"/>
                    <a:pt x="26" y="791"/>
                  </a:cubicBezTo>
                  <a:cubicBezTo>
                    <a:pt x="50" y="840"/>
                    <a:pt x="75" y="889"/>
                    <a:pt x="100" y="939"/>
                  </a:cubicBezTo>
                  <a:cubicBezTo>
                    <a:pt x="124" y="988"/>
                    <a:pt x="174" y="1037"/>
                    <a:pt x="248" y="1087"/>
                  </a:cubicBezTo>
                  <a:cubicBezTo>
                    <a:pt x="337" y="1147"/>
                    <a:pt x="445" y="1179"/>
                    <a:pt x="549" y="1179"/>
                  </a:cubicBezTo>
                  <a:cubicBezTo>
                    <a:pt x="588" y="1179"/>
                    <a:pt x="626" y="1175"/>
                    <a:pt x="662" y="1166"/>
                  </a:cubicBezTo>
                  <a:lnTo>
                    <a:pt x="662" y="1166"/>
                  </a:lnTo>
                  <a:cubicBezTo>
                    <a:pt x="672" y="1173"/>
                    <a:pt x="682" y="1179"/>
                    <a:pt x="692" y="1186"/>
                  </a:cubicBezTo>
                  <a:cubicBezTo>
                    <a:pt x="741" y="1215"/>
                    <a:pt x="793" y="1229"/>
                    <a:pt x="847" y="1229"/>
                  </a:cubicBezTo>
                  <a:cubicBezTo>
                    <a:pt x="929" y="1229"/>
                    <a:pt x="1012" y="1196"/>
                    <a:pt x="1087" y="1136"/>
                  </a:cubicBezTo>
                  <a:cubicBezTo>
                    <a:pt x="1137" y="1037"/>
                    <a:pt x="1211" y="939"/>
                    <a:pt x="1235" y="840"/>
                  </a:cubicBezTo>
                  <a:cubicBezTo>
                    <a:pt x="1260" y="741"/>
                    <a:pt x="1260" y="618"/>
                    <a:pt x="1235" y="519"/>
                  </a:cubicBezTo>
                  <a:cubicBezTo>
                    <a:pt x="1211" y="322"/>
                    <a:pt x="1087" y="173"/>
                    <a:pt x="939" y="75"/>
                  </a:cubicBezTo>
                  <a:cubicBezTo>
                    <a:pt x="840" y="25"/>
                    <a:pt x="717" y="1"/>
                    <a:pt x="61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4"/>
            <p:cNvSpPr/>
            <p:nvPr/>
          </p:nvSpPr>
          <p:spPr>
            <a:xfrm>
              <a:off x="4719800" y="4079425"/>
              <a:ext cx="38250" cy="28400"/>
            </a:xfrm>
            <a:custGeom>
              <a:avLst/>
              <a:gdLst/>
              <a:ahLst/>
              <a:cxnLst/>
              <a:rect l="l" t="t" r="r" b="b"/>
              <a:pathLst>
                <a:path w="1530" h="1136" extrusionOk="0">
                  <a:moveTo>
                    <a:pt x="336" y="74"/>
                  </a:moveTo>
                  <a:cubicBezTo>
                    <a:pt x="306" y="88"/>
                    <a:pt x="276" y="104"/>
                    <a:pt x="246" y="124"/>
                  </a:cubicBezTo>
                  <a:lnTo>
                    <a:pt x="320" y="74"/>
                  </a:lnTo>
                  <a:close/>
                  <a:moveTo>
                    <a:pt x="659" y="621"/>
                  </a:moveTo>
                  <a:cubicBezTo>
                    <a:pt x="660" y="621"/>
                    <a:pt x="660" y="622"/>
                    <a:pt x="661" y="622"/>
                  </a:cubicBezTo>
                  <a:lnTo>
                    <a:pt x="661" y="622"/>
                  </a:lnTo>
                  <a:cubicBezTo>
                    <a:pt x="661" y="623"/>
                    <a:pt x="662" y="624"/>
                    <a:pt x="662" y="624"/>
                  </a:cubicBezTo>
                  <a:lnTo>
                    <a:pt x="662" y="624"/>
                  </a:lnTo>
                  <a:lnTo>
                    <a:pt x="660" y="624"/>
                  </a:lnTo>
                  <a:lnTo>
                    <a:pt x="660" y="624"/>
                  </a:lnTo>
                  <a:lnTo>
                    <a:pt x="659" y="621"/>
                  </a:lnTo>
                  <a:close/>
                  <a:moveTo>
                    <a:pt x="587" y="800"/>
                  </a:moveTo>
                  <a:cubicBezTo>
                    <a:pt x="590" y="803"/>
                    <a:pt x="592" y="808"/>
                    <a:pt x="592" y="815"/>
                  </a:cubicBezTo>
                  <a:lnTo>
                    <a:pt x="578" y="806"/>
                  </a:lnTo>
                  <a:lnTo>
                    <a:pt x="578" y="806"/>
                  </a:lnTo>
                  <a:cubicBezTo>
                    <a:pt x="581" y="803"/>
                    <a:pt x="584" y="802"/>
                    <a:pt x="587" y="800"/>
                  </a:cubicBezTo>
                  <a:close/>
                  <a:moveTo>
                    <a:pt x="715" y="0"/>
                  </a:moveTo>
                  <a:cubicBezTo>
                    <a:pt x="616" y="0"/>
                    <a:pt x="542" y="0"/>
                    <a:pt x="468" y="25"/>
                  </a:cubicBezTo>
                  <a:cubicBezTo>
                    <a:pt x="457" y="28"/>
                    <a:pt x="447" y="32"/>
                    <a:pt x="436" y="36"/>
                  </a:cubicBezTo>
                  <a:lnTo>
                    <a:pt x="436" y="36"/>
                  </a:lnTo>
                  <a:cubicBezTo>
                    <a:pt x="423" y="34"/>
                    <a:pt x="410" y="33"/>
                    <a:pt x="397" y="33"/>
                  </a:cubicBezTo>
                  <a:cubicBezTo>
                    <a:pt x="361" y="33"/>
                    <a:pt x="326" y="39"/>
                    <a:pt x="295" y="50"/>
                  </a:cubicBezTo>
                  <a:cubicBezTo>
                    <a:pt x="53" y="114"/>
                    <a:pt x="1" y="370"/>
                    <a:pt x="99" y="539"/>
                  </a:cubicBezTo>
                  <a:lnTo>
                    <a:pt x="99" y="539"/>
                  </a:lnTo>
                  <a:lnTo>
                    <a:pt x="73" y="519"/>
                  </a:lnTo>
                  <a:lnTo>
                    <a:pt x="24" y="370"/>
                  </a:lnTo>
                  <a:lnTo>
                    <a:pt x="24" y="370"/>
                  </a:lnTo>
                  <a:cubicBezTo>
                    <a:pt x="24" y="487"/>
                    <a:pt x="78" y="569"/>
                    <a:pt x="154" y="617"/>
                  </a:cubicBezTo>
                  <a:lnTo>
                    <a:pt x="154" y="617"/>
                  </a:lnTo>
                  <a:cubicBezTo>
                    <a:pt x="153" y="661"/>
                    <a:pt x="159" y="701"/>
                    <a:pt x="172" y="741"/>
                  </a:cubicBezTo>
                  <a:cubicBezTo>
                    <a:pt x="221" y="864"/>
                    <a:pt x="295" y="938"/>
                    <a:pt x="394" y="1012"/>
                  </a:cubicBezTo>
                  <a:cubicBezTo>
                    <a:pt x="518" y="1086"/>
                    <a:pt x="666" y="1136"/>
                    <a:pt x="814" y="1136"/>
                  </a:cubicBezTo>
                  <a:cubicBezTo>
                    <a:pt x="937" y="1136"/>
                    <a:pt x="1086" y="1136"/>
                    <a:pt x="1209" y="1086"/>
                  </a:cubicBezTo>
                  <a:cubicBezTo>
                    <a:pt x="1431" y="988"/>
                    <a:pt x="1530" y="765"/>
                    <a:pt x="1481" y="543"/>
                  </a:cubicBezTo>
                  <a:cubicBezTo>
                    <a:pt x="1431" y="370"/>
                    <a:pt x="1308" y="222"/>
                    <a:pt x="1160" y="148"/>
                  </a:cubicBezTo>
                  <a:cubicBezTo>
                    <a:pt x="1011" y="50"/>
                    <a:pt x="863" y="0"/>
                    <a:pt x="71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4"/>
            <p:cNvSpPr/>
            <p:nvPr/>
          </p:nvSpPr>
          <p:spPr>
            <a:xfrm>
              <a:off x="4645700" y="4092375"/>
              <a:ext cx="28425" cy="28475"/>
            </a:xfrm>
            <a:custGeom>
              <a:avLst/>
              <a:gdLst/>
              <a:ahLst/>
              <a:cxnLst/>
              <a:rect l="l" t="t" r="r" b="b"/>
              <a:pathLst>
                <a:path w="1137" h="1139" extrusionOk="0">
                  <a:moveTo>
                    <a:pt x="736" y="501"/>
                  </a:moveTo>
                  <a:lnTo>
                    <a:pt x="741" y="503"/>
                  </a:lnTo>
                  <a:lnTo>
                    <a:pt x="747" y="506"/>
                  </a:lnTo>
                  <a:lnTo>
                    <a:pt x="747" y="506"/>
                  </a:lnTo>
                  <a:cubicBezTo>
                    <a:pt x="743" y="505"/>
                    <a:pt x="739" y="503"/>
                    <a:pt x="736" y="501"/>
                  </a:cubicBezTo>
                  <a:close/>
                  <a:moveTo>
                    <a:pt x="670" y="561"/>
                  </a:moveTo>
                  <a:lnTo>
                    <a:pt x="671" y="561"/>
                  </a:lnTo>
                  <a:lnTo>
                    <a:pt x="671" y="561"/>
                  </a:lnTo>
                  <a:lnTo>
                    <a:pt x="672" y="564"/>
                  </a:lnTo>
                  <a:lnTo>
                    <a:pt x="672" y="564"/>
                  </a:lnTo>
                  <a:cubicBezTo>
                    <a:pt x="672" y="564"/>
                    <a:pt x="671" y="564"/>
                    <a:pt x="671" y="563"/>
                  </a:cubicBezTo>
                  <a:lnTo>
                    <a:pt x="671" y="563"/>
                  </a:lnTo>
                  <a:cubicBezTo>
                    <a:pt x="670" y="563"/>
                    <a:pt x="670" y="562"/>
                    <a:pt x="670" y="561"/>
                  </a:cubicBezTo>
                  <a:close/>
                  <a:moveTo>
                    <a:pt x="346" y="1"/>
                  </a:moveTo>
                  <a:cubicBezTo>
                    <a:pt x="272" y="25"/>
                    <a:pt x="198" y="50"/>
                    <a:pt x="149" y="124"/>
                  </a:cubicBezTo>
                  <a:cubicBezTo>
                    <a:pt x="50" y="198"/>
                    <a:pt x="1" y="346"/>
                    <a:pt x="25" y="470"/>
                  </a:cubicBezTo>
                  <a:cubicBezTo>
                    <a:pt x="25" y="519"/>
                    <a:pt x="25" y="568"/>
                    <a:pt x="50" y="618"/>
                  </a:cubicBezTo>
                  <a:cubicBezTo>
                    <a:pt x="50" y="667"/>
                    <a:pt x="75" y="717"/>
                    <a:pt x="99" y="766"/>
                  </a:cubicBezTo>
                  <a:cubicBezTo>
                    <a:pt x="173" y="939"/>
                    <a:pt x="297" y="1062"/>
                    <a:pt x="470" y="1112"/>
                  </a:cubicBezTo>
                  <a:cubicBezTo>
                    <a:pt x="517" y="1130"/>
                    <a:pt x="568" y="1139"/>
                    <a:pt x="619" y="1139"/>
                  </a:cubicBezTo>
                  <a:cubicBezTo>
                    <a:pt x="703" y="1139"/>
                    <a:pt x="788" y="1117"/>
                    <a:pt x="865" y="1087"/>
                  </a:cubicBezTo>
                  <a:cubicBezTo>
                    <a:pt x="878" y="1078"/>
                    <a:pt x="890" y="1069"/>
                    <a:pt x="902" y="1060"/>
                  </a:cubicBezTo>
                  <a:lnTo>
                    <a:pt x="902" y="1060"/>
                  </a:lnTo>
                  <a:cubicBezTo>
                    <a:pt x="935" y="1042"/>
                    <a:pt x="964" y="1025"/>
                    <a:pt x="988" y="1013"/>
                  </a:cubicBezTo>
                  <a:cubicBezTo>
                    <a:pt x="1037" y="939"/>
                    <a:pt x="1087" y="889"/>
                    <a:pt x="1087" y="815"/>
                  </a:cubicBezTo>
                  <a:cubicBezTo>
                    <a:pt x="1096" y="787"/>
                    <a:pt x="1102" y="759"/>
                    <a:pt x="1104" y="729"/>
                  </a:cubicBezTo>
                  <a:lnTo>
                    <a:pt x="1104" y="729"/>
                  </a:lnTo>
                  <a:cubicBezTo>
                    <a:pt x="1109" y="702"/>
                    <a:pt x="1112" y="673"/>
                    <a:pt x="1112" y="643"/>
                  </a:cubicBezTo>
                  <a:cubicBezTo>
                    <a:pt x="1136" y="544"/>
                    <a:pt x="1112" y="470"/>
                    <a:pt x="1062" y="371"/>
                  </a:cubicBezTo>
                  <a:cubicBezTo>
                    <a:pt x="1012" y="291"/>
                    <a:pt x="946" y="231"/>
                    <a:pt x="870" y="193"/>
                  </a:cubicBezTo>
                  <a:lnTo>
                    <a:pt x="870" y="193"/>
                  </a:lnTo>
                  <a:cubicBezTo>
                    <a:pt x="853" y="177"/>
                    <a:pt x="835" y="162"/>
                    <a:pt x="815" y="149"/>
                  </a:cubicBezTo>
                  <a:cubicBezTo>
                    <a:pt x="791" y="124"/>
                    <a:pt x="741" y="75"/>
                    <a:pt x="692" y="50"/>
                  </a:cubicBezTo>
                  <a:cubicBezTo>
                    <a:pt x="642" y="25"/>
                    <a:pt x="568" y="1"/>
                    <a:pt x="49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4"/>
            <p:cNvSpPr/>
            <p:nvPr/>
          </p:nvSpPr>
          <p:spPr>
            <a:xfrm>
              <a:off x="4790125" y="4241475"/>
              <a:ext cx="41375" cy="27600"/>
            </a:xfrm>
            <a:custGeom>
              <a:avLst/>
              <a:gdLst/>
              <a:ahLst/>
              <a:cxnLst/>
              <a:rect l="l" t="t" r="r" b="b"/>
              <a:pathLst>
                <a:path w="1655" h="1104" extrusionOk="0">
                  <a:moveTo>
                    <a:pt x="559" y="0"/>
                  </a:moveTo>
                  <a:cubicBezTo>
                    <a:pt x="385" y="0"/>
                    <a:pt x="215" y="77"/>
                    <a:pt x="100" y="209"/>
                  </a:cubicBezTo>
                  <a:cubicBezTo>
                    <a:pt x="1" y="382"/>
                    <a:pt x="25" y="604"/>
                    <a:pt x="149" y="752"/>
                  </a:cubicBezTo>
                  <a:cubicBezTo>
                    <a:pt x="190" y="783"/>
                    <a:pt x="236" y="810"/>
                    <a:pt x="284" y="832"/>
                  </a:cubicBezTo>
                  <a:lnTo>
                    <a:pt x="284" y="832"/>
                  </a:lnTo>
                  <a:cubicBezTo>
                    <a:pt x="387" y="982"/>
                    <a:pt x="548" y="1082"/>
                    <a:pt x="741" y="1098"/>
                  </a:cubicBezTo>
                  <a:cubicBezTo>
                    <a:pt x="767" y="1102"/>
                    <a:pt x="792" y="1104"/>
                    <a:pt x="818" y="1104"/>
                  </a:cubicBezTo>
                  <a:cubicBezTo>
                    <a:pt x="921" y="1104"/>
                    <a:pt x="1018" y="1069"/>
                    <a:pt x="1099" y="1011"/>
                  </a:cubicBezTo>
                  <a:lnTo>
                    <a:pt x="1099" y="1011"/>
                  </a:lnTo>
                  <a:cubicBezTo>
                    <a:pt x="1141" y="1015"/>
                    <a:pt x="1181" y="1017"/>
                    <a:pt x="1220" y="1017"/>
                  </a:cubicBezTo>
                  <a:cubicBezTo>
                    <a:pt x="1285" y="1017"/>
                    <a:pt x="1346" y="1011"/>
                    <a:pt x="1408" y="999"/>
                  </a:cubicBezTo>
                  <a:cubicBezTo>
                    <a:pt x="1457" y="974"/>
                    <a:pt x="1507" y="949"/>
                    <a:pt x="1556" y="925"/>
                  </a:cubicBezTo>
                  <a:cubicBezTo>
                    <a:pt x="1581" y="875"/>
                    <a:pt x="1630" y="801"/>
                    <a:pt x="1630" y="752"/>
                  </a:cubicBezTo>
                  <a:cubicBezTo>
                    <a:pt x="1655" y="629"/>
                    <a:pt x="1581" y="505"/>
                    <a:pt x="1482" y="431"/>
                  </a:cubicBezTo>
                  <a:cubicBezTo>
                    <a:pt x="1376" y="360"/>
                    <a:pt x="1258" y="302"/>
                    <a:pt x="1135" y="257"/>
                  </a:cubicBezTo>
                  <a:lnTo>
                    <a:pt x="1135" y="257"/>
                  </a:lnTo>
                  <a:cubicBezTo>
                    <a:pt x="1049" y="165"/>
                    <a:pt x="938" y="98"/>
                    <a:pt x="815" y="61"/>
                  </a:cubicBezTo>
                  <a:cubicBezTo>
                    <a:pt x="733" y="20"/>
                    <a:pt x="645" y="0"/>
                    <a:pt x="55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4"/>
            <p:cNvSpPr/>
            <p:nvPr/>
          </p:nvSpPr>
          <p:spPr>
            <a:xfrm>
              <a:off x="4920375" y="4277300"/>
              <a:ext cx="38275" cy="30300"/>
            </a:xfrm>
            <a:custGeom>
              <a:avLst/>
              <a:gdLst/>
              <a:ahLst/>
              <a:cxnLst/>
              <a:rect l="l" t="t" r="r" b="b"/>
              <a:pathLst>
                <a:path w="1531" h="1212" extrusionOk="0">
                  <a:moveTo>
                    <a:pt x="682" y="0"/>
                  </a:moveTo>
                  <a:cubicBezTo>
                    <a:pt x="594" y="0"/>
                    <a:pt x="507" y="18"/>
                    <a:pt x="420" y="35"/>
                  </a:cubicBezTo>
                  <a:cubicBezTo>
                    <a:pt x="173" y="109"/>
                    <a:pt x="0" y="331"/>
                    <a:pt x="0" y="603"/>
                  </a:cubicBezTo>
                  <a:cubicBezTo>
                    <a:pt x="0" y="899"/>
                    <a:pt x="222" y="1121"/>
                    <a:pt x="494" y="1195"/>
                  </a:cubicBezTo>
                  <a:cubicBezTo>
                    <a:pt x="555" y="1206"/>
                    <a:pt x="617" y="1212"/>
                    <a:pt x="678" y="1212"/>
                  </a:cubicBezTo>
                  <a:cubicBezTo>
                    <a:pt x="762" y="1212"/>
                    <a:pt x="847" y="1200"/>
                    <a:pt x="931" y="1173"/>
                  </a:cubicBezTo>
                  <a:lnTo>
                    <a:pt x="931" y="1173"/>
                  </a:lnTo>
                  <a:cubicBezTo>
                    <a:pt x="946" y="1174"/>
                    <a:pt x="960" y="1174"/>
                    <a:pt x="975" y="1174"/>
                  </a:cubicBezTo>
                  <a:cubicBezTo>
                    <a:pt x="1078" y="1174"/>
                    <a:pt x="1181" y="1156"/>
                    <a:pt x="1284" y="1121"/>
                  </a:cubicBezTo>
                  <a:cubicBezTo>
                    <a:pt x="1432" y="1072"/>
                    <a:pt x="1531" y="924"/>
                    <a:pt x="1481" y="751"/>
                  </a:cubicBezTo>
                  <a:cubicBezTo>
                    <a:pt x="1432" y="529"/>
                    <a:pt x="1309" y="331"/>
                    <a:pt x="1136" y="183"/>
                  </a:cubicBezTo>
                  <a:cubicBezTo>
                    <a:pt x="1037" y="109"/>
                    <a:pt x="914" y="35"/>
                    <a:pt x="790" y="10"/>
                  </a:cubicBezTo>
                  <a:cubicBezTo>
                    <a:pt x="754" y="3"/>
                    <a:pt x="718" y="0"/>
                    <a:pt x="68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4"/>
            <p:cNvSpPr/>
            <p:nvPr/>
          </p:nvSpPr>
          <p:spPr>
            <a:xfrm>
              <a:off x="4861100" y="4244800"/>
              <a:ext cx="33375" cy="23975"/>
            </a:xfrm>
            <a:custGeom>
              <a:avLst/>
              <a:gdLst/>
              <a:ahLst/>
              <a:cxnLst/>
              <a:rect l="l" t="t" r="r" b="b"/>
              <a:pathLst>
                <a:path w="1335" h="959" extrusionOk="0">
                  <a:moveTo>
                    <a:pt x="758" y="472"/>
                  </a:moveTo>
                  <a:cubicBezTo>
                    <a:pt x="764" y="473"/>
                    <a:pt x="759" y="479"/>
                    <a:pt x="742" y="496"/>
                  </a:cubicBezTo>
                  <a:lnTo>
                    <a:pt x="758" y="472"/>
                  </a:lnTo>
                  <a:close/>
                  <a:moveTo>
                    <a:pt x="898" y="595"/>
                  </a:moveTo>
                  <a:lnTo>
                    <a:pt x="893" y="608"/>
                  </a:lnTo>
                  <a:lnTo>
                    <a:pt x="893" y="608"/>
                  </a:lnTo>
                  <a:lnTo>
                    <a:pt x="890" y="611"/>
                  </a:lnTo>
                  <a:lnTo>
                    <a:pt x="890" y="611"/>
                  </a:lnTo>
                  <a:cubicBezTo>
                    <a:pt x="890" y="600"/>
                    <a:pt x="891" y="596"/>
                    <a:pt x="898" y="595"/>
                  </a:cubicBezTo>
                  <a:close/>
                  <a:moveTo>
                    <a:pt x="776" y="620"/>
                  </a:moveTo>
                  <a:cubicBezTo>
                    <a:pt x="780" y="622"/>
                    <a:pt x="784" y="625"/>
                    <a:pt x="787" y="629"/>
                  </a:cubicBezTo>
                  <a:lnTo>
                    <a:pt x="787" y="629"/>
                  </a:lnTo>
                  <a:cubicBezTo>
                    <a:pt x="790" y="633"/>
                    <a:pt x="791" y="638"/>
                    <a:pt x="791" y="644"/>
                  </a:cubicBezTo>
                  <a:lnTo>
                    <a:pt x="791" y="644"/>
                  </a:lnTo>
                  <a:lnTo>
                    <a:pt x="776" y="620"/>
                  </a:lnTo>
                  <a:close/>
                  <a:moveTo>
                    <a:pt x="519" y="699"/>
                  </a:moveTo>
                  <a:lnTo>
                    <a:pt x="519" y="699"/>
                  </a:lnTo>
                  <a:cubicBezTo>
                    <a:pt x="519" y="699"/>
                    <a:pt x="519" y="699"/>
                    <a:pt x="519" y="699"/>
                  </a:cubicBezTo>
                  <a:lnTo>
                    <a:pt x="519" y="699"/>
                  </a:lnTo>
                  <a:cubicBezTo>
                    <a:pt x="519" y="700"/>
                    <a:pt x="519" y="701"/>
                    <a:pt x="519" y="701"/>
                  </a:cubicBezTo>
                  <a:lnTo>
                    <a:pt x="517" y="700"/>
                  </a:lnTo>
                  <a:lnTo>
                    <a:pt x="517" y="700"/>
                  </a:lnTo>
                  <a:cubicBezTo>
                    <a:pt x="518" y="700"/>
                    <a:pt x="518" y="700"/>
                    <a:pt x="519" y="699"/>
                  </a:cubicBezTo>
                  <a:close/>
                  <a:moveTo>
                    <a:pt x="794" y="1"/>
                  </a:moveTo>
                  <a:cubicBezTo>
                    <a:pt x="710" y="1"/>
                    <a:pt x="628" y="25"/>
                    <a:pt x="555" y="69"/>
                  </a:cubicBezTo>
                  <a:lnTo>
                    <a:pt x="555" y="69"/>
                  </a:lnTo>
                  <a:cubicBezTo>
                    <a:pt x="538" y="67"/>
                    <a:pt x="521" y="66"/>
                    <a:pt x="504" y="66"/>
                  </a:cubicBezTo>
                  <a:cubicBezTo>
                    <a:pt x="408" y="66"/>
                    <a:pt x="312" y="92"/>
                    <a:pt x="223" y="139"/>
                  </a:cubicBezTo>
                  <a:lnTo>
                    <a:pt x="223" y="139"/>
                  </a:lnTo>
                  <a:cubicBezTo>
                    <a:pt x="96" y="176"/>
                    <a:pt x="1" y="283"/>
                    <a:pt x="1" y="421"/>
                  </a:cubicBezTo>
                  <a:lnTo>
                    <a:pt x="1" y="496"/>
                  </a:lnTo>
                  <a:cubicBezTo>
                    <a:pt x="26" y="570"/>
                    <a:pt x="50" y="594"/>
                    <a:pt x="75" y="644"/>
                  </a:cubicBezTo>
                  <a:cubicBezTo>
                    <a:pt x="223" y="792"/>
                    <a:pt x="396" y="891"/>
                    <a:pt x="594" y="940"/>
                  </a:cubicBezTo>
                  <a:cubicBezTo>
                    <a:pt x="655" y="952"/>
                    <a:pt x="717" y="958"/>
                    <a:pt x="779" y="958"/>
                  </a:cubicBezTo>
                  <a:cubicBezTo>
                    <a:pt x="840" y="958"/>
                    <a:pt x="902" y="952"/>
                    <a:pt x="964" y="940"/>
                  </a:cubicBezTo>
                  <a:cubicBezTo>
                    <a:pt x="1087" y="915"/>
                    <a:pt x="1186" y="841"/>
                    <a:pt x="1260" y="742"/>
                  </a:cubicBezTo>
                  <a:cubicBezTo>
                    <a:pt x="1310" y="668"/>
                    <a:pt x="1334" y="594"/>
                    <a:pt x="1334" y="520"/>
                  </a:cubicBezTo>
                  <a:cubicBezTo>
                    <a:pt x="1334" y="421"/>
                    <a:pt x="1310" y="347"/>
                    <a:pt x="1285" y="273"/>
                  </a:cubicBezTo>
                  <a:cubicBezTo>
                    <a:pt x="1211" y="150"/>
                    <a:pt x="1087" y="76"/>
                    <a:pt x="939" y="26"/>
                  </a:cubicBezTo>
                  <a:cubicBezTo>
                    <a:pt x="891" y="9"/>
                    <a:pt x="842" y="1"/>
                    <a:pt x="79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4"/>
            <p:cNvSpPr/>
            <p:nvPr/>
          </p:nvSpPr>
          <p:spPr>
            <a:xfrm>
              <a:off x="4804325" y="4178800"/>
              <a:ext cx="41250" cy="33325"/>
            </a:xfrm>
            <a:custGeom>
              <a:avLst/>
              <a:gdLst/>
              <a:ahLst/>
              <a:cxnLst/>
              <a:rect l="l" t="t" r="r" b="b"/>
              <a:pathLst>
                <a:path w="1650" h="1333" extrusionOk="0">
                  <a:moveTo>
                    <a:pt x="1027" y="910"/>
                  </a:moveTo>
                  <a:lnTo>
                    <a:pt x="1027" y="910"/>
                  </a:lnTo>
                  <a:cubicBezTo>
                    <a:pt x="1028" y="910"/>
                    <a:pt x="1028" y="910"/>
                    <a:pt x="1029" y="911"/>
                  </a:cubicBezTo>
                  <a:lnTo>
                    <a:pt x="1029" y="911"/>
                  </a:lnTo>
                  <a:cubicBezTo>
                    <a:pt x="1029" y="911"/>
                    <a:pt x="1029" y="911"/>
                    <a:pt x="1029" y="911"/>
                  </a:cubicBezTo>
                  <a:lnTo>
                    <a:pt x="1029" y="911"/>
                  </a:lnTo>
                  <a:lnTo>
                    <a:pt x="1027" y="910"/>
                  </a:lnTo>
                  <a:lnTo>
                    <a:pt x="1027" y="910"/>
                  </a:lnTo>
                  <a:close/>
                  <a:moveTo>
                    <a:pt x="520" y="0"/>
                  </a:moveTo>
                  <a:cubicBezTo>
                    <a:pt x="407" y="0"/>
                    <a:pt x="297" y="33"/>
                    <a:pt x="198" y="99"/>
                  </a:cubicBezTo>
                  <a:cubicBezTo>
                    <a:pt x="75" y="173"/>
                    <a:pt x="1" y="296"/>
                    <a:pt x="50" y="444"/>
                  </a:cubicBezTo>
                  <a:cubicBezTo>
                    <a:pt x="124" y="667"/>
                    <a:pt x="247" y="889"/>
                    <a:pt x="420" y="1062"/>
                  </a:cubicBezTo>
                  <a:cubicBezTo>
                    <a:pt x="574" y="1235"/>
                    <a:pt x="803" y="1333"/>
                    <a:pt x="1036" y="1333"/>
                  </a:cubicBezTo>
                  <a:cubicBezTo>
                    <a:pt x="1103" y="1333"/>
                    <a:pt x="1169" y="1325"/>
                    <a:pt x="1235" y="1309"/>
                  </a:cubicBezTo>
                  <a:cubicBezTo>
                    <a:pt x="1408" y="1259"/>
                    <a:pt x="1531" y="1136"/>
                    <a:pt x="1605" y="963"/>
                  </a:cubicBezTo>
                  <a:cubicBezTo>
                    <a:pt x="1650" y="808"/>
                    <a:pt x="1615" y="654"/>
                    <a:pt x="1519" y="534"/>
                  </a:cubicBezTo>
                  <a:lnTo>
                    <a:pt x="1519" y="534"/>
                  </a:lnTo>
                  <a:cubicBezTo>
                    <a:pt x="1492" y="425"/>
                    <a:pt x="1427" y="322"/>
                    <a:pt x="1334" y="247"/>
                  </a:cubicBezTo>
                  <a:cubicBezTo>
                    <a:pt x="1161" y="74"/>
                    <a:pt x="914" y="0"/>
                    <a:pt x="692" y="0"/>
                  </a:cubicBezTo>
                  <a:cubicBezTo>
                    <a:pt x="661" y="0"/>
                    <a:pt x="630" y="2"/>
                    <a:pt x="602" y="6"/>
                  </a:cubicBezTo>
                  <a:lnTo>
                    <a:pt x="602" y="6"/>
                  </a:lnTo>
                  <a:cubicBezTo>
                    <a:pt x="574" y="2"/>
                    <a:pt x="547" y="0"/>
                    <a:pt x="52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4"/>
            <p:cNvSpPr/>
            <p:nvPr/>
          </p:nvSpPr>
          <p:spPr>
            <a:xfrm>
              <a:off x="4729025" y="4210275"/>
              <a:ext cx="31500" cy="26550"/>
            </a:xfrm>
            <a:custGeom>
              <a:avLst/>
              <a:gdLst/>
              <a:ahLst/>
              <a:cxnLst/>
              <a:rect l="l" t="t" r="r" b="b"/>
              <a:pathLst>
                <a:path w="1260" h="1062" extrusionOk="0">
                  <a:moveTo>
                    <a:pt x="667" y="457"/>
                  </a:moveTo>
                  <a:lnTo>
                    <a:pt x="668" y="459"/>
                  </a:lnTo>
                  <a:lnTo>
                    <a:pt x="668" y="459"/>
                  </a:lnTo>
                  <a:cubicBezTo>
                    <a:pt x="668" y="459"/>
                    <a:pt x="668" y="459"/>
                    <a:pt x="668" y="458"/>
                  </a:cubicBezTo>
                  <a:lnTo>
                    <a:pt x="668" y="458"/>
                  </a:lnTo>
                  <a:cubicBezTo>
                    <a:pt x="668" y="458"/>
                    <a:pt x="668" y="458"/>
                    <a:pt x="667" y="457"/>
                  </a:cubicBezTo>
                  <a:lnTo>
                    <a:pt x="667" y="457"/>
                  </a:lnTo>
                  <a:cubicBezTo>
                    <a:pt x="667" y="457"/>
                    <a:pt x="667" y="457"/>
                    <a:pt x="667" y="457"/>
                  </a:cubicBezTo>
                  <a:close/>
                  <a:moveTo>
                    <a:pt x="639" y="675"/>
                  </a:moveTo>
                  <a:lnTo>
                    <a:pt x="639" y="675"/>
                  </a:lnTo>
                  <a:cubicBezTo>
                    <a:pt x="640" y="675"/>
                    <a:pt x="640" y="675"/>
                    <a:pt x="640" y="675"/>
                  </a:cubicBezTo>
                  <a:lnTo>
                    <a:pt x="640" y="675"/>
                  </a:lnTo>
                  <a:cubicBezTo>
                    <a:pt x="641" y="676"/>
                    <a:pt x="642" y="678"/>
                    <a:pt x="642" y="679"/>
                  </a:cubicBezTo>
                  <a:lnTo>
                    <a:pt x="642" y="679"/>
                  </a:lnTo>
                  <a:lnTo>
                    <a:pt x="642" y="675"/>
                  </a:lnTo>
                  <a:lnTo>
                    <a:pt x="642" y="675"/>
                  </a:lnTo>
                  <a:cubicBezTo>
                    <a:pt x="643" y="675"/>
                    <a:pt x="643" y="675"/>
                    <a:pt x="643" y="675"/>
                  </a:cubicBezTo>
                  <a:lnTo>
                    <a:pt x="643" y="675"/>
                  </a:lnTo>
                  <a:cubicBezTo>
                    <a:pt x="649" y="679"/>
                    <a:pt x="655" y="685"/>
                    <a:pt x="659" y="691"/>
                  </a:cubicBezTo>
                  <a:lnTo>
                    <a:pt x="655" y="691"/>
                  </a:lnTo>
                  <a:lnTo>
                    <a:pt x="647" y="687"/>
                  </a:lnTo>
                  <a:lnTo>
                    <a:pt x="647" y="687"/>
                  </a:lnTo>
                  <a:lnTo>
                    <a:pt x="639" y="675"/>
                  </a:lnTo>
                  <a:close/>
                  <a:moveTo>
                    <a:pt x="661" y="696"/>
                  </a:moveTo>
                  <a:lnTo>
                    <a:pt x="661" y="696"/>
                  </a:lnTo>
                  <a:cubicBezTo>
                    <a:pt x="661" y="696"/>
                    <a:pt x="662" y="696"/>
                    <a:pt x="662" y="696"/>
                  </a:cubicBezTo>
                  <a:lnTo>
                    <a:pt x="662" y="696"/>
                  </a:lnTo>
                  <a:cubicBezTo>
                    <a:pt x="662" y="696"/>
                    <a:pt x="662" y="696"/>
                    <a:pt x="662" y="696"/>
                  </a:cubicBezTo>
                  <a:lnTo>
                    <a:pt x="662" y="696"/>
                  </a:lnTo>
                  <a:lnTo>
                    <a:pt x="661" y="696"/>
                  </a:lnTo>
                  <a:close/>
                  <a:moveTo>
                    <a:pt x="445" y="0"/>
                  </a:moveTo>
                  <a:cubicBezTo>
                    <a:pt x="371" y="25"/>
                    <a:pt x="322" y="50"/>
                    <a:pt x="247" y="50"/>
                  </a:cubicBezTo>
                  <a:cubicBezTo>
                    <a:pt x="99" y="99"/>
                    <a:pt x="1" y="272"/>
                    <a:pt x="25" y="420"/>
                  </a:cubicBezTo>
                  <a:cubicBezTo>
                    <a:pt x="26" y="423"/>
                    <a:pt x="27" y="427"/>
                    <a:pt x="28" y="430"/>
                  </a:cubicBezTo>
                  <a:lnTo>
                    <a:pt x="28" y="430"/>
                  </a:lnTo>
                  <a:cubicBezTo>
                    <a:pt x="7" y="507"/>
                    <a:pt x="13" y="593"/>
                    <a:pt x="50" y="667"/>
                  </a:cubicBezTo>
                  <a:cubicBezTo>
                    <a:pt x="84" y="717"/>
                    <a:pt x="129" y="756"/>
                    <a:pt x="178" y="784"/>
                  </a:cubicBezTo>
                  <a:lnTo>
                    <a:pt x="178" y="784"/>
                  </a:lnTo>
                  <a:cubicBezTo>
                    <a:pt x="198" y="811"/>
                    <a:pt x="221" y="838"/>
                    <a:pt x="247" y="864"/>
                  </a:cubicBezTo>
                  <a:cubicBezTo>
                    <a:pt x="297" y="914"/>
                    <a:pt x="371" y="938"/>
                    <a:pt x="420" y="988"/>
                  </a:cubicBezTo>
                  <a:cubicBezTo>
                    <a:pt x="494" y="1012"/>
                    <a:pt x="568" y="1037"/>
                    <a:pt x="642" y="1062"/>
                  </a:cubicBezTo>
                  <a:lnTo>
                    <a:pt x="791" y="1062"/>
                  </a:lnTo>
                  <a:cubicBezTo>
                    <a:pt x="865" y="1062"/>
                    <a:pt x="939" y="1037"/>
                    <a:pt x="1013" y="1012"/>
                  </a:cubicBezTo>
                  <a:cubicBezTo>
                    <a:pt x="1087" y="963"/>
                    <a:pt x="1161" y="889"/>
                    <a:pt x="1210" y="815"/>
                  </a:cubicBezTo>
                  <a:cubicBezTo>
                    <a:pt x="1210" y="790"/>
                    <a:pt x="1235" y="741"/>
                    <a:pt x="1235" y="691"/>
                  </a:cubicBezTo>
                  <a:cubicBezTo>
                    <a:pt x="1260" y="667"/>
                    <a:pt x="1260" y="617"/>
                    <a:pt x="1235" y="568"/>
                  </a:cubicBezTo>
                  <a:cubicBezTo>
                    <a:pt x="1235" y="494"/>
                    <a:pt x="1210" y="395"/>
                    <a:pt x="1186" y="321"/>
                  </a:cubicBezTo>
                  <a:cubicBezTo>
                    <a:pt x="1112" y="148"/>
                    <a:pt x="963" y="50"/>
                    <a:pt x="79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4"/>
            <p:cNvSpPr/>
            <p:nvPr/>
          </p:nvSpPr>
          <p:spPr>
            <a:xfrm>
              <a:off x="4788900" y="4087500"/>
              <a:ext cx="41375" cy="32900"/>
            </a:xfrm>
            <a:custGeom>
              <a:avLst/>
              <a:gdLst/>
              <a:ahLst/>
              <a:cxnLst/>
              <a:rect l="l" t="t" r="r" b="b"/>
              <a:pathLst>
                <a:path w="1655" h="1316" extrusionOk="0">
                  <a:moveTo>
                    <a:pt x="330" y="0"/>
                  </a:moveTo>
                  <a:cubicBezTo>
                    <a:pt x="219" y="0"/>
                    <a:pt x="108" y="60"/>
                    <a:pt x="50" y="196"/>
                  </a:cubicBezTo>
                  <a:lnTo>
                    <a:pt x="74" y="196"/>
                  </a:lnTo>
                  <a:cubicBezTo>
                    <a:pt x="0" y="442"/>
                    <a:pt x="74" y="689"/>
                    <a:pt x="272" y="887"/>
                  </a:cubicBezTo>
                  <a:cubicBezTo>
                    <a:pt x="346" y="961"/>
                    <a:pt x="420" y="1035"/>
                    <a:pt x="519" y="1084"/>
                  </a:cubicBezTo>
                  <a:cubicBezTo>
                    <a:pt x="568" y="1158"/>
                    <a:pt x="667" y="1208"/>
                    <a:pt x="741" y="1233"/>
                  </a:cubicBezTo>
                  <a:cubicBezTo>
                    <a:pt x="852" y="1288"/>
                    <a:pt x="963" y="1316"/>
                    <a:pt x="1085" y="1316"/>
                  </a:cubicBezTo>
                  <a:cubicBezTo>
                    <a:pt x="1125" y="1316"/>
                    <a:pt x="1167" y="1313"/>
                    <a:pt x="1210" y="1307"/>
                  </a:cubicBezTo>
                  <a:cubicBezTo>
                    <a:pt x="1334" y="1282"/>
                    <a:pt x="1457" y="1183"/>
                    <a:pt x="1531" y="1060"/>
                  </a:cubicBezTo>
                  <a:cubicBezTo>
                    <a:pt x="1655" y="838"/>
                    <a:pt x="1630" y="566"/>
                    <a:pt x="1457" y="368"/>
                  </a:cubicBezTo>
                  <a:cubicBezTo>
                    <a:pt x="1363" y="274"/>
                    <a:pt x="1252" y="208"/>
                    <a:pt x="1136" y="170"/>
                  </a:cubicBezTo>
                  <a:lnTo>
                    <a:pt x="1136" y="170"/>
                  </a:lnTo>
                  <a:cubicBezTo>
                    <a:pt x="1083" y="144"/>
                    <a:pt x="1025" y="127"/>
                    <a:pt x="963" y="122"/>
                  </a:cubicBezTo>
                  <a:cubicBezTo>
                    <a:pt x="889" y="97"/>
                    <a:pt x="815" y="84"/>
                    <a:pt x="744" y="84"/>
                  </a:cubicBezTo>
                  <a:cubicBezTo>
                    <a:pt x="684" y="84"/>
                    <a:pt x="626" y="93"/>
                    <a:pt x="572" y="111"/>
                  </a:cubicBezTo>
                  <a:lnTo>
                    <a:pt x="572" y="111"/>
                  </a:lnTo>
                  <a:cubicBezTo>
                    <a:pt x="511" y="40"/>
                    <a:pt x="421" y="0"/>
                    <a:pt x="33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4"/>
            <p:cNvSpPr/>
            <p:nvPr/>
          </p:nvSpPr>
          <p:spPr>
            <a:xfrm>
              <a:off x="4871600" y="4131875"/>
              <a:ext cx="39525" cy="31825"/>
            </a:xfrm>
            <a:custGeom>
              <a:avLst/>
              <a:gdLst/>
              <a:ahLst/>
              <a:cxnLst/>
              <a:rect l="l" t="t" r="r" b="b"/>
              <a:pathLst>
                <a:path w="1581" h="1273" extrusionOk="0">
                  <a:moveTo>
                    <a:pt x="774" y="596"/>
                  </a:moveTo>
                  <a:lnTo>
                    <a:pt x="775" y="596"/>
                  </a:lnTo>
                  <a:lnTo>
                    <a:pt x="775" y="596"/>
                  </a:lnTo>
                  <a:lnTo>
                    <a:pt x="776" y="598"/>
                  </a:lnTo>
                  <a:lnTo>
                    <a:pt x="776" y="598"/>
                  </a:lnTo>
                  <a:cubicBezTo>
                    <a:pt x="776" y="598"/>
                    <a:pt x="775" y="598"/>
                    <a:pt x="775" y="597"/>
                  </a:cubicBezTo>
                  <a:lnTo>
                    <a:pt x="775" y="597"/>
                  </a:lnTo>
                  <a:cubicBezTo>
                    <a:pt x="775" y="597"/>
                    <a:pt x="775" y="596"/>
                    <a:pt x="774" y="596"/>
                  </a:cubicBezTo>
                  <a:close/>
                  <a:moveTo>
                    <a:pt x="759" y="1"/>
                  </a:moveTo>
                  <a:cubicBezTo>
                    <a:pt x="689" y="1"/>
                    <a:pt x="618" y="9"/>
                    <a:pt x="544" y="25"/>
                  </a:cubicBezTo>
                  <a:cubicBezTo>
                    <a:pt x="346" y="50"/>
                    <a:pt x="174" y="174"/>
                    <a:pt x="50" y="346"/>
                  </a:cubicBezTo>
                  <a:cubicBezTo>
                    <a:pt x="1" y="420"/>
                    <a:pt x="1" y="519"/>
                    <a:pt x="25" y="593"/>
                  </a:cubicBezTo>
                  <a:cubicBezTo>
                    <a:pt x="49" y="673"/>
                    <a:pt x="102" y="733"/>
                    <a:pt x="167" y="769"/>
                  </a:cubicBezTo>
                  <a:lnTo>
                    <a:pt x="167" y="769"/>
                  </a:lnTo>
                  <a:cubicBezTo>
                    <a:pt x="232" y="1001"/>
                    <a:pt x="395" y="1168"/>
                    <a:pt x="618" y="1235"/>
                  </a:cubicBezTo>
                  <a:cubicBezTo>
                    <a:pt x="717" y="1260"/>
                    <a:pt x="815" y="1272"/>
                    <a:pt x="911" y="1272"/>
                  </a:cubicBezTo>
                  <a:cubicBezTo>
                    <a:pt x="1007" y="1272"/>
                    <a:pt x="1099" y="1260"/>
                    <a:pt x="1186" y="1235"/>
                  </a:cubicBezTo>
                  <a:cubicBezTo>
                    <a:pt x="1309" y="1186"/>
                    <a:pt x="1433" y="1087"/>
                    <a:pt x="1507" y="988"/>
                  </a:cubicBezTo>
                  <a:cubicBezTo>
                    <a:pt x="1581" y="840"/>
                    <a:pt x="1581" y="667"/>
                    <a:pt x="1531" y="519"/>
                  </a:cubicBezTo>
                  <a:cubicBezTo>
                    <a:pt x="1457" y="346"/>
                    <a:pt x="1334" y="198"/>
                    <a:pt x="1161" y="99"/>
                  </a:cubicBezTo>
                  <a:cubicBezTo>
                    <a:pt x="1029" y="34"/>
                    <a:pt x="898" y="1"/>
                    <a:pt x="75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4"/>
            <p:cNvSpPr/>
            <p:nvPr/>
          </p:nvSpPr>
          <p:spPr>
            <a:xfrm>
              <a:off x="4883300" y="4074600"/>
              <a:ext cx="35050" cy="26300"/>
            </a:xfrm>
            <a:custGeom>
              <a:avLst/>
              <a:gdLst/>
              <a:ahLst/>
              <a:cxnLst/>
              <a:rect l="l" t="t" r="r" b="b"/>
              <a:pathLst>
                <a:path w="1402" h="1052" extrusionOk="0">
                  <a:moveTo>
                    <a:pt x="393" y="0"/>
                  </a:moveTo>
                  <a:cubicBezTo>
                    <a:pt x="307" y="0"/>
                    <a:pt x="228" y="41"/>
                    <a:pt x="175" y="94"/>
                  </a:cubicBezTo>
                  <a:cubicBezTo>
                    <a:pt x="164" y="105"/>
                    <a:pt x="154" y="117"/>
                    <a:pt x="145" y="130"/>
                  </a:cubicBezTo>
                  <a:lnTo>
                    <a:pt x="145" y="130"/>
                  </a:lnTo>
                  <a:cubicBezTo>
                    <a:pt x="42" y="234"/>
                    <a:pt x="0" y="386"/>
                    <a:pt x="51" y="539"/>
                  </a:cubicBezTo>
                  <a:cubicBezTo>
                    <a:pt x="54" y="544"/>
                    <a:pt x="57" y="550"/>
                    <a:pt x="60" y="556"/>
                  </a:cubicBezTo>
                  <a:lnTo>
                    <a:pt x="60" y="556"/>
                  </a:lnTo>
                  <a:cubicBezTo>
                    <a:pt x="43" y="674"/>
                    <a:pt x="95" y="772"/>
                    <a:pt x="199" y="835"/>
                  </a:cubicBezTo>
                  <a:cubicBezTo>
                    <a:pt x="273" y="884"/>
                    <a:pt x="347" y="934"/>
                    <a:pt x="422" y="958"/>
                  </a:cubicBezTo>
                  <a:cubicBezTo>
                    <a:pt x="496" y="983"/>
                    <a:pt x="545" y="1008"/>
                    <a:pt x="619" y="1033"/>
                  </a:cubicBezTo>
                  <a:cubicBezTo>
                    <a:pt x="665" y="1046"/>
                    <a:pt x="712" y="1052"/>
                    <a:pt x="757" y="1052"/>
                  </a:cubicBezTo>
                  <a:cubicBezTo>
                    <a:pt x="883" y="1052"/>
                    <a:pt x="1004" y="1006"/>
                    <a:pt x="1113" y="934"/>
                  </a:cubicBezTo>
                  <a:cubicBezTo>
                    <a:pt x="1172" y="910"/>
                    <a:pt x="1220" y="869"/>
                    <a:pt x="1259" y="820"/>
                  </a:cubicBezTo>
                  <a:lnTo>
                    <a:pt x="1259" y="820"/>
                  </a:lnTo>
                  <a:cubicBezTo>
                    <a:pt x="1380" y="732"/>
                    <a:pt x="1402" y="571"/>
                    <a:pt x="1345" y="446"/>
                  </a:cubicBezTo>
                  <a:lnTo>
                    <a:pt x="1345" y="446"/>
                  </a:lnTo>
                  <a:cubicBezTo>
                    <a:pt x="1321" y="383"/>
                    <a:pt x="1276" y="331"/>
                    <a:pt x="1212" y="292"/>
                  </a:cubicBezTo>
                  <a:cubicBezTo>
                    <a:pt x="989" y="144"/>
                    <a:pt x="742" y="70"/>
                    <a:pt x="496" y="20"/>
                  </a:cubicBezTo>
                  <a:cubicBezTo>
                    <a:pt x="461" y="7"/>
                    <a:pt x="427" y="0"/>
                    <a:pt x="3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4"/>
            <p:cNvSpPr/>
            <p:nvPr/>
          </p:nvSpPr>
          <p:spPr>
            <a:xfrm>
              <a:off x="4572450" y="4247275"/>
              <a:ext cx="38700" cy="27475"/>
            </a:xfrm>
            <a:custGeom>
              <a:avLst/>
              <a:gdLst/>
              <a:ahLst/>
              <a:cxnLst/>
              <a:rect l="l" t="t" r="r" b="b"/>
              <a:pathLst>
                <a:path w="1548" h="1099" extrusionOk="0">
                  <a:moveTo>
                    <a:pt x="979" y="479"/>
                  </a:moveTo>
                  <a:cubicBezTo>
                    <a:pt x="977" y="486"/>
                    <a:pt x="971" y="490"/>
                    <a:pt x="965" y="492"/>
                  </a:cubicBezTo>
                  <a:lnTo>
                    <a:pt x="965" y="492"/>
                  </a:lnTo>
                  <a:cubicBezTo>
                    <a:pt x="962" y="493"/>
                    <a:pt x="960" y="493"/>
                    <a:pt x="957" y="493"/>
                  </a:cubicBezTo>
                  <a:lnTo>
                    <a:pt x="957" y="493"/>
                  </a:lnTo>
                  <a:lnTo>
                    <a:pt x="968" y="483"/>
                  </a:lnTo>
                  <a:lnTo>
                    <a:pt x="968" y="483"/>
                  </a:lnTo>
                  <a:lnTo>
                    <a:pt x="979" y="479"/>
                  </a:lnTo>
                  <a:close/>
                  <a:moveTo>
                    <a:pt x="653" y="1"/>
                  </a:moveTo>
                  <a:cubicBezTo>
                    <a:pt x="575" y="1"/>
                    <a:pt x="501" y="28"/>
                    <a:pt x="437" y="76"/>
                  </a:cubicBezTo>
                  <a:cubicBezTo>
                    <a:pt x="386" y="96"/>
                    <a:pt x="344" y="128"/>
                    <a:pt x="310" y="168"/>
                  </a:cubicBezTo>
                  <a:lnTo>
                    <a:pt x="310" y="168"/>
                  </a:lnTo>
                  <a:lnTo>
                    <a:pt x="264" y="199"/>
                  </a:lnTo>
                  <a:cubicBezTo>
                    <a:pt x="239" y="224"/>
                    <a:pt x="215" y="248"/>
                    <a:pt x="215" y="298"/>
                  </a:cubicBezTo>
                  <a:cubicBezTo>
                    <a:pt x="206" y="316"/>
                    <a:pt x="197" y="337"/>
                    <a:pt x="190" y="360"/>
                  </a:cubicBezTo>
                  <a:lnTo>
                    <a:pt x="190" y="360"/>
                  </a:lnTo>
                  <a:cubicBezTo>
                    <a:pt x="65" y="476"/>
                    <a:pt x="0" y="665"/>
                    <a:pt x="141" y="767"/>
                  </a:cubicBezTo>
                  <a:lnTo>
                    <a:pt x="190" y="767"/>
                  </a:lnTo>
                  <a:cubicBezTo>
                    <a:pt x="314" y="890"/>
                    <a:pt x="462" y="989"/>
                    <a:pt x="659" y="1038"/>
                  </a:cubicBezTo>
                  <a:cubicBezTo>
                    <a:pt x="733" y="1063"/>
                    <a:pt x="832" y="1088"/>
                    <a:pt x="931" y="1088"/>
                  </a:cubicBezTo>
                  <a:cubicBezTo>
                    <a:pt x="952" y="1095"/>
                    <a:pt x="976" y="1098"/>
                    <a:pt x="1001" y="1098"/>
                  </a:cubicBezTo>
                  <a:cubicBezTo>
                    <a:pt x="1061" y="1098"/>
                    <a:pt x="1125" y="1081"/>
                    <a:pt x="1178" y="1063"/>
                  </a:cubicBezTo>
                  <a:cubicBezTo>
                    <a:pt x="1301" y="1038"/>
                    <a:pt x="1400" y="964"/>
                    <a:pt x="1474" y="841"/>
                  </a:cubicBezTo>
                  <a:cubicBezTo>
                    <a:pt x="1548" y="717"/>
                    <a:pt x="1548" y="545"/>
                    <a:pt x="1474" y="421"/>
                  </a:cubicBezTo>
                  <a:cubicBezTo>
                    <a:pt x="1400" y="322"/>
                    <a:pt x="1326" y="248"/>
                    <a:pt x="1227" y="199"/>
                  </a:cubicBezTo>
                  <a:cubicBezTo>
                    <a:pt x="1153" y="150"/>
                    <a:pt x="1079" y="100"/>
                    <a:pt x="980" y="76"/>
                  </a:cubicBezTo>
                  <a:cubicBezTo>
                    <a:pt x="958" y="70"/>
                    <a:pt x="935" y="66"/>
                    <a:pt x="913" y="62"/>
                  </a:cubicBezTo>
                  <a:lnTo>
                    <a:pt x="913" y="62"/>
                  </a:lnTo>
                  <a:cubicBezTo>
                    <a:pt x="872" y="44"/>
                    <a:pt x="828" y="31"/>
                    <a:pt x="783" y="26"/>
                  </a:cubicBezTo>
                  <a:cubicBezTo>
                    <a:pt x="739" y="9"/>
                    <a:pt x="695" y="1"/>
                    <a:pt x="653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4"/>
            <p:cNvSpPr/>
            <p:nvPr/>
          </p:nvSpPr>
          <p:spPr>
            <a:xfrm>
              <a:off x="4590150" y="4192125"/>
              <a:ext cx="34600" cy="28650"/>
            </a:xfrm>
            <a:custGeom>
              <a:avLst/>
              <a:gdLst/>
              <a:ahLst/>
              <a:cxnLst/>
              <a:rect l="l" t="t" r="r" b="b"/>
              <a:pathLst>
                <a:path w="1384" h="1146" extrusionOk="0">
                  <a:moveTo>
                    <a:pt x="634" y="1"/>
                  </a:moveTo>
                  <a:cubicBezTo>
                    <a:pt x="531" y="1"/>
                    <a:pt x="439" y="29"/>
                    <a:pt x="346" y="84"/>
                  </a:cubicBezTo>
                  <a:cubicBezTo>
                    <a:pt x="307" y="116"/>
                    <a:pt x="272" y="150"/>
                    <a:pt x="243" y="188"/>
                  </a:cubicBezTo>
                  <a:lnTo>
                    <a:pt x="243" y="188"/>
                  </a:lnTo>
                  <a:cubicBezTo>
                    <a:pt x="187" y="198"/>
                    <a:pt x="131" y="226"/>
                    <a:pt x="75" y="282"/>
                  </a:cubicBezTo>
                  <a:cubicBezTo>
                    <a:pt x="25" y="331"/>
                    <a:pt x="1" y="405"/>
                    <a:pt x="1" y="479"/>
                  </a:cubicBezTo>
                  <a:cubicBezTo>
                    <a:pt x="1" y="578"/>
                    <a:pt x="25" y="652"/>
                    <a:pt x="75" y="701"/>
                  </a:cubicBezTo>
                  <a:cubicBezTo>
                    <a:pt x="223" y="825"/>
                    <a:pt x="371" y="924"/>
                    <a:pt x="544" y="1022"/>
                  </a:cubicBezTo>
                  <a:cubicBezTo>
                    <a:pt x="618" y="1072"/>
                    <a:pt x="717" y="1097"/>
                    <a:pt x="815" y="1121"/>
                  </a:cubicBezTo>
                  <a:cubicBezTo>
                    <a:pt x="862" y="1137"/>
                    <a:pt x="912" y="1145"/>
                    <a:pt x="961" y="1145"/>
                  </a:cubicBezTo>
                  <a:cubicBezTo>
                    <a:pt x="1068" y="1145"/>
                    <a:pt x="1175" y="1107"/>
                    <a:pt x="1260" y="1022"/>
                  </a:cubicBezTo>
                  <a:cubicBezTo>
                    <a:pt x="1334" y="948"/>
                    <a:pt x="1383" y="850"/>
                    <a:pt x="1383" y="751"/>
                  </a:cubicBezTo>
                  <a:cubicBezTo>
                    <a:pt x="1383" y="677"/>
                    <a:pt x="1358" y="603"/>
                    <a:pt x="1309" y="529"/>
                  </a:cubicBezTo>
                  <a:cubicBezTo>
                    <a:pt x="1302" y="506"/>
                    <a:pt x="1290" y="484"/>
                    <a:pt x="1275" y="462"/>
                  </a:cubicBezTo>
                  <a:lnTo>
                    <a:pt x="1275" y="462"/>
                  </a:lnTo>
                  <a:cubicBezTo>
                    <a:pt x="1266" y="426"/>
                    <a:pt x="1253" y="391"/>
                    <a:pt x="1235" y="356"/>
                  </a:cubicBezTo>
                  <a:cubicBezTo>
                    <a:pt x="1136" y="158"/>
                    <a:pt x="939" y="35"/>
                    <a:pt x="741" y="10"/>
                  </a:cubicBezTo>
                  <a:cubicBezTo>
                    <a:pt x="704" y="4"/>
                    <a:pt x="669" y="1"/>
                    <a:pt x="6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4"/>
            <p:cNvSpPr/>
            <p:nvPr/>
          </p:nvSpPr>
          <p:spPr>
            <a:xfrm>
              <a:off x="4513000" y="3997950"/>
              <a:ext cx="33850" cy="31500"/>
            </a:xfrm>
            <a:custGeom>
              <a:avLst/>
              <a:gdLst/>
              <a:ahLst/>
              <a:cxnLst/>
              <a:rect l="l" t="t" r="r" b="b"/>
              <a:pathLst>
                <a:path w="1354" h="1260" extrusionOk="0">
                  <a:moveTo>
                    <a:pt x="753" y="650"/>
                  </a:moveTo>
                  <a:lnTo>
                    <a:pt x="755" y="651"/>
                  </a:lnTo>
                  <a:lnTo>
                    <a:pt x="755" y="651"/>
                  </a:lnTo>
                  <a:cubicBezTo>
                    <a:pt x="754" y="652"/>
                    <a:pt x="754" y="652"/>
                    <a:pt x="753" y="653"/>
                  </a:cubicBezTo>
                  <a:lnTo>
                    <a:pt x="753" y="653"/>
                  </a:lnTo>
                  <a:cubicBezTo>
                    <a:pt x="753" y="652"/>
                    <a:pt x="752" y="652"/>
                    <a:pt x="752" y="651"/>
                  </a:cubicBezTo>
                  <a:lnTo>
                    <a:pt x="752" y="651"/>
                  </a:lnTo>
                  <a:lnTo>
                    <a:pt x="753" y="650"/>
                  </a:lnTo>
                  <a:close/>
                  <a:moveTo>
                    <a:pt x="740" y="651"/>
                  </a:moveTo>
                  <a:lnTo>
                    <a:pt x="740" y="651"/>
                  </a:lnTo>
                  <a:cubicBezTo>
                    <a:pt x="739" y="654"/>
                    <a:pt x="738" y="656"/>
                    <a:pt x="736" y="658"/>
                  </a:cubicBezTo>
                  <a:lnTo>
                    <a:pt x="736" y="658"/>
                  </a:lnTo>
                  <a:lnTo>
                    <a:pt x="738" y="651"/>
                  </a:lnTo>
                  <a:lnTo>
                    <a:pt x="738" y="651"/>
                  </a:lnTo>
                  <a:lnTo>
                    <a:pt x="740" y="651"/>
                  </a:lnTo>
                  <a:close/>
                  <a:moveTo>
                    <a:pt x="707" y="665"/>
                  </a:moveTo>
                  <a:lnTo>
                    <a:pt x="707" y="665"/>
                  </a:lnTo>
                  <a:cubicBezTo>
                    <a:pt x="708" y="665"/>
                    <a:pt x="708" y="666"/>
                    <a:pt x="708" y="667"/>
                  </a:cubicBezTo>
                  <a:lnTo>
                    <a:pt x="708" y="667"/>
                  </a:lnTo>
                  <a:cubicBezTo>
                    <a:pt x="707" y="667"/>
                    <a:pt x="706" y="667"/>
                    <a:pt x="704" y="667"/>
                  </a:cubicBezTo>
                  <a:lnTo>
                    <a:pt x="704" y="667"/>
                  </a:lnTo>
                  <a:lnTo>
                    <a:pt x="707" y="665"/>
                  </a:lnTo>
                  <a:close/>
                  <a:moveTo>
                    <a:pt x="792" y="676"/>
                  </a:moveTo>
                  <a:lnTo>
                    <a:pt x="794" y="677"/>
                  </a:lnTo>
                  <a:lnTo>
                    <a:pt x="794" y="677"/>
                  </a:lnTo>
                  <a:lnTo>
                    <a:pt x="796" y="683"/>
                  </a:lnTo>
                  <a:lnTo>
                    <a:pt x="796" y="683"/>
                  </a:lnTo>
                  <a:cubicBezTo>
                    <a:pt x="795" y="683"/>
                    <a:pt x="795" y="682"/>
                    <a:pt x="794" y="681"/>
                  </a:cubicBezTo>
                  <a:lnTo>
                    <a:pt x="794" y="681"/>
                  </a:lnTo>
                  <a:cubicBezTo>
                    <a:pt x="793" y="679"/>
                    <a:pt x="792" y="678"/>
                    <a:pt x="792" y="676"/>
                  </a:cubicBezTo>
                  <a:close/>
                  <a:moveTo>
                    <a:pt x="801" y="682"/>
                  </a:moveTo>
                  <a:lnTo>
                    <a:pt x="805" y="684"/>
                  </a:lnTo>
                  <a:lnTo>
                    <a:pt x="805" y="684"/>
                  </a:lnTo>
                  <a:lnTo>
                    <a:pt x="807" y="690"/>
                  </a:lnTo>
                  <a:lnTo>
                    <a:pt x="807" y="690"/>
                  </a:lnTo>
                  <a:cubicBezTo>
                    <a:pt x="803" y="689"/>
                    <a:pt x="801" y="688"/>
                    <a:pt x="798" y="686"/>
                  </a:cubicBezTo>
                  <a:lnTo>
                    <a:pt x="798" y="686"/>
                  </a:lnTo>
                  <a:cubicBezTo>
                    <a:pt x="799" y="684"/>
                    <a:pt x="800" y="683"/>
                    <a:pt x="801" y="682"/>
                  </a:cubicBezTo>
                  <a:close/>
                  <a:moveTo>
                    <a:pt x="797" y="689"/>
                  </a:moveTo>
                  <a:lnTo>
                    <a:pt x="799" y="691"/>
                  </a:lnTo>
                  <a:lnTo>
                    <a:pt x="799" y="691"/>
                  </a:lnTo>
                  <a:lnTo>
                    <a:pt x="803" y="703"/>
                  </a:lnTo>
                  <a:lnTo>
                    <a:pt x="803" y="703"/>
                  </a:lnTo>
                  <a:cubicBezTo>
                    <a:pt x="802" y="703"/>
                    <a:pt x="802" y="703"/>
                    <a:pt x="802" y="703"/>
                  </a:cubicBezTo>
                  <a:lnTo>
                    <a:pt x="802" y="703"/>
                  </a:lnTo>
                  <a:cubicBezTo>
                    <a:pt x="800" y="699"/>
                    <a:pt x="798" y="695"/>
                    <a:pt x="797" y="691"/>
                  </a:cubicBezTo>
                  <a:lnTo>
                    <a:pt x="797" y="691"/>
                  </a:lnTo>
                  <a:cubicBezTo>
                    <a:pt x="797" y="690"/>
                    <a:pt x="797" y="690"/>
                    <a:pt x="797" y="689"/>
                  </a:cubicBezTo>
                  <a:close/>
                  <a:moveTo>
                    <a:pt x="420" y="0"/>
                  </a:moveTo>
                  <a:cubicBezTo>
                    <a:pt x="371" y="0"/>
                    <a:pt x="297" y="25"/>
                    <a:pt x="223" y="50"/>
                  </a:cubicBezTo>
                  <a:cubicBezTo>
                    <a:pt x="149" y="74"/>
                    <a:pt x="99" y="124"/>
                    <a:pt x="50" y="173"/>
                  </a:cubicBezTo>
                  <a:cubicBezTo>
                    <a:pt x="0" y="247"/>
                    <a:pt x="0" y="346"/>
                    <a:pt x="25" y="420"/>
                  </a:cubicBezTo>
                  <a:cubicBezTo>
                    <a:pt x="25" y="494"/>
                    <a:pt x="74" y="568"/>
                    <a:pt x="149" y="593"/>
                  </a:cubicBezTo>
                  <a:cubicBezTo>
                    <a:pt x="158" y="599"/>
                    <a:pt x="168" y="605"/>
                    <a:pt x="177" y="610"/>
                  </a:cubicBezTo>
                  <a:lnTo>
                    <a:pt x="177" y="610"/>
                  </a:lnTo>
                  <a:cubicBezTo>
                    <a:pt x="175" y="630"/>
                    <a:pt x="173" y="649"/>
                    <a:pt x="173" y="667"/>
                  </a:cubicBezTo>
                  <a:cubicBezTo>
                    <a:pt x="173" y="674"/>
                    <a:pt x="173" y="680"/>
                    <a:pt x="173" y="687"/>
                  </a:cubicBezTo>
                  <a:lnTo>
                    <a:pt x="173" y="687"/>
                  </a:lnTo>
                  <a:cubicBezTo>
                    <a:pt x="173" y="689"/>
                    <a:pt x="173" y="690"/>
                    <a:pt x="173" y="691"/>
                  </a:cubicBezTo>
                  <a:cubicBezTo>
                    <a:pt x="173" y="692"/>
                    <a:pt x="173" y="692"/>
                    <a:pt x="173" y="692"/>
                  </a:cubicBezTo>
                  <a:lnTo>
                    <a:pt x="173" y="692"/>
                  </a:lnTo>
                  <a:cubicBezTo>
                    <a:pt x="174" y="757"/>
                    <a:pt x="176" y="820"/>
                    <a:pt x="198" y="864"/>
                  </a:cubicBezTo>
                  <a:cubicBezTo>
                    <a:pt x="223" y="938"/>
                    <a:pt x="272" y="1012"/>
                    <a:pt x="346" y="1087"/>
                  </a:cubicBezTo>
                  <a:cubicBezTo>
                    <a:pt x="349" y="1089"/>
                    <a:pt x="352" y="1092"/>
                    <a:pt x="355" y="1095"/>
                  </a:cubicBezTo>
                  <a:lnTo>
                    <a:pt x="355" y="1095"/>
                  </a:lnTo>
                  <a:cubicBezTo>
                    <a:pt x="360" y="1101"/>
                    <a:pt x="366" y="1106"/>
                    <a:pt x="371" y="1111"/>
                  </a:cubicBezTo>
                  <a:cubicBezTo>
                    <a:pt x="445" y="1161"/>
                    <a:pt x="519" y="1210"/>
                    <a:pt x="593" y="1235"/>
                  </a:cubicBezTo>
                  <a:cubicBezTo>
                    <a:pt x="616" y="1240"/>
                    <a:pt x="638" y="1245"/>
                    <a:pt x="659" y="1248"/>
                  </a:cubicBezTo>
                  <a:lnTo>
                    <a:pt x="659" y="1248"/>
                  </a:lnTo>
                  <a:cubicBezTo>
                    <a:pt x="686" y="1256"/>
                    <a:pt x="714" y="1259"/>
                    <a:pt x="741" y="1259"/>
                  </a:cubicBezTo>
                  <a:cubicBezTo>
                    <a:pt x="892" y="1259"/>
                    <a:pt x="1022" y="1199"/>
                    <a:pt x="1119" y="1104"/>
                  </a:cubicBezTo>
                  <a:lnTo>
                    <a:pt x="1119" y="1104"/>
                  </a:lnTo>
                  <a:cubicBezTo>
                    <a:pt x="1163" y="1071"/>
                    <a:pt x="1204" y="1034"/>
                    <a:pt x="1235" y="988"/>
                  </a:cubicBezTo>
                  <a:cubicBezTo>
                    <a:pt x="1245" y="968"/>
                    <a:pt x="1251" y="948"/>
                    <a:pt x="1256" y="929"/>
                  </a:cubicBezTo>
                  <a:lnTo>
                    <a:pt x="1256" y="929"/>
                  </a:lnTo>
                  <a:cubicBezTo>
                    <a:pt x="1281" y="889"/>
                    <a:pt x="1295" y="844"/>
                    <a:pt x="1303" y="797"/>
                  </a:cubicBezTo>
                  <a:lnTo>
                    <a:pt x="1303" y="797"/>
                  </a:lnTo>
                  <a:cubicBezTo>
                    <a:pt x="1305" y="795"/>
                    <a:pt x="1307" y="792"/>
                    <a:pt x="1309" y="790"/>
                  </a:cubicBezTo>
                  <a:cubicBezTo>
                    <a:pt x="1354" y="567"/>
                    <a:pt x="1257" y="344"/>
                    <a:pt x="1074" y="212"/>
                  </a:cubicBezTo>
                  <a:lnTo>
                    <a:pt x="1074" y="212"/>
                  </a:lnTo>
                  <a:cubicBezTo>
                    <a:pt x="983" y="131"/>
                    <a:pt x="874" y="71"/>
                    <a:pt x="766" y="50"/>
                  </a:cubicBezTo>
                  <a:cubicBezTo>
                    <a:pt x="692" y="25"/>
                    <a:pt x="642" y="0"/>
                    <a:pt x="56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4"/>
            <p:cNvSpPr/>
            <p:nvPr/>
          </p:nvSpPr>
          <p:spPr>
            <a:xfrm>
              <a:off x="4306850" y="4257950"/>
              <a:ext cx="32725" cy="26875"/>
            </a:xfrm>
            <a:custGeom>
              <a:avLst/>
              <a:gdLst/>
              <a:ahLst/>
              <a:cxnLst/>
              <a:rect l="l" t="t" r="r" b="b"/>
              <a:pathLst>
                <a:path w="1309" h="1075" extrusionOk="0">
                  <a:moveTo>
                    <a:pt x="580" y="0"/>
                  </a:moveTo>
                  <a:cubicBezTo>
                    <a:pt x="519" y="0"/>
                    <a:pt x="457" y="7"/>
                    <a:pt x="395" y="19"/>
                  </a:cubicBezTo>
                  <a:cubicBezTo>
                    <a:pt x="297" y="44"/>
                    <a:pt x="173" y="118"/>
                    <a:pt x="99" y="192"/>
                  </a:cubicBezTo>
                  <a:cubicBezTo>
                    <a:pt x="25" y="241"/>
                    <a:pt x="0" y="315"/>
                    <a:pt x="0" y="414"/>
                  </a:cubicBezTo>
                  <a:cubicBezTo>
                    <a:pt x="0" y="455"/>
                    <a:pt x="8" y="496"/>
                    <a:pt x="27" y="532"/>
                  </a:cubicBezTo>
                  <a:lnTo>
                    <a:pt x="27" y="532"/>
                  </a:lnTo>
                  <a:cubicBezTo>
                    <a:pt x="28" y="537"/>
                    <a:pt x="29" y="542"/>
                    <a:pt x="30" y="547"/>
                  </a:cubicBezTo>
                  <a:lnTo>
                    <a:pt x="30" y="547"/>
                  </a:lnTo>
                  <a:cubicBezTo>
                    <a:pt x="27" y="642"/>
                    <a:pt x="48" y="741"/>
                    <a:pt x="99" y="834"/>
                  </a:cubicBezTo>
                  <a:cubicBezTo>
                    <a:pt x="124" y="908"/>
                    <a:pt x="173" y="957"/>
                    <a:pt x="247" y="1006"/>
                  </a:cubicBezTo>
                  <a:cubicBezTo>
                    <a:pt x="297" y="1031"/>
                    <a:pt x="346" y="1056"/>
                    <a:pt x="420" y="1056"/>
                  </a:cubicBezTo>
                  <a:cubicBezTo>
                    <a:pt x="458" y="1069"/>
                    <a:pt x="498" y="1075"/>
                    <a:pt x="538" y="1075"/>
                  </a:cubicBezTo>
                  <a:cubicBezTo>
                    <a:pt x="654" y="1075"/>
                    <a:pt x="773" y="1024"/>
                    <a:pt x="864" y="932"/>
                  </a:cubicBezTo>
                  <a:cubicBezTo>
                    <a:pt x="881" y="916"/>
                    <a:pt x="894" y="898"/>
                    <a:pt x="905" y="876"/>
                  </a:cubicBezTo>
                  <a:lnTo>
                    <a:pt x="905" y="876"/>
                  </a:lnTo>
                  <a:cubicBezTo>
                    <a:pt x="910" y="874"/>
                    <a:pt x="915" y="872"/>
                    <a:pt x="921" y="869"/>
                  </a:cubicBezTo>
                  <a:lnTo>
                    <a:pt x="921" y="869"/>
                  </a:lnTo>
                  <a:cubicBezTo>
                    <a:pt x="968" y="861"/>
                    <a:pt x="1015" y="849"/>
                    <a:pt x="1062" y="834"/>
                  </a:cubicBezTo>
                  <a:cubicBezTo>
                    <a:pt x="1136" y="809"/>
                    <a:pt x="1210" y="735"/>
                    <a:pt x="1259" y="661"/>
                  </a:cubicBezTo>
                  <a:cubicBezTo>
                    <a:pt x="1309" y="562"/>
                    <a:pt x="1309" y="463"/>
                    <a:pt x="1259" y="389"/>
                  </a:cubicBezTo>
                  <a:cubicBezTo>
                    <a:pt x="1235" y="340"/>
                    <a:pt x="1204" y="295"/>
                    <a:pt x="1169" y="255"/>
                  </a:cubicBezTo>
                  <a:lnTo>
                    <a:pt x="1169" y="255"/>
                  </a:lnTo>
                  <a:cubicBezTo>
                    <a:pt x="1154" y="224"/>
                    <a:pt x="1135" y="194"/>
                    <a:pt x="1111" y="167"/>
                  </a:cubicBezTo>
                  <a:cubicBezTo>
                    <a:pt x="1017" y="92"/>
                    <a:pt x="908" y="45"/>
                    <a:pt x="796" y="27"/>
                  </a:cubicBezTo>
                  <a:lnTo>
                    <a:pt x="796" y="27"/>
                  </a:lnTo>
                  <a:cubicBezTo>
                    <a:pt x="786" y="24"/>
                    <a:pt x="776" y="21"/>
                    <a:pt x="766" y="19"/>
                  </a:cubicBezTo>
                  <a:cubicBezTo>
                    <a:pt x="704" y="7"/>
                    <a:pt x="642" y="0"/>
                    <a:pt x="58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4"/>
            <p:cNvSpPr/>
            <p:nvPr/>
          </p:nvSpPr>
          <p:spPr>
            <a:xfrm>
              <a:off x="4335225" y="4115100"/>
              <a:ext cx="36450" cy="30450"/>
            </a:xfrm>
            <a:custGeom>
              <a:avLst/>
              <a:gdLst/>
              <a:ahLst/>
              <a:cxnLst/>
              <a:rect l="l" t="t" r="r" b="b"/>
              <a:pathLst>
                <a:path w="1458" h="1218" extrusionOk="0">
                  <a:moveTo>
                    <a:pt x="676" y="0"/>
                  </a:moveTo>
                  <a:cubicBezTo>
                    <a:pt x="656" y="0"/>
                    <a:pt x="637" y="2"/>
                    <a:pt x="618" y="5"/>
                  </a:cubicBezTo>
                  <a:cubicBezTo>
                    <a:pt x="445" y="5"/>
                    <a:pt x="273" y="104"/>
                    <a:pt x="174" y="252"/>
                  </a:cubicBezTo>
                  <a:cubicBezTo>
                    <a:pt x="173" y="253"/>
                    <a:pt x="172" y="254"/>
                    <a:pt x="172" y="256"/>
                  </a:cubicBezTo>
                  <a:lnTo>
                    <a:pt x="172" y="256"/>
                  </a:lnTo>
                  <a:cubicBezTo>
                    <a:pt x="164" y="262"/>
                    <a:pt x="156" y="269"/>
                    <a:pt x="149" y="277"/>
                  </a:cubicBezTo>
                  <a:lnTo>
                    <a:pt x="100" y="326"/>
                  </a:lnTo>
                  <a:cubicBezTo>
                    <a:pt x="75" y="351"/>
                    <a:pt x="75" y="400"/>
                    <a:pt x="75" y="449"/>
                  </a:cubicBezTo>
                  <a:cubicBezTo>
                    <a:pt x="68" y="464"/>
                    <a:pt x="65" y="480"/>
                    <a:pt x="65" y="498"/>
                  </a:cubicBezTo>
                  <a:lnTo>
                    <a:pt x="65" y="498"/>
                  </a:lnTo>
                  <a:cubicBezTo>
                    <a:pt x="23" y="588"/>
                    <a:pt x="1" y="690"/>
                    <a:pt x="1" y="795"/>
                  </a:cubicBezTo>
                  <a:cubicBezTo>
                    <a:pt x="1" y="894"/>
                    <a:pt x="26" y="968"/>
                    <a:pt x="100" y="1017"/>
                  </a:cubicBezTo>
                  <a:cubicBezTo>
                    <a:pt x="149" y="1079"/>
                    <a:pt x="223" y="1110"/>
                    <a:pt x="300" y="1110"/>
                  </a:cubicBezTo>
                  <a:cubicBezTo>
                    <a:pt x="346" y="1110"/>
                    <a:pt x="393" y="1099"/>
                    <a:pt x="437" y="1077"/>
                  </a:cubicBezTo>
                  <a:lnTo>
                    <a:pt x="437" y="1077"/>
                  </a:lnTo>
                  <a:cubicBezTo>
                    <a:pt x="478" y="1110"/>
                    <a:pt x="521" y="1139"/>
                    <a:pt x="569" y="1165"/>
                  </a:cubicBezTo>
                  <a:cubicBezTo>
                    <a:pt x="645" y="1196"/>
                    <a:pt x="731" y="1217"/>
                    <a:pt x="820" y="1217"/>
                  </a:cubicBezTo>
                  <a:cubicBezTo>
                    <a:pt x="875" y="1217"/>
                    <a:pt x="932" y="1209"/>
                    <a:pt x="989" y="1190"/>
                  </a:cubicBezTo>
                  <a:cubicBezTo>
                    <a:pt x="1112" y="1165"/>
                    <a:pt x="1211" y="1116"/>
                    <a:pt x="1310" y="1017"/>
                  </a:cubicBezTo>
                  <a:cubicBezTo>
                    <a:pt x="1408" y="894"/>
                    <a:pt x="1458" y="721"/>
                    <a:pt x="1408" y="548"/>
                  </a:cubicBezTo>
                  <a:cubicBezTo>
                    <a:pt x="1359" y="400"/>
                    <a:pt x="1260" y="277"/>
                    <a:pt x="1137" y="203"/>
                  </a:cubicBezTo>
                  <a:cubicBezTo>
                    <a:pt x="1081" y="169"/>
                    <a:pt x="1026" y="146"/>
                    <a:pt x="970" y="130"/>
                  </a:cubicBezTo>
                  <a:lnTo>
                    <a:pt x="970" y="130"/>
                  </a:lnTo>
                  <a:cubicBezTo>
                    <a:pt x="889" y="50"/>
                    <a:pt x="784" y="0"/>
                    <a:pt x="67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4"/>
            <p:cNvSpPr/>
            <p:nvPr/>
          </p:nvSpPr>
          <p:spPr>
            <a:xfrm>
              <a:off x="4427825" y="4217425"/>
              <a:ext cx="35825" cy="28325"/>
            </a:xfrm>
            <a:custGeom>
              <a:avLst/>
              <a:gdLst/>
              <a:ahLst/>
              <a:cxnLst/>
              <a:rect l="l" t="t" r="r" b="b"/>
              <a:pathLst>
                <a:path w="1433" h="1133" extrusionOk="0">
                  <a:moveTo>
                    <a:pt x="594" y="0"/>
                  </a:moveTo>
                  <a:cubicBezTo>
                    <a:pt x="554" y="0"/>
                    <a:pt x="513" y="3"/>
                    <a:pt x="469" y="10"/>
                  </a:cubicBezTo>
                  <a:cubicBezTo>
                    <a:pt x="395" y="35"/>
                    <a:pt x="346" y="60"/>
                    <a:pt x="272" y="85"/>
                  </a:cubicBezTo>
                  <a:cubicBezTo>
                    <a:pt x="198" y="134"/>
                    <a:pt x="124" y="183"/>
                    <a:pt x="74" y="282"/>
                  </a:cubicBezTo>
                  <a:cubicBezTo>
                    <a:pt x="54" y="317"/>
                    <a:pt x="40" y="354"/>
                    <a:pt x="34" y="391"/>
                  </a:cubicBezTo>
                  <a:lnTo>
                    <a:pt x="34" y="391"/>
                  </a:lnTo>
                  <a:cubicBezTo>
                    <a:pt x="0" y="473"/>
                    <a:pt x="2" y="568"/>
                    <a:pt x="50" y="652"/>
                  </a:cubicBezTo>
                  <a:cubicBezTo>
                    <a:pt x="124" y="776"/>
                    <a:pt x="247" y="899"/>
                    <a:pt x="371" y="973"/>
                  </a:cubicBezTo>
                  <a:cubicBezTo>
                    <a:pt x="409" y="993"/>
                    <a:pt x="448" y="1010"/>
                    <a:pt x="487" y="1026"/>
                  </a:cubicBezTo>
                  <a:lnTo>
                    <a:pt x="487" y="1026"/>
                  </a:lnTo>
                  <a:cubicBezTo>
                    <a:pt x="567" y="1098"/>
                    <a:pt x="670" y="1133"/>
                    <a:pt x="772" y="1133"/>
                  </a:cubicBezTo>
                  <a:cubicBezTo>
                    <a:pt x="822" y="1133"/>
                    <a:pt x="871" y="1125"/>
                    <a:pt x="919" y="1109"/>
                  </a:cubicBezTo>
                  <a:lnTo>
                    <a:pt x="919" y="1109"/>
                  </a:lnTo>
                  <a:cubicBezTo>
                    <a:pt x="920" y="1109"/>
                    <a:pt x="922" y="1109"/>
                    <a:pt x="923" y="1109"/>
                  </a:cubicBezTo>
                  <a:cubicBezTo>
                    <a:pt x="1006" y="1109"/>
                    <a:pt x="1087" y="1097"/>
                    <a:pt x="1161" y="1072"/>
                  </a:cubicBezTo>
                  <a:cubicBezTo>
                    <a:pt x="1334" y="1023"/>
                    <a:pt x="1432" y="850"/>
                    <a:pt x="1383" y="702"/>
                  </a:cubicBezTo>
                  <a:cubicBezTo>
                    <a:pt x="1377" y="680"/>
                    <a:pt x="1368" y="659"/>
                    <a:pt x="1358" y="639"/>
                  </a:cubicBezTo>
                  <a:lnTo>
                    <a:pt x="1358" y="639"/>
                  </a:lnTo>
                  <a:cubicBezTo>
                    <a:pt x="1360" y="524"/>
                    <a:pt x="1327" y="416"/>
                    <a:pt x="1259" y="331"/>
                  </a:cubicBezTo>
                  <a:cubicBezTo>
                    <a:pt x="1210" y="257"/>
                    <a:pt x="1136" y="183"/>
                    <a:pt x="1062" y="134"/>
                  </a:cubicBezTo>
                  <a:cubicBezTo>
                    <a:pt x="1013" y="85"/>
                    <a:pt x="939" y="60"/>
                    <a:pt x="889" y="35"/>
                  </a:cubicBezTo>
                  <a:cubicBezTo>
                    <a:pt x="784" y="18"/>
                    <a:pt x="692" y="0"/>
                    <a:pt x="59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4"/>
            <p:cNvSpPr/>
            <p:nvPr/>
          </p:nvSpPr>
          <p:spPr>
            <a:xfrm>
              <a:off x="4500650" y="4259025"/>
              <a:ext cx="29650" cy="21175"/>
            </a:xfrm>
            <a:custGeom>
              <a:avLst/>
              <a:gdLst/>
              <a:ahLst/>
              <a:cxnLst/>
              <a:rect l="l" t="t" r="r" b="b"/>
              <a:pathLst>
                <a:path w="1186" h="847" extrusionOk="0">
                  <a:moveTo>
                    <a:pt x="618" y="223"/>
                  </a:moveTo>
                  <a:cubicBezTo>
                    <a:pt x="617" y="223"/>
                    <a:pt x="617" y="224"/>
                    <a:pt x="617" y="224"/>
                  </a:cubicBezTo>
                  <a:lnTo>
                    <a:pt x="617" y="224"/>
                  </a:lnTo>
                  <a:cubicBezTo>
                    <a:pt x="609" y="231"/>
                    <a:pt x="602" y="236"/>
                    <a:pt x="595" y="240"/>
                  </a:cubicBezTo>
                  <a:lnTo>
                    <a:pt x="595" y="240"/>
                  </a:lnTo>
                  <a:cubicBezTo>
                    <a:pt x="594" y="240"/>
                    <a:pt x="594" y="239"/>
                    <a:pt x="593" y="239"/>
                  </a:cubicBezTo>
                  <a:lnTo>
                    <a:pt x="593" y="239"/>
                  </a:lnTo>
                  <a:lnTo>
                    <a:pt x="618" y="223"/>
                  </a:lnTo>
                  <a:close/>
                  <a:moveTo>
                    <a:pt x="593" y="239"/>
                  </a:moveTo>
                  <a:lnTo>
                    <a:pt x="594" y="240"/>
                  </a:lnTo>
                  <a:lnTo>
                    <a:pt x="594" y="240"/>
                  </a:lnTo>
                  <a:cubicBezTo>
                    <a:pt x="594" y="240"/>
                    <a:pt x="594" y="240"/>
                    <a:pt x="594" y="240"/>
                  </a:cubicBezTo>
                  <a:lnTo>
                    <a:pt x="594" y="240"/>
                  </a:lnTo>
                  <a:cubicBezTo>
                    <a:pt x="593" y="240"/>
                    <a:pt x="593" y="240"/>
                    <a:pt x="592" y="240"/>
                  </a:cubicBezTo>
                  <a:lnTo>
                    <a:pt x="592" y="240"/>
                  </a:lnTo>
                  <a:lnTo>
                    <a:pt x="593" y="239"/>
                  </a:lnTo>
                  <a:close/>
                  <a:moveTo>
                    <a:pt x="618" y="1"/>
                  </a:moveTo>
                  <a:cubicBezTo>
                    <a:pt x="499" y="1"/>
                    <a:pt x="392" y="47"/>
                    <a:pt x="305" y="125"/>
                  </a:cubicBezTo>
                  <a:lnTo>
                    <a:pt x="305" y="125"/>
                  </a:lnTo>
                  <a:cubicBezTo>
                    <a:pt x="139" y="134"/>
                    <a:pt x="1" y="278"/>
                    <a:pt x="1" y="445"/>
                  </a:cubicBezTo>
                  <a:cubicBezTo>
                    <a:pt x="1" y="519"/>
                    <a:pt x="25" y="593"/>
                    <a:pt x="99" y="643"/>
                  </a:cubicBezTo>
                  <a:lnTo>
                    <a:pt x="124" y="643"/>
                  </a:lnTo>
                  <a:cubicBezTo>
                    <a:pt x="173" y="692"/>
                    <a:pt x="248" y="741"/>
                    <a:pt x="322" y="766"/>
                  </a:cubicBezTo>
                  <a:cubicBezTo>
                    <a:pt x="336" y="773"/>
                    <a:pt x="349" y="779"/>
                    <a:pt x="361" y="783"/>
                  </a:cubicBezTo>
                  <a:lnTo>
                    <a:pt x="361" y="783"/>
                  </a:lnTo>
                  <a:cubicBezTo>
                    <a:pt x="387" y="795"/>
                    <a:pt x="415" y="806"/>
                    <a:pt x="443" y="815"/>
                  </a:cubicBezTo>
                  <a:lnTo>
                    <a:pt x="443" y="815"/>
                  </a:lnTo>
                  <a:cubicBezTo>
                    <a:pt x="444" y="815"/>
                    <a:pt x="445" y="815"/>
                    <a:pt x="445" y="815"/>
                  </a:cubicBezTo>
                  <a:cubicBezTo>
                    <a:pt x="494" y="840"/>
                    <a:pt x="544" y="840"/>
                    <a:pt x="593" y="840"/>
                  </a:cubicBezTo>
                  <a:cubicBezTo>
                    <a:pt x="620" y="845"/>
                    <a:pt x="648" y="847"/>
                    <a:pt x="675" y="847"/>
                  </a:cubicBezTo>
                  <a:cubicBezTo>
                    <a:pt x="796" y="847"/>
                    <a:pt x="917" y="806"/>
                    <a:pt x="1038" y="766"/>
                  </a:cubicBezTo>
                  <a:lnTo>
                    <a:pt x="1112" y="717"/>
                  </a:lnTo>
                  <a:cubicBezTo>
                    <a:pt x="1136" y="692"/>
                    <a:pt x="1161" y="667"/>
                    <a:pt x="1161" y="618"/>
                  </a:cubicBezTo>
                  <a:cubicBezTo>
                    <a:pt x="1186" y="544"/>
                    <a:pt x="1186" y="494"/>
                    <a:pt x="1186" y="420"/>
                  </a:cubicBezTo>
                  <a:cubicBezTo>
                    <a:pt x="1161" y="371"/>
                    <a:pt x="1136" y="322"/>
                    <a:pt x="1112" y="297"/>
                  </a:cubicBezTo>
                  <a:lnTo>
                    <a:pt x="1112" y="297"/>
                  </a:lnTo>
                  <a:cubicBezTo>
                    <a:pt x="1105" y="278"/>
                    <a:pt x="1099" y="260"/>
                    <a:pt x="1087" y="247"/>
                  </a:cubicBezTo>
                  <a:lnTo>
                    <a:pt x="1085" y="246"/>
                  </a:lnTo>
                  <a:lnTo>
                    <a:pt x="1085" y="246"/>
                  </a:lnTo>
                  <a:cubicBezTo>
                    <a:pt x="1076" y="233"/>
                    <a:pt x="1066" y="222"/>
                    <a:pt x="1056" y="210"/>
                  </a:cubicBezTo>
                  <a:lnTo>
                    <a:pt x="1056" y="210"/>
                  </a:lnTo>
                  <a:cubicBezTo>
                    <a:pt x="1033" y="169"/>
                    <a:pt x="1011" y="147"/>
                    <a:pt x="988" y="124"/>
                  </a:cubicBezTo>
                  <a:cubicBezTo>
                    <a:pt x="939" y="75"/>
                    <a:pt x="865" y="25"/>
                    <a:pt x="79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4"/>
            <p:cNvSpPr/>
            <p:nvPr/>
          </p:nvSpPr>
          <p:spPr>
            <a:xfrm>
              <a:off x="4365475" y="4263975"/>
              <a:ext cx="37675" cy="25175"/>
            </a:xfrm>
            <a:custGeom>
              <a:avLst/>
              <a:gdLst/>
              <a:ahLst/>
              <a:cxnLst/>
              <a:rect l="l" t="t" r="r" b="b"/>
              <a:pathLst>
                <a:path w="1507" h="1007" extrusionOk="0">
                  <a:moveTo>
                    <a:pt x="618" y="0"/>
                  </a:moveTo>
                  <a:cubicBezTo>
                    <a:pt x="519" y="25"/>
                    <a:pt x="420" y="49"/>
                    <a:pt x="322" y="99"/>
                  </a:cubicBezTo>
                  <a:cubicBezTo>
                    <a:pt x="244" y="130"/>
                    <a:pt x="176" y="200"/>
                    <a:pt x="137" y="285"/>
                  </a:cubicBezTo>
                  <a:lnTo>
                    <a:pt x="137" y="285"/>
                  </a:lnTo>
                  <a:cubicBezTo>
                    <a:pt x="132" y="288"/>
                    <a:pt x="128" y="292"/>
                    <a:pt x="124" y="296"/>
                  </a:cubicBezTo>
                  <a:cubicBezTo>
                    <a:pt x="1" y="420"/>
                    <a:pt x="1" y="617"/>
                    <a:pt x="124" y="741"/>
                  </a:cubicBezTo>
                  <a:lnTo>
                    <a:pt x="124" y="716"/>
                  </a:lnTo>
                  <a:cubicBezTo>
                    <a:pt x="257" y="849"/>
                    <a:pt x="430" y="922"/>
                    <a:pt x="607" y="936"/>
                  </a:cubicBezTo>
                  <a:lnTo>
                    <a:pt x="607" y="936"/>
                  </a:lnTo>
                  <a:cubicBezTo>
                    <a:pt x="674" y="959"/>
                    <a:pt x="745" y="978"/>
                    <a:pt x="815" y="988"/>
                  </a:cubicBezTo>
                  <a:cubicBezTo>
                    <a:pt x="865" y="1000"/>
                    <a:pt x="920" y="1006"/>
                    <a:pt x="979" y="1006"/>
                  </a:cubicBezTo>
                  <a:cubicBezTo>
                    <a:pt x="1038" y="1006"/>
                    <a:pt x="1099" y="1000"/>
                    <a:pt x="1161" y="988"/>
                  </a:cubicBezTo>
                  <a:cubicBezTo>
                    <a:pt x="1285" y="963"/>
                    <a:pt x="1408" y="840"/>
                    <a:pt x="1457" y="716"/>
                  </a:cubicBezTo>
                  <a:cubicBezTo>
                    <a:pt x="1507" y="494"/>
                    <a:pt x="1408" y="272"/>
                    <a:pt x="1186" y="173"/>
                  </a:cubicBezTo>
                  <a:cubicBezTo>
                    <a:pt x="1154" y="141"/>
                    <a:pt x="1117" y="118"/>
                    <a:pt x="1078" y="100"/>
                  </a:cubicBezTo>
                  <a:lnTo>
                    <a:pt x="1078" y="100"/>
                  </a:lnTo>
                  <a:cubicBezTo>
                    <a:pt x="1037" y="70"/>
                    <a:pt x="990" y="45"/>
                    <a:pt x="939" y="25"/>
                  </a:cubicBezTo>
                  <a:cubicBezTo>
                    <a:pt x="840" y="0"/>
                    <a:pt x="741" y="0"/>
                    <a:pt x="61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4"/>
            <p:cNvSpPr/>
            <p:nvPr/>
          </p:nvSpPr>
          <p:spPr>
            <a:xfrm>
              <a:off x="4265775" y="4182500"/>
              <a:ext cx="33700" cy="25875"/>
            </a:xfrm>
            <a:custGeom>
              <a:avLst/>
              <a:gdLst/>
              <a:ahLst/>
              <a:cxnLst/>
              <a:rect l="l" t="t" r="r" b="b"/>
              <a:pathLst>
                <a:path w="1348" h="1035" extrusionOk="0">
                  <a:moveTo>
                    <a:pt x="557" y="0"/>
                  </a:moveTo>
                  <a:cubicBezTo>
                    <a:pt x="483" y="0"/>
                    <a:pt x="434" y="25"/>
                    <a:pt x="384" y="25"/>
                  </a:cubicBezTo>
                  <a:cubicBezTo>
                    <a:pt x="331" y="42"/>
                    <a:pt x="291" y="73"/>
                    <a:pt x="245" y="107"/>
                  </a:cubicBezTo>
                  <a:lnTo>
                    <a:pt x="245" y="107"/>
                  </a:lnTo>
                  <a:cubicBezTo>
                    <a:pt x="225" y="119"/>
                    <a:pt x="206" y="132"/>
                    <a:pt x="188" y="147"/>
                  </a:cubicBezTo>
                  <a:lnTo>
                    <a:pt x="188" y="147"/>
                  </a:lnTo>
                  <a:cubicBezTo>
                    <a:pt x="188" y="148"/>
                    <a:pt x="187" y="148"/>
                    <a:pt x="187" y="148"/>
                  </a:cubicBezTo>
                  <a:cubicBezTo>
                    <a:pt x="181" y="153"/>
                    <a:pt x="176" y="157"/>
                    <a:pt x="171" y="162"/>
                  </a:cubicBezTo>
                  <a:lnTo>
                    <a:pt x="171" y="162"/>
                  </a:lnTo>
                  <a:cubicBezTo>
                    <a:pt x="129" y="200"/>
                    <a:pt x="92" y="245"/>
                    <a:pt x="63" y="296"/>
                  </a:cubicBezTo>
                  <a:cubicBezTo>
                    <a:pt x="52" y="318"/>
                    <a:pt x="41" y="345"/>
                    <a:pt x="35" y="375"/>
                  </a:cubicBezTo>
                  <a:lnTo>
                    <a:pt x="35" y="375"/>
                  </a:lnTo>
                  <a:cubicBezTo>
                    <a:pt x="7" y="460"/>
                    <a:pt x="1" y="554"/>
                    <a:pt x="24" y="644"/>
                  </a:cubicBezTo>
                  <a:lnTo>
                    <a:pt x="24" y="644"/>
                  </a:lnTo>
                  <a:cubicBezTo>
                    <a:pt x="28" y="660"/>
                    <a:pt x="32" y="676"/>
                    <a:pt x="39" y="691"/>
                  </a:cubicBezTo>
                  <a:cubicBezTo>
                    <a:pt x="63" y="815"/>
                    <a:pt x="137" y="914"/>
                    <a:pt x="261" y="963"/>
                  </a:cubicBezTo>
                  <a:cubicBezTo>
                    <a:pt x="333" y="999"/>
                    <a:pt x="419" y="1022"/>
                    <a:pt x="517" y="1022"/>
                  </a:cubicBezTo>
                  <a:cubicBezTo>
                    <a:pt x="553" y="1022"/>
                    <a:pt x="591" y="1019"/>
                    <a:pt x="631" y="1012"/>
                  </a:cubicBezTo>
                  <a:cubicBezTo>
                    <a:pt x="632" y="1012"/>
                    <a:pt x="632" y="1012"/>
                    <a:pt x="632" y="1012"/>
                  </a:cubicBezTo>
                  <a:lnTo>
                    <a:pt x="632" y="1012"/>
                  </a:lnTo>
                  <a:cubicBezTo>
                    <a:pt x="682" y="1027"/>
                    <a:pt x="733" y="1034"/>
                    <a:pt x="783" y="1034"/>
                  </a:cubicBezTo>
                  <a:cubicBezTo>
                    <a:pt x="877" y="1034"/>
                    <a:pt x="969" y="1010"/>
                    <a:pt x="1051" y="963"/>
                  </a:cubicBezTo>
                  <a:cubicBezTo>
                    <a:pt x="1248" y="864"/>
                    <a:pt x="1347" y="642"/>
                    <a:pt x="1298" y="420"/>
                  </a:cubicBezTo>
                  <a:cubicBezTo>
                    <a:pt x="1267" y="327"/>
                    <a:pt x="1218" y="251"/>
                    <a:pt x="1156" y="191"/>
                  </a:cubicBezTo>
                  <a:lnTo>
                    <a:pt x="1156" y="191"/>
                  </a:lnTo>
                  <a:cubicBezTo>
                    <a:pt x="1057" y="76"/>
                    <a:pt x="906" y="0"/>
                    <a:pt x="730" y="0"/>
                  </a:cubicBezTo>
                  <a:cubicBezTo>
                    <a:pt x="706" y="0"/>
                    <a:pt x="679" y="0"/>
                    <a:pt x="652" y="1"/>
                  </a:cubicBezTo>
                  <a:lnTo>
                    <a:pt x="652" y="1"/>
                  </a:lnTo>
                  <a:cubicBezTo>
                    <a:pt x="621" y="0"/>
                    <a:pt x="589" y="0"/>
                    <a:pt x="5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4"/>
            <p:cNvSpPr/>
            <p:nvPr/>
          </p:nvSpPr>
          <p:spPr>
            <a:xfrm>
              <a:off x="4252525" y="4086350"/>
              <a:ext cx="30975" cy="27650"/>
            </a:xfrm>
            <a:custGeom>
              <a:avLst/>
              <a:gdLst/>
              <a:ahLst/>
              <a:cxnLst/>
              <a:rect l="l" t="t" r="r" b="b"/>
              <a:pathLst>
                <a:path w="1239" h="1106" extrusionOk="0">
                  <a:moveTo>
                    <a:pt x="767" y="539"/>
                  </a:moveTo>
                  <a:lnTo>
                    <a:pt x="778" y="550"/>
                  </a:lnTo>
                  <a:lnTo>
                    <a:pt x="778" y="550"/>
                  </a:lnTo>
                  <a:lnTo>
                    <a:pt x="779" y="553"/>
                  </a:lnTo>
                  <a:lnTo>
                    <a:pt x="779" y="553"/>
                  </a:lnTo>
                  <a:cubicBezTo>
                    <a:pt x="776" y="550"/>
                    <a:pt x="773" y="548"/>
                    <a:pt x="770" y="546"/>
                  </a:cubicBezTo>
                  <a:lnTo>
                    <a:pt x="770" y="546"/>
                  </a:lnTo>
                  <a:lnTo>
                    <a:pt x="768" y="541"/>
                  </a:lnTo>
                  <a:lnTo>
                    <a:pt x="768" y="541"/>
                  </a:lnTo>
                  <a:cubicBezTo>
                    <a:pt x="767" y="540"/>
                    <a:pt x="767" y="540"/>
                    <a:pt x="767" y="539"/>
                  </a:cubicBezTo>
                  <a:close/>
                  <a:moveTo>
                    <a:pt x="772" y="550"/>
                  </a:moveTo>
                  <a:lnTo>
                    <a:pt x="780" y="555"/>
                  </a:lnTo>
                  <a:lnTo>
                    <a:pt x="782" y="561"/>
                  </a:lnTo>
                  <a:lnTo>
                    <a:pt x="782" y="561"/>
                  </a:lnTo>
                  <a:cubicBezTo>
                    <a:pt x="780" y="561"/>
                    <a:pt x="778" y="559"/>
                    <a:pt x="776" y="558"/>
                  </a:cubicBezTo>
                  <a:lnTo>
                    <a:pt x="776" y="558"/>
                  </a:lnTo>
                  <a:lnTo>
                    <a:pt x="772" y="550"/>
                  </a:lnTo>
                  <a:close/>
                  <a:moveTo>
                    <a:pt x="785" y="569"/>
                  </a:moveTo>
                  <a:lnTo>
                    <a:pt x="787" y="575"/>
                  </a:lnTo>
                  <a:lnTo>
                    <a:pt x="787" y="575"/>
                  </a:lnTo>
                  <a:lnTo>
                    <a:pt x="786" y="577"/>
                  </a:lnTo>
                  <a:lnTo>
                    <a:pt x="783" y="572"/>
                  </a:lnTo>
                  <a:lnTo>
                    <a:pt x="783" y="572"/>
                  </a:lnTo>
                  <a:cubicBezTo>
                    <a:pt x="784" y="571"/>
                    <a:pt x="784" y="570"/>
                    <a:pt x="785" y="569"/>
                  </a:cubicBezTo>
                  <a:close/>
                  <a:moveTo>
                    <a:pt x="782" y="589"/>
                  </a:moveTo>
                  <a:lnTo>
                    <a:pt x="780" y="594"/>
                  </a:lnTo>
                  <a:lnTo>
                    <a:pt x="780" y="594"/>
                  </a:lnTo>
                  <a:lnTo>
                    <a:pt x="770" y="601"/>
                  </a:lnTo>
                  <a:lnTo>
                    <a:pt x="770" y="601"/>
                  </a:lnTo>
                  <a:cubicBezTo>
                    <a:pt x="772" y="595"/>
                    <a:pt x="776" y="591"/>
                    <a:pt x="782" y="589"/>
                  </a:cubicBezTo>
                  <a:close/>
                  <a:moveTo>
                    <a:pt x="745" y="618"/>
                  </a:moveTo>
                  <a:lnTo>
                    <a:pt x="741" y="620"/>
                  </a:lnTo>
                  <a:lnTo>
                    <a:pt x="741" y="620"/>
                  </a:lnTo>
                  <a:lnTo>
                    <a:pt x="740" y="620"/>
                  </a:lnTo>
                  <a:lnTo>
                    <a:pt x="740" y="620"/>
                  </a:lnTo>
                  <a:cubicBezTo>
                    <a:pt x="742" y="619"/>
                    <a:pt x="743" y="618"/>
                    <a:pt x="745" y="618"/>
                  </a:cubicBezTo>
                  <a:close/>
                  <a:moveTo>
                    <a:pt x="773" y="615"/>
                  </a:moveTo>
                  <a:lnTo>
                    <a:pt x="772" y="618"/>
                  </a:lnTo>
                  <a:lnTo>
                    <a:pt x="772" y="618"/>
                  </a:lnTo>
                  <a:lnTo>
                    <a:pt x="767" y="620"/>
                  </a:lnTo>
                  <a:lnTo>
                    <a:pt x="767" y="620"/>
                  </a:lnTo>
                  <a:cubicBezTo>
                    <a:pt x="767" y="620"/>
                    <a:pt x="767" y="620"/>
                    <a:pt x="766" y="619"/>
                  </a:cubicBezTo>
                  <a:lnTo>
                    <a:pt x="766" y="619"/>
                  </a:lnTo>
                  <a:cubicBezTo>
                    <a:pt x="766" y="620"/>
                    <a:pt x="766" y="620"/>
                    <a:pt x="766" y="620"/>
                  </a:cubicBezTo>
                  <a:lnTo>
                    <a:pt x="766" y="620"/>
                  </a:lnTo>
                  <a:lnTo>
                    <a:pt x="767" y="620"/>
                  </a:lnTo>
                  <a:lnTo>
                    <a:pt x="767" y="620"/>
                  </a:lnTo>
                  <a:cubicBezTo>
                    <a:pt x="768" y="620"/>
                    <a:pt x="770" y="621"/>
                    <a:pt x="771" y="622"/>
                  </a:cubicBezTo>
                  <a:lnTo>
                    <a:pt x="771" y="622"/>
                  </a:lnTo>
                  <a:lnTo>
                    <a:pt x="768" y="629"/>
                  </a:lnTo>
                  <a:lnTo>
                    <a:pt x="766" y="628"/>
                  </a:lnTo>
                  <a:lnTo>
                    <a:pt x="766" y="628"/>
                  </a:lnTo>
                  <a:cubicBezTo>
                    <a:pt x="766" y="626"/>
                    <a:pt x="766" y="623"/>
                    <a:pt x="766" y="620"/>
                  </a:cubicBezTo>
                  <a:lnTo>
                    <a:pt x="766" y="620"/>
                  </a:lnTo>
                  <a:lnTo>
                    <a:pt x="754" y="624"/>
                  </a:lnTo>
                  <a:cubicBezTo>
                    <a:pt x="757" y="622"/>
                    <a:pt x="761" y="621"/>
                    <a:pt x="765" y="619"/>
                  </a:cubicBezTo>
                  <a:lnTo>
                    <a:pt x="765" y="619"/>
                  </a:lnTo>
                  <a:cubicBezTo>
                    <a:pt x="765" y="619"/>
                    <a:pt x="766" y="619"/>
                    <a:pt x="766" y="619"/>
                  </a:cubicBezTo>
                  <a:lnTo>
                    <a:pt x="766" y="619"/>
                  </a:lnTo>
                  <a:cubicBezTo>
                    <a:pt x="766" y="619"/>
                    <a:pt x="766" y="619"/>
                    <a:pt x="766" y="618"/>
                  </a:cubicBezTo>
                  <a:lnTo>
                    <a:pt x="766" y="618"/>
                  </a:lnTo>
                  <a:cubicBezTo>
                    <a:pt x="769" y="617"/>
                    <a:pt x="771" y="616"/>
                    <a:pt x="773" y="615"/>
                  </a:cubicBezTo>
                  <a:close/>
                  <a:moveTo>
                    <a:pt x="754" y="1"/>
                  </a:moveTo>
                  <a:cubicBezTo>
                    <a:pt x="698" y="1"/>
                    <a:pt x="643" y="7"/>
                    <a:pt x="593" y="19"/>
                  </a:cubicBezTo>
                  <a:cubicBezTo>
                    <a:pt x="468" y="51"/>
                    <a:pt x="363" y="131"/>
                    <a:pt x="290" y="236"/>
                  </a:cubicBezTo>
                  <a:lnTo>
                    <a:pt x="290" y="236"/>
                  </a:lnTo>
                  <a:cubicBezTo>
                    <a:pt x="284" y="238"/>
                    <a:pt x="278" y="240"/>
                    <a:pt x="272" y="242"/>
                  </a:cubicBezTo>
                  <a:cubicBezTo>
                    <a:pt x="99" y="291"/>
                    <a:pt x="1" y="464"/>
                    <a:pt x="50" y="612"/>
                  </a:cubicBezTo>
                  <a:lnTo>
                    <a:pt x="75" y="612"/>
                  </a:lnTo>
                  <a:cubicBezTo>
                    <a:pt x="124" y="711"/>
                    <a:pt x="173" y="809"/>
                    <a:pt x="248" y="859"/>
                  </a:cubicBezTo>
                  <a:cubicBezTo>
                    <a:pt x="255" y="867"/>
                    <a:pt x="263" y="874"/>
                    <a:pt x="271" y="882"/>
                  </a:cubicBezTo>
                  <a:lnTo>
                    <a:pt x="271" y="882"/>
                  </a:lnTo>
                  <a:cubicBezTo>
                    <a:pt x="272" y="882"/>
                    <a:pt x="272" y="883"/>
                    <a:pt x="272" y="884"/>
                  </a:cubicBezTo>
                  <a:cubicBezTo>
                    <a:pt x="297" y="933"/>
                    <a:pt x="371" y="982"/>
                    <a:pt x="420" y="1032"/>
                  </a:cubicBezTo>
                  <a:cubicBezTo>
                    <a:pt x="494" y="1081"/>
                    <a:pt x="593" y="1106"/>
                    <a:pt x="692" y="1106"/>
                  </a:cubicBezTo>
                  <a:cubicBezTo>
                    <a:pt x="791" y="1106"/>
                    <a:pt x="889" y="1081"/>
                    <a:pt x="988" y="1032"/>
                  </a:cubicBezTo>
                  <a:cubicBezTo>
                    <a:pt x="1087" y="958"/>
                    <a:pt x="1161" y="859"/>
                    <a:pt x="1186" y="735"/>
                  </a:cubicBezTo>
                  <a:cubicBezTo>
                    <a:pt x="1192" y="705"/>
                    <a:pt x="1196" y="674"/>
                    <a:pt x="1199" y="644"/>
                  </a:cubicBezTo>
                  <a:lnTo>
                    <a:pt x="1199" y="644"/>
                  </a:lnTo>
                  <a:cubicBezTo>
                    <a:pt x="1235" y="540"/>
                    <a:pt x="1239" y="428"/>
                    <a:pt x="1210" y="316"/>
                  </a:cubicBezTo>
                  <a:cubicBezTo>
                    <a:pt x="1186" y="266"/>
                    <a:pt x="1186" y="217"/>
                    <a:pt x="1161" y="168"/>
                  </a:cubicBezTo>
                  <a:cubicBezTo>
                    <a:pt x="1112" y="93"/>
                    <a:pt x="1038" y="44"/>
                    <a:pt x="964" y="19"/>
                  </a:cubicBezTo>
                  <a:lnTo>
                    <a:pt x="914" y="19"/>
                  </a:lnTo>
                  <a:cubicBezTo>
                    <a:pt x="865" y="7"/>
                    <a:pt x="809" y="1"/>
                    <a:pt x="75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4"/>
            <p:cNvSpPr/>
            <p:nvPr/>
          </p:nvSpPr>
          <p:spPr>
            <a:xfrm>
              <a:off x="4363625" y="4014525"/>
              <a:ext cx="46000" cy="31825"/>
            </a:xfrm>
            <a:custGeom>
              <a:avLst/>
              <a:gdLst/>
              <a:ahLst/>
              <a:cxnLst/>
              <a:rect l="l" t="t" r="r" b="b"/>
              <a:pathLst>
                <a:path w="1840" h="1273" extrusionOk="0">
                  <a:moveTo>
                    <a:pt x="964" y="670"/>
                  </a:moveTo>
                  <a:cubicBezTo>
                    <a:pt x="964" y="670"/>
                    <a:pt x="964" y="670"/>
                    <a:pt x="964" y="670"/>
                  </a:cubicBezTo>
                  <a:lnTo>
                    <a:pt x="964" y="670"/>
                  </a:lnTo>
                  <a:cubicBezTo>
                    <a:pt x="964" y="670"/>
                    <a:pt x="964" y="670"/>
                    <a:pt x="964" y="670"/>
                  </a:cubicBezTo>
                  <a:close/>
                  <a:moveTo>
                    <a:pt x="1019" y="1"/>
                  </a:moveTo>
                  <a:cubicBezTo>
                    <a:pt x="936" y="1"/>
                    <a:pt x="852" y="10"/>
                    <a:pt x="770" y="28"/>
                  </a:cubicBezTo>
                  <a:lnTo>
                    <a:pt x="544" y="28"/>
                  </a:lnTo>
                  <a:cubicBezTo>
                    <a:pt x="420" y="53"/>
                    <a:pt x="297" y="78"/>
                    <a:pt x="198" y="152"/>
                  </a:cubicBezTo>
                  <a:cubicBezTo>
                    <a:pt x="75" y="226"/>
                    <a:pt x="1" y="374"/>
                    <a:pt x="1" y="522"/>
                  </a:cubicBezTo>
                  <a:cubicBezTo>
                    <a:pt x="1" y="695"/>
                    <a:pt x="75" y="819"/>
                    <a:pt x="198" y="893"/>
                  </a:cubicBezTo>
                  <a:cubicBezTo>
                    <a:pt x="242" y="922"/>
                    <a:pt x="293" y="933"/>
                    <a:pt x="344" y="933"/>
                  </a:cubicBezTo>
                  <a:cubicBezTo>
                    <a:pt x="354" y="933"/>
                    <a:pt x="364" y="933"/>
                    <a:pt x="374" y="932"/>
                  </a:cubicBezTo>
                  <a:lnTo>
                    <a:pt x="374" y="932"/>
                  </a:lnTo>
                  <a:cubicBezTo>
                    <a:pt x="437" y="1006"/>
                    <a:pt x="512" y="1068"/>
                    <a:pt x="593" y="1115"/>
                  </a:cubicBezTo>
                  <a:cubicBezTo>
                    <a:pt x="713" y="1217"/>
                    <a:pt x="855" y="1272"/>
                    <a:pt x="1006" y="1272"/>
                  </a:cubicBezTo>
                  <a:cubicBezTo>
                    <a:pt x="1073" y="1272"/>
                    <a:pt x="1142" y="1261"/>
                    <a:pt x="1210" y="1238"/>
                  </a:cubicBezTo>
                  <a:cubicBezTo>
                    <a:pt x="1343" y="1189"/>
                    <a:pt x="1453" y="1084"/>
                    <a:pt x="1511" y="953"/>
                  </a:cubicBezTo>
                  <a:lnTo>
                    <a:pt x="1511" y="953"/>
                  </a:lnTo>
                  <a:cubicBezTo>
                    <a:pt x="1574" y="893"/>
                    <a:pt x="1605" y="799"/>
                    <a:pt x="1605" y="720"/>
                  </a:cubicBezTo>
                  <a:cubicBezTo>
                    <a:pt x="1605" y="714"/>
                    <a:pt x="1605" y="707"/>
                    <a:pt x="1605" y="701"/>
                  </a:cubicBezTo>
                  <a:lnTo>
                    <a:pt x="1605" y="701"/>
                  </a:lnTo>
                  <a:cubicBezTo>
                    <a:pt x="1781" y="580"/>
                    <a:pt x="1839" y="281"/>
                    <a:pt x="1581" y="152"/>
                  </a:cubicBezTo>
                  <a:cubicBezTo>
                    <a:pt x="1402" y="50"/>
                    <a:pt x="1210" y="1"/>
                    <a:pt x="101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4"/>
            <p:cNvSpPr/>
            <p:nvPr/>
          </p:nvSpPr>
          <p:spPr>
            <a:xfrm>
              <a:off x="4421950" y="4124475"/>
              <a:ext cx="36150" cy="27650"/>
            </a:xfrm>
            <a:custGeom>
              <a:avLst/>
              <a:gdLst/>
              <a:ahLst/>
              <a:cxnLst/>
              <a:rect l="l" t="t" r="r" b="b"/>
              <a:pathLst>
                <a:path w="1446" h="1106" extrusionOk="0">
                  <a:moveTo>
                    <a:pt x="680" y="0"/>
                  </a:moveTo>
                  <a:cubicBezTo>
                    <a:pt x="581" y="0"/>
                    <a:pt x="458" y="0"/>
                    <a:pt x="359" y="50"/>
                  </a:cubicBezTo>
                  <a:cubicBezTo>
                    <a:pt x="274" y="92"/>
                    <a:pt x="214" y="158"/>
                    <a:pt x="178" y="239"/>
                  </a:cubicBezTo>
                  <a:lnTo>
                    <a:pt x="178" y="239"/>
                  </a:lnTo>
                  <a:cubicBezTo>
                    <a:pt x="47" y="355"/>
                    <a:pt x="0" y="564"/>
                    <a:pt x="87" y="716"/>
                  </a:cubicBezTo>
                  <a:cubicBezTo>
                    <a:pt x="161" y="815"/>
                    <a:pt x="235" y="914"/>
                    <a:pt x="359" y="963"/>
                  </a:cubicBezTo>
                  <a:cubicBezTo>
                    <a:pt x="433" y="1013"/>
                    <a:pt x="532" y="1062"/>
                    <a:pt x="630" y="1087"/>
                  </a:cubicBezTo>
                  <a:cubicBezTo>
                    <a:pt x="692" y="1099"/>
                    <a:pt x="754" y="1105"/>
                    <a:pt x="816" y="1105"/>
                  </a:cubicBezTo>
                  <a:cubicBezTo>
                    <a:pt x="877" y="1105"/>
                    <a:pt x="939" y="1099"/>
                    <a:pt x="1001" y="1087"/>
                  </a:cubicBezTo>
                  <a:cubicBezTo>
                    <a:pt x="1050" y="1062"/>
                    <a:pt x="1099" y="1037"/>
                    <a:pt x="1124" y="1013"/>
                  </a:cubicBezTo>
                  <a:cubicBezTo>
                    <a:pt x="1198" y="988"/>
                    <a:pt x="1248" y="914"/>
                    <a:pt x="1297" y="865"/>
                  </a:cubicBezTo>
                  <a:cubicBezTo>
                    <a:pt x="1445" y="642"/>
                    <a:pt x="1396" y="371"/>
                    <a:pt x="1223" y="223"/>
                  </a:cubicBezTo>
                  <a:cubicBezTo>
                    <a:pt x="1075" y="99"/>
                    <a:pt x="877" y="25"/>
                    <a:pt x="68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4"/>
            <p:cNvSpPr/>
            <p:nvPr/>
          </p:nvSpPr>
          <p:spPr>
            <a:xfrm>
              <a:off x="4355600" y="4186750"/>
              <a:ext cx="36450" cy="32325"/>
            </a:xfrm>
            <a:custGeom>
              <a:avLst/>
              <a:gdLst/>
              <a:ahLst/>
              <a:cxnLst/>
              <a:rect l="l" t="t" r="r" b="b"/>
              <a:pathLst>
                <a:path w="1458" h="1293" extrusionOk="0">
                  <a:moveTo>
                    <a:pt x="587" y="1"/>
                  </a:moveTo>
                  <a:cubicBezTo>
                    <a:pt x="316" y="1"/>
                    <a:pt x="95" y="168"/>
                    <a:pt x="25" y="423"/>
                  </a:cubicBezTo>
                  <a:cubicBezTo>
                    <a:pt x="1" y="571"/>
                    <a:pt x="25" y="719"/>
                    <a:pt x="99" y="842"/>
                  </a:cubicBezTo>
                  <a:cubicBezTo>
                    <a:pt x="128" y="889"/>
                    <a:pt x="166" y="932"/>
                    <a:pt x="213" y="968"/>
                  </a:cubicBezTo>
                  <a:lnTo>
                    <a:pt x="213" y="968"/>
                  </a:lnTo>
                  <a:cubicBezTo>
                    <a:pt x="251" y="1073"/>
                    <a:pt x="339" y="1174"/>
                    <a:pt x="445" y="1237"/>
                  </a:cubicBezTo>
                  <a:cubicBezTo>
                    <a:pt x="519" y="1274"/>
                    <a:pt x="599" y="1293"/>
                    <a:pt x="680" y="1293"/>
                  </a:cubicBezTo>
                  <a:cubicBezTo>
                    <a:pt x="760" y="1293"/>
                    <a:pt x="840" y="1274"/>
                    <a:pt x="914" y="1237"/>
                  </a:cubicBezTo>
                  <a:cubicBezTo>
                    <a:pt x="930" y="1226"/>
                    <a:pt x="945" y="1213"/>
                    <a:pt x="961" y="1199"/>
                  </a:cubicBezTo>
                  <a:lnTo>
                    <a:pt x="961" y="1199"/>
                  </a:lnTo>
                  <a:cubicBezTo>
                    <a:pt x="1063" y="1176"/>
                    <a:pt x="1159" y="1130"/>
                    <a:pt x="1235" y="1065"/>
                  </a:cubicBezTo>
                  <a:cubicBezTo>
                    <a:pt x="1433" y="867"/>
                    <a:pt x="1457" y="571"/>
                    <a:pt x="1285" y="349"/>
                  </a:cubicBezTo>
                  <a:cubicBezTo>
                    <a:pt x="1210" y="250"/>
                    <a:pt x="1112" y="151"/>
                    <a:pt x="1013" y="102"/>
                  </a:cubicBezTo>
                  <a:cubicBezTo>
                    <a:pt x="890" y="52"/>
                    <a:pt x="766" y="3"/>
                    <a:pt x="643" y="3"/>
                  </a:cubicBezTo>
                  <a:cubicBezTo>
                    <a:pt x="624" y="1"/>
                    <a:pt x="605" y="1"/>
                    <a:pt x="58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4"/>
            <p:cNvSpPr/>
            <p:nvPr/>
          </p:nvSpPr>
          <p:spPr>
            <a:xfrm>
              <a:off x="4465475" y="4171750"/>
              <a:ext cx="29650" cy="24800"/>
            </a:xfrm>
            <a:custGeom>
              <a:avLst/>
              <a:gdLst/>
              <a:ahLst/>
              <a:cxnLst/>
              <a:rect l="l" t="t" r="r" b="b"/>
              <a:pathLst>
                <a:path w="1186" h="992" extrusionOk="0">
                  <a:moveTo>
                    <a:pt x="541" y="1"/>
                  </a:moveTo>
                  <a:cubicBezTo>
                    <a:pt x="459" y="1"/>
                    <a:pt x="376" y="20"/>
                    <a:pt x="297" y="60"/>
                  </a:cubicBezTo>
                  <a:cubicBezTo>
                    <a:pt x="147" y="135"/>
                    <a:pt x="40" y="295"/>
                    <a:pt x="29" y="465"/>
                  </a:cubicBezTo>
                  <a:lnTo>
                    <a:pt x="29" y="465"/>
                  </a:lnTo>
                  <a:cubicBezTo>
                    <a:pt x="28" y="470"/>
                    <a:pt x="26" y="475"/>
                    <a:pt x="25" y="480"/>
                  </a:cubicBezTo>
                  <a:cubicBezTo>
                    <a:pt x="0" y="554"/>
                    <a:pt x="0" y="603"/>
                    <a:pt x="25" y="652"/>
                  </a:cubicBezTo>
                  <a:cubicBezTo>
                    <a:pt x="25" y="702"/>
                    <a:pt x="50" y="751"/>
                    <a:pt x="99" y="801"/>
                  </a:cubicBezTo>
                  <a:cubicBezTo>
                    <a:pt x="124" y="825"/>
                    <a:pt x="173" y="850"/>
                    <a:pt x="198" y="875"/>
                  </a:cubicBezTo>
                  <a:cubicBezTo>
                    <a:pt x="223" y="899"/>
                    <a:pt x="247" y="924"/>
                    <a:pt x="272" y="924"/>
                  </a:cubicBezTo>
                  <a:cubicBezTo>
                    <a:pt x="321" y="949"/>
                    <a:pt x="371" y="973"/>
                    <a:pt x="420" y="973"/>
                  </a:cubicBezTo>
                  <a:cubicBezTo>
                    <a:pt x="457" y="986"/>
                    <a:pt x="494" y="992"/>
                    <a:pt x="531" y="992"/>
                  </a:cubicBezTo>
                  <a:cubicBezTo>
                    <a:pt x="568" y="992"/>
                    <a:pt x="605" y="986"/>
                    <a:pt x="642" y="973"/>
                  </a:cubicBezTo>
                  <a:cubicBezTo>
                    <a:pt x="692" y="973"/>
                    <a:pt x="741" y="949"/>
                    <a:pt x="766" y="924"/>
                  </a:cubicBezTo>
                  <a:cubicBezTo>
                    <a:pt x="815" y="899"/>
                    <a:pt x="840" y="875"/>
                    <a:pt x="889" y="850"/>
                  </a:cubicBezTo>
                  <a:cubicBezTo>
                    <a:pt x="911" y="817"/>
                    <a:pt x="933" y="785"/>
                    <a:pt x="952" y="752"/>
                  </a:cubicBezTo>
                  <a:lnTo>
                    <a:pt x="952" y="752"/>
                  </a:lnTo>
                  <a:cubicBezTo>
                    <a:pt x="1027" y="698"/>
                    <a:pt x="1094" y="637"/>
                    <a:pt x="1161" y="554"/>
                  </a:cubicBezTo>
                  <a:cubicBezTo>
                    <a:pt x="1161" y="504"/>
                    <a:pt x="1185" y="480"/>
                    <a:pt x="1185" y="430"/>
                  </a:cubicBezTo>
                  <a:cubicBezTo>
                    <a:pt x="1185" y="405"/>
                    <a:pt x="1185" y="356"/>
                    <a:pt x="1185" y="307"/>
                  </a:cubicBezTo>
                  <a:lnTo>
                    <a:pt x="1161" y="233"/>
                  </a:lnTo>
                  <a:cubicBezTo>
                    <a:pt x="1136" y="183"/>
                    <a:pt x="1087" y="159"/>
                    <a:pt x="1037" y="134"/>
                  </a:cubicBezTo>
                  <a:cubicBezTo>
                    <a:pt x="929" y="57"/>
                    <a:pt x="812" y="18"/>
                    <a:pt x="690" y="18"/>
                  </a:cubicBezTo>
                  <a:cubicBezTo>
                    <a:pt x="685" y="18"/>
                    <a:pt x="680" y="18"/>
                    <a:pt x="674" y="18"/>
                  </a:cubicBezTo>
                  <a:lnTo>
                    <a:pt x="674" y="18"/>
                  </a:lnTo>
                  <a:cubicBezTo>
                    <a:pt x="631" y="7"/>
                    <a:pt x="586" y="1"/>
                    <a:pt x="54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4"/>
            <p:cNvSpPr/>
            <p:nvPr/>
          </p:nvSpPr>
          <p:spPr>
            <a:xfrm>
              <a:off x="4130925" y="4499750"/>
              <a:ext cx="24100" cy="24100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389" y="414"/>
                  </a:moveTo>
                  <a:cubicBezTo>
                    <a:pt x="386" y="416"/>
                    <a:pt x="384" y="418"/>
                    <a:pt x="380" y="419"/>
                  </a:cubicBezTo>
                  <a:lnTo>
                    <a:pt x="380" y="419"/>
                  </a:lnTo>
                  <a:lnTo>
                    <a:pt x="382" y="416"/>
                  </a:lnTo>
                  <a:lnTo>
                    <a:pt x="382" y="416"/>
                  </a:lnTo>
                  <a:lnTo>
                    <a:pt x="389" y="414"/>
                  </a:lnTo>
                  <a:close/>
                  <a:moveTo>
                    <a:pt x="371" y="432"/>
                  </a:moveTo>
                  <a:cubicBezTo>
                    <a:pt x="365" y="445"/>
                    <a:pt x="359" y="457"/>
                    <a:pt x="347" y="469"/>
                  </a:cubicBezTo>
                  <a:lnTo>
                    <a:pt x="371" y="432"/>
                  </a:lnTo>
                  <a:close/>
                  <a:moveTo>
                    <a:pt x="347" y="494"/>
                  </a:moveTo>
                  <a:cubicBezTo>
                    <a:pt x="363" y="494"/>
                    <a:pt x="368" y="505"/>
                    <a:pt x="363" y="519"/>
                  </a:cubicBezTo>
                  <a:lnTo>
                    <a:pt x="363" y="519"/>
                  </a:lnTo>
                  <a:lnTo>
                    <a:pt x="347" y="494"/>
                  </a:lnTo>
                  <a:close/>
                  <a:moveTo>
                    <a:pt x="322" y="0"/>
                  </a:moveTo>
                  <a:cubicBezTo>
                    <a:pt x="248" y="0"/>
                    <a:pt x="198" y="50"/>
                    <a:pt x="149" y="99"/>
                  </a:cubicBezTo>
                  <a:cubicBezTo>
                    <a:pt x="100" y="124"/>
                    <a:pt x="75" y="173"/>
                    <a:pt x="50" y="198"/>
                  </a:cubicBezTo>
                  <a:cubicBezTo>
                    <a:pt x="26" y="272"/>
                    <a:pt x="1" y="346"/>
                    <a:pt x="1" y="420"/>
                  </a:cubicBezTo>
                  <a:cubicBezTo>
                    <a:pt x="1" y="445"/>
                    <a:pt x="1" y="445"/>
                    <a:pt x="1" y="469"/>
                  </a:cubicBezTo>
                  <a:cubicBezTo>
                    <a:pt x="1" y="494"/>
                    <a:pt x="1" y="519"/>
                    <a:pt x="1" y="543"/>
                  </a:cubicBezTo>
                  <a:cubicBezTo>
                    <a:pt x="1" y="547"/>
                    <a:pt x="1" y="550"/>
                    <a:pt x="1" y="553"/>
                  </a:cubicBezTo>
                  <a:lnTo>
                    <a:pt x="1" y="553"/>
                  </a:lnTo>
                  <a:cubicBezTo>
                    <a:pt x="2" y="590"/>
                    <a:pt x="7" y="623"/>
                    <a:pt x="26" y="642"/>
                  </a:cubicBezTo>
                  <a:cubicBezTo>
                    <a:pt x="26" y="692"/>
                    <a:pt x="50" y="741"/>
                    <a:pt x="75" y="766"/>
                  </a:cubicBezTo>
                  <a:cubicBezTo>
                    <a:pt x="100" y="790"/>
                    <a:pt x="124" y="815"/>
                    <a:pt x="149" y="840"/>
                  </a:cubicBezTo>
                  <a:lnTo>
                    <a:pt x="198" y="889"/>
                  </a:lnTo>
                  <a:cubicBezTo>
                    <a:pt x="198" y="889"/>
                    <a:pt x="223" y="914"/>
                    <a:pt x="248" y="914"/>
                  </a:cubicBezTo>
                  <a:cubicBezTo>
                    <a:pt x="273" y="938"/>
                    <a:pt x="297" y="963"/>
                    <a:pt x="322" y="963"/>
                  </a:cubicBezTo>
                  <a:lnTo>
                    <a:pt x="470" y="963"/>
                  </a:lnTo>
                  <a:cubicBezTo>
                    <a:pt x="519" y="963"/>
                    <a:pt x="569" y="963"/>
                    <a:pt x="618" y="938"/>
                  </a:cubicBezTo>
                  <a:cubicBezTo>
                    <a:pt x="643" y="938"/>
                    <a:pt x="692" y="914"/>
                    <a:pt x="742" y="889"/>
                  </a:cubicBezTo>
                  <a:cubicBezTo>
                    <a:pt x="766" y="864"/>
                    <a:pt x="791" y="815"/>
                    <a:pt x="840" y="790"/>
                  </a:cubicBezTo>
                  <a:cubicBezTo>
                    <a:pt x="865" y="766"/>
                    <a:pt x="890" y="716"/>
                    <a:pt x="914" y="667"/>
                  </a:cubicBezTo>
                  <a:cubicBezTo>
                    <a:pt x="939" y="642"/>
                    <a:pt x="939" y="618"/>
                    <a:pt x="964" y="593"/>
                  </a:cubicBezTo>
                  <a:lnTo>
                    <a:pt x="964" y="543"/>
                  </a:lnTo>
                  <a:cubicBezTo>
                    <a:pt x="964" y="519"/>
                    <a:pt x="964" y="469"/>
                    <a:pt x="964" y="445"/>
                  </a:cubicBezTo>
                  <a:cubicBezTo>
                    <a:pt x="964" y="445"/>
                    <a:pt x="964" y="420"/>
                    <a:pt x="964" y="420"/>
                  </a:cubicBezTo>
                  <a:cubicBezTo>
                    <a:pt x="964" y="346"/>
                    <a:pt x="939" y="272"/>
                    <a:pt x="914" y="198"/>
                  </a:cubicBezTo>
                  <a:cubicBezTo>
                    <a:pt x="914" y="198"/>
                    <a:pt x="914" y="198"/>
                    <a:pt x="914" y="173"/>
                  </a:cubicBezTo>
                  <a:cubicBezTo>
                    <a:pt x="890" y="148"/>
                    <a:pt x="865" y="124"/>
                    <a:pt x="840" y="99"/>
                  </a:cubicBezTo>
                  <a:cubicBezTo>
                    <a:pt x="816" y="74"/>
                    <a:pt x="791" y="50"/>
                    <a:pt x="766" y="25"/>
                  </a:cubicBezTo>
                  <a:lnTo>
                    <a:pt x="717" y="50"/>
                  </a:lnTo>
                  <a:cubicBezTo>
                    <a:pt x="668" y="25"/>
                    <a:pt x="643" y="0"/>
                    <a:pt x="5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4"/>
            <p:cNvSpPr/>
            <p:nvPr/>
          </p:nvSpPr>
          <p:spPr>
            <a:xfrm>
              <a:off x="4140800" y="4426225"/>
              <a:ext cx="29675" cy="34200"/>
            </a:xfrm>
            <a:custGeom>
              <a:avLst/>
              <a:gdLst/>
              <a:ahLst/>
              <a:cxnLst/>
              <a:rect l="l" t="t" r="r" b="b"/>
              <a:pathLst>
                <a:path w="1187" h="1368" extrusionOk="0">
                  <a:moveTo>
                    <a:pt x="759" y="632"/>
                  </a:moveTo>
                  <a:lnTo>
                    <a:pt x="756" y="635"/>
                  </a:lnTo>
                  <a:lnTo>
                    <a:pt x="756" y="635"/>
                  </a:lnTo>
                  <a:cubicBezTo>
                    <a:pt x="756" y="635"/>
                    <a:pt x="756" y="635"/>
                    <a:pt x="756" y="635"/>
                  </a:cubicBezTo>
                  <a:lnTo>
                    <a:pt x="756" y="635"/>
                  </a:lnTo>
                  <a:cubicBezTo>
                    <a:pt x="755" y="636"/>
                    <a:pt x="755" y="636"/>
                    <a:pt x="754" y="637"/>
                  </a:cubicBezTo>
                  <a:lnTo>
                    <a:pt x="754" y="637"/>
                  </a:lnTo>
                  <a:lnTo>
                    <a:pt x="752" y="636"/>
                  </a:lnTo>
                  <a:lnTo>
                    <a:pt x="752" y="636"/>
                  </a:lnTo>
                  <a:cubicBezTo>
                    <a:pt x="753" y="635"/>
                    <a:pt x="754" y="635"/>
                    <a:pt x="755" y="634"/>
                  </a:cubicBezTo>
                  <a:lnTo>
                    <a:pt x="755" y="634"/>
                  </a:lnTo>
                  <a:cubicBezTo>
                    <a:pt x="755" y="634"/>
                    <a:pt x="755" y="635"/>
                    <a:pt x="756" y="635"/>
                  </a:cubicBezTo>
                  <a:lnTo>
                    <a:pt x="756" y="635"/>
                  </a:lnTo>
                  <a:cubicBezTo>
                    <a:pt x="756" y="634"/>
                    <a:pt x="756" y="634"/>
                    <a:pt x="757" y="633"/>
                  </a:cubicBezTo>
                  <a:lnTo>
                    <a:pt x="757" y="633"/>
                  </a:lnTo>
                  <a:cubicBezTo>
                    <a:pt x="757" y="633"/>
                    <a:pt x="758" y="632"/>
                    <a:pt x="759" y="632"/>
                  </a:cubicBezTo>
                  <a:close/>
                  <a:moveTo>
                    <a:pt x="756" y="635"/>
                  </a:moveTo>
                  <a:cubicBezTo>
                    <a:pt x="758" y="637"/>
                    <a:pt x="759" y="638"/>
                    <a:pt x="760" y="639"/>
                  </a:cubicBezTo>
                  <a:lnTo>
                    <a:pt x="760" y="639"/>
                  </a:lnTo>
                  <a:lnTo>
                    <a:pt x="758" y="640"/>
                  </a:lnTo>
                  <a:lnTo>
                    <a:pt x="758" y="640"/>
                  </a:lnTo>
                  <a:lnTo>
                    <a:pt x="755" y="638"/>
                  </a:lnTo>
                  <a:lnTo>
                    <a:pt x="755" y="638"/>
                  </a:lnTo>
                  <a:lnTo>
                    <a:pt x="752" y="642"/>
                  </a:lnTo>
                  <a:lnTo>
                    <a:pt x="752" y="642"/>
                  </a:lnTo>
                  <a:cubicBezTo>
                    <a:pt x="753" y="640"/>
                    <a:pt x="754" y="639"/>
                    <a:pt x="754" y="637"/>
                  </a:cubicBezTo>
                  <a:lnTo>
                    <a:pt x="754" y="637"/>
                  </a:lnTo>
                  <a:lnTo>
                    <a:pt x="755" y="638"/>
                  </a:lnTo>
                  <a:lnTo>
                    <a:pt x="755" y="638"/>
                  </a:lnTo>
                  <a:lnTo>
                    <a:pt x="756" y="635"/>
                  </a:lnTo>
                  <a:close/>
                  <a:moveTo>
                    <a:pt x="742" y="670"/>
                  </a:moveTo>
                  <a:lnTo>
                    <a:pt x="742" y="670"/>
                  </a:lnTo>
                  <a:lnTo>
                    <a:pt x="742" y="670"/>
                  </a:lnTo>
                  <a:cubicBezTo>
                    <a:pt x="742" y="670"/>
                    <a:pt x="742" y="670"/>
                    <a:pt x="742" y="670"/>
                  </a:cubicBezTo>
                  <a:close/>
                  <a:moveTo>
                    <a:pt x="742" y="670"/>
                  </a:moveTo>
                  <a:lnTo>
                    <a:pt x="742" y="682"/>
                  </a:lnTo>
                  <a:lnTo>
                    <a:pt x="731" y="698"/>
                  </a:lnTo>
                  <a:lnTo>
                    <a:pt x="731" y="698"/>
                  </a:lnTo>
                  <a:cubicBezTo>
                    <a:pt x="735" y="689"/>
                    <a:pt x="738" y="680"/>
                    <a:pt x="742" y="670"/>
                  </a:cubicBezTo>
                  <a:close/>
                  <a:moveTo>
                    <a:pt x="725" y="695"/>
                  </a:moveTo>
                  <a:lnTo>
                    <a:pt x="729" y="701"/>
                  </a:lnTo>
                  <a:lnTo>
                    <a:pt x="728" y="702"/>
                  </a:lnTo>
                  <a:lnTo>
                    <a:pt x="728" y="702"/>
                  </a:lnTo>
                  <a:cubicBezTo>
                    <a:pt x="727" y="700"/>
                    <a:pt x="726" y="697"/>
                    <a:pt x="725" y="695"/>
                  </a:cubicBezTo>
                  <a:lnTo>
                    <a:pt x="725" y="695"/>
                  </a:lnTo>
                  <a:cubicBezTo>
                    <a:pt x="725" y="695"/>
                    <a:pt x="725" y="695"/>
                    <a:pt x="725" y="695"/>
                  </a:cubicBezTo>
                  <a:close/>
                  <a:moveTo>
                    <a:pt x="730" y="701"/>
                  </a:moveTo>
                  <a:lnTo>
                    <a:pt x="742" y="719"/>
                  </a:lnTo>
                  <a:cubicBezTo>
                    <a:pt x="736" y="714"/>
                    <a:pt x="732" y="708"/>
                    <a:pt x="729" y="703"/>
                  </a:cubicBezTo>
                  <a:lnTo>
                    <a:pt x="729" y="703"/>
                  </a:lnTo>
                  <a:cubicBezTo>
                    <a:pt x="729" y="702"/>
                    <a:pt x="729" y="702"/>
                    <a:pt x="730" y="701"/>
                  </a:cubicBezTo>
                  <a:close/>
                  <a:moveTo>
                    <a:pt x="784" y="1"/>
                  </a:moveTo>
                  <a:cubicBezTo>
                    <a:pt x="770" y="1"/>
                    <a:pt x="756" y="2"/>
                    <a:pt x="742" y="3"/>
                  </a:cubicBezTo>
                  <a:cubicBezTo>
                    <a:pt x="698" y="3"/>
                    <a:pt x="655" y="10"/>
                    <a:pt x="612" y="21"/>
                  </a:cubicBezTo>
                  <a:lnTo>
                    <a:pt x="612" y="21"/>
                  </a:lnTo>
                  <a:cubicBezTo>
                    <a:pt x="595" y="17"/>
                    <a:pt x="578" y="16"/>
                    <a:pt x="560" y="16"/>
                  </a:cubicBezTo>
                  <a:cubicBezTo>
                    <a:pt x="446" y="16"/>
                    <a:pt x="332" y="81"/>
                    <a:pt x="273" y="201"/>
                  </a:cubicBezTo>
                  <a:cubicBezTo>
                    <a:pt x="260" y="233"/>
                    <a:pt x="245" y="265"/>
                    <a:pt x="230" y="298"/>
                  </a:cubicBezTo>
                  <a:lnTo>
                    <a:pt x="230" y="298"/>
                  </a:lnTo>
                  <a:cubicBezTo>
                    <a:pt x="193" y="355"/>
                    <a:pt x="162" y="418"/>
                    <a:pt x="137" y="487"/>
                  </a:cubicBezTo>
                  <a:lnTo>
                    <a:pt x="137" y="487"/>
                  </a:lnTo>
                  <a:cubicBezTo>
                    <a:pt x="123" y="515"/>
                    <a:pt x="111" y="543"/>
                    <a:pt x="100" y="571"/>
                  </a:cubicBezTo>
                  <a:cubicBezTo>
                    <a:pt x="50" y="695"/>
                    <a:pt x="26" y="818"/>
                    <a:pt x="1" y="941"/>
                  </a:cubicBezTo>
                  <a:cubicBezTo>
                    <a:pt x="1" y="1040"/>
                    <a:pt x="1" y="1114"/>
                    <a:pt x="50" y="1188"/>
                  </a:cubicBezTo>
                  <a:cubicBezTo>
                    <a:pt x="133" y="1312"/>
                    <a:pt x="250" y="1367"/>
                    <a:pt x="388" y="1367"/>
                  </a:cubicBezTo>
                  <a:cubicBezTo>
                    <a:pt x="415" y="1367"/>
                    <a:pt x="442" y="1365"/>
                    <a:pt x="470" y="1361"/>
                  </a:cubicBezTo>
                  <a:cubicBezTo>
                    <a:pt x="544" y="1312"/>
                    <a:pt x="618" y="1262"/>
                    <a:pt x="692" y="1213"/>
                  </a:cubicBezTo>
                  <a:cubicBezTo>
                    <a:pt x="742" y="1164"/>
                    <a:pt x="766" y="1139"/>
                    <a:pt x="816" y="1090"/>
                  </a:cubicBezTo>
                  <a:cubicBezTo>
                    <a:pt x="890" y="991"/>
                    <a:pt x="964" y="892"/>
                    <a:pt x="1038" y="793"/>
                  </a:cubicBezTo>
                  <a:cubicBezTo>
                    <a:pt x="1063" y="744"/>
                    <a:pt x="1087" y="719"/>
                    <a:pt x="1112" y="670"/>
                  </a:cubicBezTo>
                  <a:cubicBezTo>
                    <a:pt x="1161" y="596"/>
                    <a:pt x="1186" y="497"/>
                    <a:pt x="1186" y="398"/>
                  </a:cubicBezTo>
                  <a:cubicBezTo>
                    <a:pt x="1186" y="167"/>
                    <a:pt x="991" y="1"/>
                    <a:pt x="78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4"/>
            <p:cNvSpPr/>
            <p:nvPr/>
          </p:nvSpPr>
          <p:spPr>
            <a:xfrm>
              <a:off x="4229075" y="4367875"/>
              <a:ext cx="27800" cy="35925"/>
            </a:xfrm>
            <a:custGeom>
              <a:avLst/>
              <a:gdLst/>
              <a:ahLst/>
              <a:cxnLst/>
              <a:rect l="l" t="t" r="r" b="b"/>
              <a:pathLst>
                <a:path w="1112" h="1437" extrusionOk="0">
                  <a:moveTo>
                    <a:pt x="229" y="155"/>
                  </a:moveTo>
                  <a:cubicBezTo>
                    <a:pt x="229" y="157"/>
                    <a:pt x="228" y="158"/>
                    <a:pt x="227" y="159"/>
                  </a:cubicBezTo>
                  <a:lnTo>
                    <a:pt x="227" y="159"/>
                  </a:lnTo>
                  <a:cubicBezTo>
                    <a:pt x="227" y="160"/>
                    <a:pt x="226" y="161"/>
                    <a:pt x="225" y="161"/>
                  </a:cubicBezTo>
                  <a:lnTo>
                    <a:pt x="225" y="161"/>
                  </a:lnTo>
                  <a:cubicBezTo>
                    <a:pt x="226" y="159"/>
                    <a:pt x="228" y="157"/>
                    <a:pt x="229" y="155"/>
                  </a:cubicBezTo>
                  <a:close/>
                  <a:moveTo>
                    <a:pt x="512" y="0"/>
                  </a:moveTo>
                  <a:cubicBezTo>
                    <a:pt x="482" y="0"/>
                    <a:pt x="451" y="6"/>
                    <a:pt x="420" y="17"/>
                  </a:cubicBezTo>
                  <a:cubicBezTo>
                    <a:pt x="349" y="40"/>
                    <a:pt x="278" y="86"/>
                    <a:pt x="229" y="155"/>
                  </a:cubicBezTo>
                  <a:lnTo>
                    <a:pt x="229" y="155"/>
                  </a:lnTo>
                  <a:cubicBezTo>
                    <a:pt x="235" y="142"/>
                    <a:pt x="241" y="129"/>
                    <a:pt x="247" y="115"/>
                  </a:cubicBezTo>
                  <a:lnTo>
                    <a:pt x="247" y="115"/>
                  </a:lnTo>
                  <a:lnTo>
                    <a:pt x="224" y="162"/>
                  </a:lnTo>
                  <a:lnTo>
                    <a:pt x="224" y="162"/>
                  </a:lnTo>
                  <a:cubicBezTo>
                    <a:pt x="224" y="162"/>
                    <a:pt x="225" y="162"/>
                    <a:pt x="225" y="161"/>
                  </a:cubicBezTo>
                  <a:lnTo>
                    <a:pt x="225" y="161"/>
                  </a:lnTo>
                  <a:cubicBezTo>
                    <a:pt x="224" y="163"/>
                    <a:pt x="223" y="164"/>
                    <a:pt x="223" y="165"/>
                  </a:cubicBezTo>
                  <a:lnTo>
                    <a:pt x="224" y="162"/>
                  </a:lnTo>
                  <a:lnTo>
                    <a:pt x="224" y="162"/>
                  </a:lnTo>
                  <a:cubicBezTo>
                    <a:pt x="206" y="178"/>
                    <a:pt x="189" y="195"/>
                    <a:pt x="173" y="214"/>
                  </a:cubicBezTo>
                  <a:cubicBezTo>
                    <a:pt x="75" y="313"/>
                    <a:pt x="25" y="436"/>
                    <a:pt x="25" y="584"/>
                  </a:cubicBezTo>
                  <a:cubicBezTo>
                    <a:pt x="32" y="620"/>
                    <a:pt x="40" y="654"/>
                    <a:pt x="47" y="687"/>
                  </a:cubicBezTo>
                  <a:lnTo>
                    <a:pt x="47" y="687"/>
                  </a:lnTo>
                  <a:cubicBezTo>
                    <a:pt x="17" y="822"/>
                    <a:pt x="0" y="961"/>
                    <a:pt x="0" y="1103"/>
                  </a:cubicBezTo>
                  <a:cubicBezTo>
                    <a:pt x="0" y="1202"/>
                    <a:pt x="25" y="1300"/>
                    <a:pt x="124" y="1350"/>
                  </a:cubicBezTo>
                  <a:cubicBezTo>
                    <a:pt x="174" y="1383"/>
                    <a:pt x="235" y="1405"/>
                    <a:pt x="292" y="1408"/>
                  </a:cubicBezTo>
                  <a:lnTo>
                    <a:pt x="292" y="1408"/>
                  </a:lnTo>
                  <a:cubicBezTo>
                    <a:pt x="336" y="1427"/>
                    <a:pt x="384" y="1436"/>
                    <a:pt x="429" y="1436"/>
                  </a:cubicBezTo>
                  <a:cubicBezTo>
                    <a:pt x="482" y="1436"/>
                    <a:pt x="531" y="1424"/>
                    <a:pt x="568" y="1399"/>
                  </a:cubicBezTo>
                  <a:cubicBezTo>
                    <a:pt x="716" y="1300"/>
                    <a:pt x="840" y="1177"/>
                    <a:pt x="963" y="1029"/>
                  </a:cubicBezTo>
                  <a:cubicBezTo>
                    <a:pt x="1062" y="881"/>
                    <a:pt x="1111" y="683"/>
                    <a:pt x="1062" y="486"/>
                  </a:cubicBezTo>
                  <a:cubicBezTo>
                    <a:pt x="1037" y="288"/>
                    <a:pt x="889" y="115"/>
                    <a:pt x="692" y="66"/>
                  </a:cubicBezTo>
                  <a:cubicBezTo>
                    <a:pt x="685" y="64"/>
                    <a:pt x="678" y="63"/>
                    <a:pt x="671" y="61"/>
                  </a:cubicBezTo>
                  <a:lnTo>
                    <a:pt x="671" y="61"/>
                  </a:lnTo>
                  <a:cubicBezTo>
                    <a:pt x="662" y="54"/>
                    <a:pt x="652" y="48"/>
                    <a:pt x="642" y="41"/>
                  </a:cubicBezTo>
                  <a:cubicBezTo>
                    <a:pt x="599" y="12"/>
                    <a:pt x="556" y="0"/>
                    <a:pt x="5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4"/>
            <p:cNvSpPr/>
            <p:nvPr/>
          </p:nvSpPr>
          <p:spPr>
            <a:xfrm>
              <a:off x="4187100" y="4314575"/>
              <a:ext cx="38100" cy="30900"/>
            </a:xfrm>
            <a:custGeom>
              <a:avLst/>
              <a:gdLst/>
              <a:ahLst/>
              <a:cxnLst/>
              <a:rect l="l" t="t" r="r" b="b"/>
              <a:pathLst>
                <a:path w="1524" h="1236" extrusionOk="0">
                  <a:moveTo>
                    <a:pt x="885" y="852"/>
                  </a:moveTo>
                  <a:lnTo>
                    <a:pt x="885" y="852"/>
                  </a:lnTo>
                  <a:cubicBezTo>
                    <a:pt x="886" y="854"/>
                    <a:pt x="887" y="855"/>
                    <a:pt x="888" y="856"/>
                  </a:cubicBezTo>
                  <a:lnTo>
                    <a:pt x="888" y="856"/>
                  </a:lnTo>
                  <a:cubicBezTo>
                    <a:pt x="889" y="861"/>
                    <a:pt x="889" y="865"/>
                    <a:pt x="889" y="865"/>
                  </a:cubicBezTo>
                  <a:lnTo>
                    <a:pt x="885" y="852"/>
                  </a:lnTo>
                  <a:close/>
                  <a:moveTo>
                    <a:pt x="445" y="1"/>
                  </a:moveTo>
                  <a:cubicBezTo>
                    <a:pt x="297" y="25"/>
                    <a:pt x="173" y="75"/>
                    <a:pt x="99" y="198"/>
                  </a:cubicBezTo>
                  <a:cubicBezTo>
                    <a:pt x="1" y="346"/>
                    <a:pt x="1" y="544"/>
                    <a:pt x="99" y="692"/>
                  </a:cubicBezTo>
                  <a:cubicBezTo>
                    <a:pt x="120" y="727"/>
                    <a:pt x="145" y="760"/>
                    <a:pt x="173" y="791"/>
                  </a:cubicBezTo>
                  <a:lnTo>
                    <a:pt x="173" y="791"/>
                  </a:lnTo>
                  <a:cubicBezTo>
                    <a:pt x="257" y="1040"/>
                    <a:pt x="484" y="1236"/>
                    <a:pt x="785" y="1236"/>
                  </a:cubicBezTo>
                  <a:cubicBezTo>
                    <a:pt x="795" y="1236"/>
                    <a:pt x="805" y="1236"/>
                    <a:pt x="815" y="1235"/>
                  </a:cubicBezTo>
                  <a:cubicBezTo>
                    <a:pt x="907" y="1235"/>
                    <a:pt x="994" y="1218"/>
                    <a:pt x="1072" y="1187"/>
                  </a:cubicBezTo>
                  <a:lnTo>
                    <a:pt x="1072" y="1187"/>
                  </a:lnTo>
                  <a:cubicBezTo>
                    <a:pt x="1174" y="1171"/>
                    <a:pt x="1272" y="1130"/>
                    <a:pt x="1359" y="1062"/>
                  </a:cubicBezTo>
                  <a:cubicBezTo>
                    <a:pt x="1452" y="969"/>
                    <a:pt x="1497" y="845"/>
                    <a:pt x="1491" y="723"/>
                  </a:cubicBezTo>
                  <a:lnTo>
                    <a:pt x="1491" y="723"/>
                  </a:lnTo>
                  <a:cubicBezTo>
                    <a:pt x="1524" y="599"/>
                    <a:pt x="1504" y="479"/>
                    <a:pt x="1433" y="371"/>
                  </a:cubicBezTo>
                  <a:cubicBezTo>
                    <a:pt x="1359" y="223"/>
                    <a:pt x="1210" y="149"/>
                    <a:pt x="1062" y="124"/>
                  </a:cubicBezTo>
                  <a:lnTo>
                    <a:pt x="868" y="85"/>
                  </a:lnTo>
                  <a:lnTo>
                    <a:pt x="868" y="85"/>
                  </a:lnTo>
                  <a:cubicBezTo>
                    <a:pt x="843" y="73"/>
                    <a:pt x="818" y="61"/>
                    <a:pt x="791" y="50"/>
                  </a:cubicBezTo>
                  <a:cubicBezTo>
                    <a:pt x="717" y="25"/>
                    <a:pt x="643" y="25"/>
                    <a:pt x="593" y="1"/>
                  </a:cubicBezTo>
                  <a:cubicBezTo>
                    <a:pt x="569" y="1"/>
                    <a:pt x="546" y="3"/>
                    <a:pt x="524" y="9"/>
                  </a:cubicBezTo>
                  <a:lnTo>
                    <a:pt x="524" y="9"/>
                  </a:lnTo>
                  <a:cubicBezTo>
                    <a:pt x="497" y="4"/>
                    <a:pt x="471" y="1"/>
                    <a:pt x="44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4"/>
            <p:cNvSpPr/>
            <p:nvPr/>
          </p:nvSpPr>
          <p:spPr>
            <a:xfrm>
              <a:off x="4215500" y="4222450"/>
              <a:ext cx="29650" cy="33975"/>
            </a:xfrm>
            <a:custGeom>
              <a:avLst/>
              <a:gdLst/>
              <a:ahLst/>
              <a:cxnLst/>
              <a:rect l="l" t="t" r="r" b="b"/>
              <a:pathLst>
                <a:path w="1186" h="1359" extrusionOk="0">
                  <a:moveTo>
                    <a:pt x="391" y="0"/>
                  </a:moveTo>
                  <a:cubicBezTo>
                    <a:pt x="311" y="0"/>
                    <a:pt x="234" y="41"/>
                    <a:pt x="173" y="81"/>
                  </a:cubicBezTo>
                  <a:cubicBezTo>
                    <a:pt x="124" y="155"/>
                    <a:pt x="74" y="254"/>
                    <a:pt x="50" y="328"/>
                  </a:cubicBezTo>
                  <a:cubicBezTo>
                    <a:pt x="45" y="344"/>
                    <a:pt x="40" y="359"/>
                    <a:pt x="37" y="375"/>
                  </a:cubicBezTo>
                  <a:lnTo>
                    <a:pt x="37" y="375"/>
                  </a:lnTo>
                  <a:cubicBezTo>
                    <a:pt x="20" y="407"/>
                    <a:pt x="7" y="442"/>
                    <a:pt x="0" y="476"/>
                  </a:cubicBezTo>
                  <a:cubicBezTo>
                    <a:pt x="0" y="510"/>
                    <a:pt x="3" y="544"/>
                    <a:pt x="10" y="578"/>
                  </a:cubicBezTo>
                  <a:lnTo>
                    <a:pt x="10" y="578"/>
                  </a:lnTo>
                  <a:cubicBezTo>
                    <a:pt x="4" y="626"/>
                    <a:pt x="0" y="675"/>
                    <a:pt x="0" y="723"/>
                  </a:cubicBezTo>
                  <a:cubicBezTo>
                    <a:pt x="0" y="797"/>
                    <a:pt x="25" y="871"/>
                    <a:pt x="50" y="945"/>
                  </a:cubicBezTo>
                  <a:cubicBezTo>
                    <a:pt x="74" y="1019"/>
                    <a:pt x="99" y="1118"/>
                    <a:pt x="173" y="1167"/>
                  </a:cubicBezTo>
                  <a:cubicBezTo>
                    <a:pt x="223" y="1241"/>
                    <a:pt x="321" y="1291"/>
                    <a:pt x="395" y="1340"/>
                  </a:cubicBezTo>
                  <a:cubicBezTo>
                    <a:pt x="432" y="1353"/>
                    <a:pt x="476" y="1359"/>
                    <a:pt x="519" y="1359"/>
                  </a:cubicBezTo>
                  <a:cubicBezTo>
                    <a:pt x="562" y="1359"/>
                    <a:pt x="605" y="1353"/>
                    <a:pt x="642" y="1340"/>
                  </a:cubicBezTo>
                  <a:cubicBezTo>
                    <a:pt x="790" y="1340"/>
                    <a:pt x="914" y="1266"/>
                    <a:pt x="1013" y="1143"/>
                  </a:cubicBezTo>
                  <a:cubicBezTo>
                    <a:pt x="1087" y="1069"/>
                    <a:pt x="1136" y="995"/>
                    <a:pt x="1161" y="896"/>
                  </a:cubicBezTo>
                  <a:cubicBezTo>
                    <a:pt x="1185" y="822"/>
                    <a:pt x="1185" y="723"/>
                    <a:pt x="1161" y="649"/>
                  </a:cubicBezTo>
                  <a:cubicBezTo>
                    <a:pt x="1161" y="501"/>
                    <a:pt x="1087" y="353"/>
                    <a:pt x="963" y="229"/>
                  </a:cubicBezTo>
                  <a:cubicBezTo>
                    <a:pt x="864" y="130"/>
                    <a:pt x="741" y="56"/>
                    <a:pt x="593" y="32"/>
                  </a:cubicBezTo>
                  <a:lnTo>
                    <a:pt x="445" y="7"/>
                  </a:lnTo>
                  <a:cubicBezTo>
                    <a:pt x="427" y="2"/>
                    <a:pt x="408" y="0"/>
                    <a:pt x="39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4"/>
            <p:cNvSpPr/>
            <p:nvPr/>
          </p:nvSpPr>
          <p:spPr>
            <a:xfrm>
              <a:off x="4269200" y="4318275"/>
              <a:ext cx="32125" cy="33775"/>
            </a:xfrm>
            <a:custGeom>
              <a:avLst/>
              <a:gdLst/>
              <a:ahLst/>
              <a:cxnLst/>
              <a:rect l="l" t="t" r="r" b="b"/>
              <a:pathLst>
                <a:path w="1285" h="1351" extrusionOk="0">
                  <a:moveTo>
                    <a:pt x="601" y="717"/>
                  </a:moveTo>
                  <a:lnTo>
                    <a:pt x="600" y="720"/>
                  </a:lnTo>
                  <a:lnTo>
                    <a:pt x="600" y="720"/>
                  </a:lnTo>
                  <a:cubicBezTo>
                    <a:pt x="600" y="719"/>
                    <a:pt x="599" y="718"/>
                    <a:pt x="599" y="718"/>
                  </a:cubicBezTo>
                  <a:lnTo>
                    <a:pt x="599" y="718"/>
                  </a:lnTo>
                  <a:cubicBezTo>
                    <a:pt x="600" y="718"/>
                    <a:pt x="600" y="717"/>
                    <a:pt x="601" y="717"/>
                  </a:cubicBezTo>
                  <a:close/>
                  <a:moveTo>
                    <a:pt x="617" y="717"/>
                  </a:moveTo>
                  <a:lnTo>
                    <a:pt x="601" y="722"/>
                  </a:lnTo>
                  <a:lnTo>
                    <a:pt x="601" y="722"/>
                  </a:lnTo>
                  <a:cubicBezTo>
                    <a:pt x="601" y="722"/>
                    <a:pt x="601" y="722"/>
                    <a:pt x="601" y="721"/>
                  </a:cubicBezTo>
                  <a:lnTo>
                    <a:pt x="601" y="721"/>
                  </a:lnTo>
                  <a:cubicBezTo>
                    <a:pt x="602" y="720"/>
                    <a:pt x="603" y="718"/>
                    <a:pt x="605" y="717"/>
                  </a:cubicBezTo>
                  <a:lnTo>
                    <a:pt x="605" y="717"/>
                  </a:lnTo>
                  <a:cubicBezTo>
                    <a:pt x="608" y="717"/>
                    <a:pt x="612" y="717"/>
                    <a:pt x="617" y="717"/>
                  </a:cubicBezTo>
                  <a:close/>
                  <a:moveTo>
                    <a:pt x="569" y="724"/>
                  </a:moveTo>
                  <a:cubicBezTo>
                    <a:pt x="573" y="725"/>
                    <a:pt x="577" y="727"/>
                    <a:pt x="580" y="729"/>
                  </a:cubicBezTo>
                  <a:lnTo>
                    <a:pt x="580" y="729"/>
                  </a:lnTo>
                  <a:lnTo>
                    <a:pt x="568" y="725"/>
                  </a:lnTo>
                  <a:lnTo>
                    <a:pt x="568" y="725"/>
                  </a:lnTo>
                  <a:lnTo>
                    <a:pt x="568" y="725"/>
                  </a:lnTo>
                  <a:lnTo>
                    <a:pt x="567" y="725"/>
                  </a:lnTo>
                  <a:lnTo>
                    <a:pt x="567" y="725"/>
                  </a:lnTo>
                  <a:cubicBezTo>
                    <a:pt x="568" y="724"/>
                    <a:pt x="568" y="724"/>
                    <a:pt x="569" y="724"/>
                  </a:cubicBezTo>
                  <a:close/>
                  <a:moveTo>
                    <a:pt x="596" y="727"/>
                  </a:moveTo>
                  <a:lnTo>
                    <a:pt x="597" y="729"/>
                  </a:lnTo>
                  <a:lnTo>
                    <a:pt x="596" y="731"/>
                  </a:lnTo>
                  <a:lnTo>
                    <a:pt x="596" y="731"/>
                  </a:lnTo>
                  <a:cubicBezTo>
                    <a:pt x="596" y="730"/>
                    <a:pt x="596" y="730"/>
                    <a:pt x="595" y="729"/>
                  </a:cubicBezTo>
                  <a:lnTo>
                    <a:pt x="595" y="729"/>
                  </a:lnTo>
                  <a:cubicBezTo>
                    <a:pt x="596" y="728"/>
                    <a:pt x="596" y="728"/>
                    <a:pt x="596" y="727"/>
                  </a:cubicBezTo>
                  <a:close/>
                  <a:moveTo>
                    <a:pt x="605" y="729"/>
                  </a:moveTo>
                  <a:lnTo>
                    <a:pt x="613" y="732"/>
                  </a:lnTo>
                  <a:lnTo>
                    <a:pt x="613" y="732"/>
                  </a:lnTo>
                  <a:lnTo>
                    <a:pt x="612" y="733"/>
                  </a:lnTo>
                  <a:lnTo>
                    <a:pt x="612" y="733"/>
                  </a:lnTo>
                  <a:cubicBezTo>
                    <a:pt x="610" y="731"/>
                    <a:pt x="608" y="730"/>
                    <a:pt x="605" y="729"/>
                  </a:cubicBezTo>
                  <a:close/>
                  <a:moveTo>
                    <a:pt x="568" y="1"/>
                  </a:moveTo>
                  <a:cubicBezTo>
                    <a:pt x="494" y="1"/>
                    <a:pt x="420" y="1"/>
                    <a:pt x="346" y="25"/>
                  </a:cubicBezTo>
                  <a:cubicBezTo>
                    <a:pt x="321" y="50"/>
                    <a:pt x="272" y="75"/>
                    <a:pt x="222" y="99"/>
                  </a:cubicBezTo>
                  <a:cubicBezTo>
                    <a:pt x="198" y="124"/>
                    <a:pt x="148" y="149"/>
                    <a:pt x="124" y="174"/>
                  </a:cubicBezTo>
                  <a:cubicBezTo>
                    <a:pt x="35" y="262"/>
                    <a:pt x="10" y="389"/>
                    <a:pt x="49" y="499"/>
                  </a:cubicBezTo>
                  <a:lnTo>
                    <a:pt x="49" y="499"/>
                  </a:lnTo>
                  <a:cubicBezTo>
                    <a:pt x="18" y="568"/>
                    <a:pt x="0" y="642"/>
                    <a:pt x="0" y="717"/>
                  </a:cubicBezTo>
                  <a:cubicBezTo>
                    <a:pt x="0" y="988"/>
                    <a:pt x="198" y="1260"/>
                    <a:pt x="469" y="1334"/>
                  </a:cubicBezTo>
                  <a:cubicBezTo>
                    <a:pt x="520" y="1344"/>
                    <a:pt x="572" y="1350"/>
                    <a:pt x="623" y="1350"/>
                  </a:cubicBezTo>
                  <a:cubicBezTo>
                    <a:pt x="695" y="1350"/>
                    <a:pt x="767" y="1338"/>
                    <a:pt x="840" y="1309"/>
                  </a:cubicBezTo>
                  <a:cubicBezTo>
                    <a:pt x="914" y="1285"/>
                    <a:pt x="988" y="1235"/>
                    <a:pt x="1062" y="1186"/>
                  </a:cubicBezTo>
                  <a:cubicBezTo>
                    <a:pt x="1111" y="1136"/>
                    <a:pt x="1161" y="1087"/>
                    <a:pt x="1185" y="1038"/>
                  </a:cubicBezTo>
                  <a:cubicBezTo>
                    <a:pt x="1210" y="1013"/>
                    <a:pt x="1210" y="1013"/>
                    <a:pt x="1210" y="988"/>
                  </a:cubicBezTo>
                  <a:cubicBezTo>
                    <a:pt x="1235" y="939"/>
                    <a:pt x="1259" y="914"/>
                    <a:pt x="1259" y="865"/>
                  </a:cubicBezTo>
                  <a:cubicBezTo>
                    <a:pt x="1284" y="791"/>
                    <a:pt x="1284" y="741"/>
                    <a:pt x="1284" y="667"/>
                  </a:cubicBezTo>
                  <a:cubicBezTo>
                    <a:pt x="1284" y="519"/>
                    <a:pt x="1235" y="396"/>
                    <a:pt x="1161" y="297"/>
                  </a:cubicBezTo>
                  <a:cubicBezTo>
                    <a:pt x="1111" y="223"/>
                    <a:pt x="1037" y="149"/>
                    <a:pt x="963" y="99"/>
                  </a:cubicBezTo>
                  <a:cubicBezTo>
                    <a:pt x="914" y="75"/>
                    <a:pt x="840" y="50"/>
                    <a:pt x="790" y="25"/>
                  </a:cubicBezTo>
                  <a:cubicBezTo>
                    <a:pt x="716" y="1"/>
                    <a:pt x="642" y="1"/>
                    <a:pt x="56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4"/>
            <p:cNvSpPr/>
            <p:nvPr/>
          </p:nvSpPr>
          <p:spPr>
            <a:xfrm>
              <a:off x="4169825" y="4376925"/>
              <a:ext cx="25325" cy="26550"/>
            </a:xfrm>
            <a:custGeom>
              <a:avLst/>
              <a:gdLst/>
              <a:ahLst/>
              <a:cxnLst/>
              <a:rect l="l" t="t" r="r" b="b"/>
              <a:pathLst>
                <a:path w="1013" h="1062" extrusionOk="0">
                  <a:moveTo>
                    <a:pt x="651" y="340"/>
                  </a:moveTo>
                  <a:lnTo>
                    <a:pt x="667" y="346"/>
                  </a:lnTo>
                  <a:cubicBezTo>
                    <a:pt x="659" y="346"/>
                    <a:pt x="654" y="344"/>
                    <a:pt x="651" y="340"/>
                  </a:cubicBezTo>
                  <a:close/>
                  <a:moveTo>
                    <a:pt x="441" y="462"/>
                  </a:moveTo>
                  <a:lnTo>
                    <a:pt x="441" y="462"/>
                  </a:lnTo>
                  <a:cubicBezTo>
                    <a:pt x="441" y="464"/>
                    <a:pt x="440" y="465"/>
                    <a:pt x="439" y="467"/>
                  </a:cubicBezTo>
                  <a:lnTo>
                    <a:pt x="439" y="467"/>
                  </a:lnTo>
                  <a:cubicBezTo>
                    <a:pt x="439" y="467"/>
                    <a:pt x="438" y="468"/>
                    <a:pt x="437" y="468"/>
                  </a:cubicBezTo>
                  <a:lnTo>
                    <a:pt x="437" y="468"/>
                  </a:lnTo>
                  <a:lnTo>
                    <a:pt x="439" y="463"/>
                  </a:lnTo>
                  <a:lnTo>
                    <a:pt x="439" y="463"/>
                  </a:lnTo>
                  <a:lnTo>
                    <a:pt x="441" y="462"/>
                  </a:lnTo>
                  <a:close/>
                  <a:moveTo>
                    <a:pt x="494" y="0"/>
                  </a:moveTo>
                  <a:cubicBezTo>
                    <a:pt x="371" y="0"/>
                    <a:pt x="272" y="25"/>
                    <a:pt x="198" y="124"/>
                  </a:cubicBezTo>
                  <a:cubicBezTo>
                    <a:pt x="173" y="148"/>
                    <a:pt x="148" y="173"/>
                    <a:pt x="124" y="222"/>
                  </a:cubicBezTo>
                  <a:cubicBezTo>
                    <a:pt x="99" y="247"/>
                    <a:pt x="99" y="296"/>
                    <a:pt x="74" y="346"/>
                  </a:cubicBezTo>
                  <a:cubicBezTo>
                    <a:pt x="66" y="371"/>
                    <a:pt x="60" y="400"/>
                    <a:pt x="58" y="430"/>
                  </a:cubicBezTo>
                  <a:lnTo>
                    <a:pt x="58" y="430"/>
                  </a:lnTo>
                  <a:cubicBezTo>
                    <a:pt x="55" y="434"/>
                    <a:pt x="52" y="439"/>
                    <a:pt x="50" y="445"/>
                  </a:cubicBezTo>
                  <a:cubicBezTo>
                    <a:pt x="25" y="494"/>
                    <a:pt x="0" y="568"/>
                    <a:pt x="0" y="617"/>
                  </a:cubicBezTo>
                  <a:cubicBezTo>
                    <a:pt x="0" y="667"/>
                    <a:pt x="0" y="716"/>
                    <a:pt x="25" y="741"/>
                  </a:cubicBezTo>
                  <a:cubicBezTo>
                    <a:pt x="50" y="790"/>
                    <a:pt x="50" y="815"/>
                    <a:pt x="99" y="840"/>
                  </a:cubicBezTo>
                  <a:cubicBezTo>
                    <a:pt x="118" y="863"/>
                    <a:pt x="140" y="882"/>
                    <a:pt x="164" y="896"/>
                  </a:cubicBezTo>
                  <a:lnTo>
                    <a:pt x="164" y="896"/>
                  </a:lnTo>
                  <a:cubicBezTo>
                    <a:pt x="183" y="928"/>
                    <a:pt x="203" y="958"/>
                    <a:pt x="223" y="988"/>
                  </a:cubicBezTo>
                  <a:cubicBezTo>
                    <a:pt x="247" y="1012"/>
                    <a:pt x="272" y="1037"/>
                    <a:pt x="297" y="1037"/>
                  </a:cubicBezTo>
                  <a:lnTo>
                    <a:pt x="371" y="1062"/>
                  </a:lnTo>
                  <a:lnTo>
                    <a:pt x="618" y="1062"/>
                  </a:lnTo>
                  <a:cubicBezTo>
                    <a:pt x="692" y="1037"/>
                    <a:pt x="766" y="988"/>
                    <a:pt x="840" y="914"/>
                  </a:cubicBezTo>
                  <a:cubicBezTo>
                    <a:pt x="889" y="864"/>
                    <a:pt x="939" y="815"/>
                    <a:pt x="963" y="741"/>
                  </a:cubicBezTo>
                  <a:cubicBezTo>
                    <a:pt x="988" y="716"/>
                    <a:pt x="988" y="667"/>
                    <a:pt x="988" y="642"/>
                  </a:cubicBezTo>
                  <a:cubicBezTo>
                    <a:pt x="988" y="623"/>
                    <a:pt x="988" y="607"/>
                    <a:pt x="988" y="593"/>
                  </a:cubicBezTo>
                  <a:cubicBezTo>
                    <a:pt x="1013" y="469"/>
                    <a:pt x="1013" y="346"/>
                    <a:pt x="939" y="247"/>
                  </a:cubicBezTo>
                  <a:cubicBezTo>
                    <a:pt x="939" y="247"/>
                    <a:pt x="914" y="222"/>
                    <a:pt x="914" y="198"/>
                  </a:cubicBezTo>
                  <a:cubicBezTo>
                    <a:pt x="889" y="198"/>
                    <a:pt x="889" y="173"/>
                    <a:pt x="864" y="148"/>
                  </a:cubicBezTo>
                  <a:cubicBezTo>
                    <a:pt x="840" y="124"/>
                    <a:pt x="790" y="99"/>
                    <a:pt x="766" y="74"/>
                  </a:cubicBezTo>
                  <a:cubicBezTo>
                    <a:pt x="735" y="59"/>
                    <a:pt x="702" y="46"/>
                    <a:pt x="669" y="36"/>
                  </a:cubicBezTo>
                  <a:lnTo>
                    <a:pt x="669" y="36"/>
                  </a:lnTo>
                  <a:cubicBezTo>
                    <a:pt x="610" y="12"/>
                    <a:pt x="546" y="0"/>
                    <a:pt x="49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4"/>
            <p:cNvSpPr/>
            <p:nvPr/>
          </p:nvSpPr>
          <p:spPr>
            <a:xfrm>
              <a:off x="4182775" y="4441875"/>
              <a:ext cx="29650" cy="35050"/>
            </a:xfrm>
            <a:custGeom>
              <a:avLst/>
              <a:gdLst/>
              <a:ahLst/>
              <a:cxnLst/>
              <a:rect l="l" t="t" r="r" b="b"/>
              <a:pathLst>
                <a:path w="1186" h="1402" extrusionOk="0">
                  <a:moveTo>
                    <a:pt x="562" y="615"/>
                  </a:moveTo>
                  <a:lnTo>
                    <a:pt x="562" y="615"/>
                  </a:lnTo>
                  <a:cubicBezTo>
                    <a:pt x="562" y="616"/>
                    <a:pt x="563" y="616"/>
                    <a:pt x="564" y="616"/>
                  </a:cubicBezTo>
                  <a:lnTo>
                    <a:pt x="564" y="616"/>
                  </a:lnTo>
                  <a:cubicBezTo>
                    <a:pt x="564" y="616"/>
                    <a:pt x="564" y="616"/>
                    <a:pt x="564" y="616"/>
                  </a:cubicBezTo>
                  <a:lnTo>
                    <a:pt x="564" y="616"/>
                  </a:lnTo>
                  <a:lnTo>
                    <a:pt x="562" y="618"/>
                  </a:lnTo>
                  <a:lnTo>
                    <a:pt x="562" y="615"/>
                  </a:lnTo>
                  <a:close/>
                  <a:moveTo>
                    <a:pt x="474" y="815"/>
                  </a:moveTo>
                  <a:lnTo>
                    <a:pt x="474" y="815"/>
                  </a:lnTo>
                  <a:cubicBezTo>
                    <a:pt x="474" y="815"/>
                    <a:pt x="474" y="815"/>
                    <a:pt x="474" y="815"/>
                  </a:cubicBezTo>
                  <a:lnTo>
                    <a:pt x="474" y="815"/>
                  </a:lnTo>
                  <a:cubicBezTo>
                    <a:pt x="465" y="822"/>
                    <a:pt x="456" y="829"/>
                    <a:pt x="445" y="834"/>
                  </a:cubicBezTo>
                  <a:lnTo>
                    <a:pt x="474" y="815"/>
                  </a:lnTo>
                  <a:close/>
                  <a:moveTo>
                    <a:pt x="519" y="1"/>
                  </a:moveTo>
                  <a:cubicBezTo>
                    <a:pt x="488" y="1"/>
                    <a:pt x="458" y="7"/>
                    <a:pt x="421" y="19"/>
                  </a:cubicBezTo>
                  <a:cubicBezTo>
                    <a:pt x="371" y="19"/>
                    <a:pt x="322" y="44"/>
                    <a:pt x="272" y="69"/>
                  </a:cubicBezTo>
                  <a:cubicBezTo>
                    <a:pt x="198" y="118"/>
                    <a:pt x="124" y="167"/>
                    <a:pt x="100" y="241"/>
                  </a:cubicBezTo>
                  <a:cubicBezTo>
                    <a:pt x="75" y="266"/>
                    <a:pt x="75" y="266"/>
                    <a:pt x="75" y="291"/>
                  </a:cubicBezTo>
                  <a:cubicBezTo>
                    <a:pt x="50" y="315"/>
                    <a:pt x="26" y="365"/>
                    <a:pt x="26" y="414"/>
                  </a:cubicBezTo>
                  <a:cubicBezTo>
                    <a:pt x="1" y="439"/>
                    <a:pt x="1" y="488"/>
                    <a:pt x="26" y="538"/>
                  </a:cubicBezTo>
                  <a:cubicBezTo>
                    <a:pt x="26" y="562"/>
                    <a:pt x="26" y="612"/>
                    <a:pt x="50" y="636"/>
                  </a:cubicBezTo>
                  <a:cubicBezTo>
                    <a:pt x="92" y="699"/>
                    <a:pt x="134" y="762"/>
                    <a:pt x="206" y="795"/>
                  </a:cubicBezTo>
                  <a:lnTo>
                    <a:pt x="206" y="795"/>
                  </a:lnTo>
                  <a:cubicBezTo>
                    <a:pt x="185" y="933"/>
                    <a:pt x="207" y="1074"/>
                    <a:pt x="272" y="1204"/>
                  </a:cubicBezTo>
                  <a:cubicBezTo>
                    <a:pt x="346" y="1328"/>
                    <a:pt x="470" y="1402"/>
                    <a:pt x="618" y="1402"/>
                  </a:cubicBezTo>
                  <a:cubicBezTo>
                    <a:pt x="717" y="1377"/>
                    <a:pt x="840" y="1328"/>
                    <a:pt x="914" y="1254"/>
                  </a:cubicBezTo>
                  <a:cubicBezTo>
                    <a:pt x="1013" y="1155"/>
                    <a:pt x="1087" y="1031"/>
                    <a:pt x="1137" y="908"/>
                  </a:cubicBezTo>
                  <a:cubicBezTo>
                    <a:pt x="1186" y="785"/>
                    <a:pt x="1186" y="636"/>
                    <a:pt x="1161" y="513"/>
                  </a:cubicBezTo>
                  <a:cubicBezTo>
                    <a:pt x="1161" y="469"/>
                    <a:pt x="1153" y="425"/>
                    <a:pt x="1135" y="387"/>
                  </a:cubicBezTo>
                  <a:lnTo>
                    <a:pt x="1135" y="387"/>
                  </a:lnTo>
                  <a:cubicBezTo>
                    <a:pt x="1132" y="354"/>
                    <a:pt x="1124" y="321"/>
                    <a:pt x="1112" y="291"/>
                  </a:cubicBezTo>
                  <a:cubicBezTo>
                    <a:pt x="1080" y="163"/>
                    <a:pt x="975" y="87"/>
                    <a:pt x="858" y="76"/>
                  </a:cubicBezTo>
                  <a:lnTo>
                    <a:pt x="858" y="76"/>
                  </a:lnTo>
                  <a:cubicBezTo>
                    <a:pt x="837" y="63"/>
                    <a:pt x="815" y="52"/>
                    <a:pt x="791" y="44"/>
                  </a:cubicBezTo>
                  <a:cubicBezTo>
                    <a:pt x="717" y="44"/>
                    <a:pt x="667" y="19"/>
                    <a:pt x="618" y="19"/>
                  </a:cubicBezTo>
                  <a:cubicBezTo>
                    <a:pt x="581" y="7"/>
                    <a:pt x="550" y="1"/>
                    <a:pt x="51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4"/>
            <p:cNvSpPr/>
            <p:nvPr/>
          </p:nvSpPr>
          <p:spPr>
            <a:xfrm>
              <a:off x="4200075" y="4141150"/>
              <a:ext cx="37675" cy="33575"/>
            </a:xfrm>
            <a:custGeom>
              <a:avLst/>
              <a:gdLst/>
              <a:ahLst/>
              <a:cxnLst/>
              <a:rect l="l" t="t" r="r" b="b"/>
              <a:pathLst>
                <a:path w="1507" h="1343" extrusionOk="0">
                  <a:moveTo>
                    <a:pt x="836" y="710"/>
                  </a:moveTo>
                  <a:lnTo>
                    <a:pt x="836" y="710"/>
                  </a:lnTo>
                  <a:cubicBezTo>
                    <a:pt x="836" y="710"/>
                    <a:pt x="836" y="711"/>
                    <a:pt x="836" y="711"/>
                  </a:cubicBezTo>
                  <a:lnTo>
                    <a:pt x="836" y="711"/>
                  </a:lnTo>
                  <a:cubicBezTo>
                    <a:pt x="835" y="711"/>
                    <a:pt x="835" y="711"/>
                    <a:pt x="834" y="712"/>
                  </a:cubicBezTo>
                  <a:lnTo>
                    <a:pt x="834" y="712"/>
                  </a:lnTo>
                  <a:lnTo>
                    <a:pt x="835" y="711"/>
                  </a:lnTo>
                  <a:lnTo>
                    <a:pt x="835" y="711"/>
                  </a:lnTo>
                  <a:lnTo>
                    <a:pt x="836" y="710"/>
                  </a:lnTo>
                  <a:close/>
                  <a:moveTo>
                    <a:pt x="568" y="0"/>
                  </a:moveTo>
                  <a:cubicBezTo>
                    <a:pt x="469" y="25"/>
                    <a:pt x="395" y="49"/>
                    <a:pt x="321" y="74"/>
                  </a:cubicBezTo>
                  <a:cubicBezTo>
                    <a:pt x="247" y="123"/>
                    <a:pt x="173" y="198"/>
                    <a:pt x="124" y="272"/>
                  </a:cubicBezTo>
                  <a:cubicBezTo>
                    <a:pt x="25" y="420"/>
                    <a:pt x="0" y="568"/>
                    <a:pt x="49" y="716"/>
                  </a:cubicBezTo>
                  <a:cubicBezTo>
                    <a:pt x="64" y="835"/>
                    <a:pt x="124" y="937"/>
                    <a:pt x="213" y="1009"/>
                  </a:cubicBezTo>
                  <a:lnTo>
                    <a:pt x="213" y="1009"/>
                  </a:lnTo>
                  <a:cubicBezTo>
                    <a:pt x="224" y="1027"/>
                    <a:pt x="235" y="1045"/>
                    <a:pt x="247" y="1062"/>
                  </a:cubicBezTo>
                  <a:cubicBezTo>
                    <a:pt x="321" y="1160"/>
                    <a:pt x="420" y="1234"/>
                    <a:pt x="543" y="1284"/>
                  </a:cubicBezTo>
                  <a:cubicBezTo>
                    <a:pt x="616" y="1320"/>
                    <a:pt x="714" y="1343"/>
                    <a:pt x="810" y="1343"/>
                  </a:cubicBezTo>
                  <a:cubicBezTo>
                    <a:pt x="846" y="1343"/>
                    <a:pt x="881" y="1340"/>
                    <a:pt x="914" y="1333"/>
                  </a:cubicBezTo>
                  <a:cubicBezTo>
                    <a:pt x="1012" y="1309"/>
                    <a:pt x="1086" y="1284"/>
                    <a:pt x="1185" y="1210"/>
                  </a:cubicBezTo>
                  <a:cubicBezTo>
                    <a:pt x="1284" y="1136"/>
                    <a:pt x="1383" y="1037"/>
                    <a:pt x="1432" y="889"/>
                  </a:cubicBezTo>
                  <a:cubicBezTo>
                    <a:pt x="1445" y="842"/>
                    <a:pt x="1448" y="795"/>
                    <a:pt x="1442" y="750"/>
                  </a:cubicBezTo>
                  <a:lnTo>
                    <a:pt x="1442" y="750"/>
                  </a:lnTo>
                  <a:cubicBezTo>
                    <a:pt x="1458" y="717"/>
                    <a:pt x="1472" y="681"/>
                    <a:pt x="1481" y="642"/>
                  </a:cubicBezTo>
                  <a:cubicBezTo>
                    <a:pt x="1506" y="543"/>
                    <a:pt x="1481" y="420"/>
                    <a:pt x="1407" y="346"/>
                  </a:cubicBezTo>
                  <a:cubicBezTo>
                    <a:pt x="1284" y="247"/>
                    <a:pt x="1185" y="148"/>
                    <a:pt x="1037" y="99"/>
                  </a:cubicBezTo>
                  <a:cubicBezTo>
                    <a:pt x="963" y="49"/>
                    <a:pt x="889" y="25"/>
                    <a:pt x="81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4"/>
            <p:cNvSpPr/>
            <p:nvPr/>
          </p:nvSpPr>
          <p:spPr>
            <a:xfrm>
              <a:off x="4069225" y="4521350"/>
              <a:ext cx="28650" cy="40300"/>
            </a:xfrm>
            <a:custGeom>
              <a:avLst/>
              <a:gdLst/>
              <a:ahLst/>
              <a:cxnLst/>
              <a:rect l="l" t="t" r="r" b="b"/>
              <a:pathLst>
                <a:path w="1146" h="1612" extrusionOk="0">
                  <a:moveTo>
                    <a:pt x="623" y="1021"/>
                  </a:moveTo>
                  <a:lnTo>
                    <a:pt x="617" y="1037"/>
                  </a:lnTo>
                  <a:lnTo>
                    <a:pt x="617" y="1037"/>
                  </a:lnTo>
                  <a:cubicBezTo>
                    <a:pt x="617" y="1037"/>
                    <a:pt x="617" y="1028"/>
                    <a:pt x="623" y="1021"/>
                  </a:cubicBezTo>
                  <a:close/>
                  <a:moveTo>
                    <a:pt x="574" y="1066"/>
                  </a:moveTo>
                  <a:lnTo>
                    <a:pt x="568" y="1070"/>
                  </a:lnTo>
                  <a:lnTo>
                    <a:pt x="568" y="1070"/>
                  </a:lnTo>
                  <a:lnTo>
                    <a:pt x="561" y="1072"/>
                  </a:lnTo>
                  <a:lnTo>
                    <a:pt x="561" y="1072"/>
                  </a:lnTo>
                  <a:cubicBezTo>
                    <a:pt x="566" y="1070"/>
                    <a:pt x="570" y="1068"/>
                    <a:pt x="574" y="1066"/>
                  </a:cubicBezTo>
                  <a:close/>
                  <a:moveTo>
                    <a:pt x="568" y="0"/>
                  </a:moveTo>
                  <a:cubicBezTo>
                    <a:pt x="494" y="0"/>
                    <a:pt x="420" y="50"/>
                    <a:pt x="370" y="99"/>
                  </a:cubicBezTo>
                  <a:cubicBezTo>
                    <a:pt x="222" y="247"/>
                    <a:pt x="123" y="445"/>
                    <a:pt x="74" y="642"/>
                  </a:cubicBezTo>
                  <a:cubicBezTo>
                    <a:pt x="49" y="741"/>
                    <a:pt x="25" y="840"/>
                    <a:pt x="25" y="939"/>
                  </a:cubicBezTo>
                  <a:cubicBezTo>
                    <a:pt x="0" y="1037"/>
                    <a:pt x="0" y="1161"/>
                    <a:pt x="25" y="1260"/>
                  </a:cubicBezTo>
                  <a:cubicBezTo>
                    <a:pt x="83" y="1474"/>
                    <a:pt x="280" y="1611"/>
                    <a:pt x="494" y="1611"/>
                  </a:cubicBezTo>
                  <a:cubicBezTo>
                    <a:pt x="551" y="1611"/>
                    <a:pt x="609" y="1601"/>
                    <a:pt x="667" y="1580"/>
                  </a:cubicBezTo>
                  <a:cubicBezTo>
                    <a:pt x="872" y="1512"/>
                    <a:pt x="1014" y="1359"/>
                    <a:pt x="1074" y="1161"/>
                  </a:cubicBezTo>
                  <a:lnTo>
                    <a:pt x="1074" y="1161"/>
                  </a:lnTo>
                  <a:cubicBezTo>
                    <a:pt x="1122" y="1069"/>
                    <a:pt x="1146" y="967"/>
                    <a:pt x="1136" y="865"/>
                  </a:cubicBezTo>
                  <a:cubicBezTo>
                    <a:pt x="1136" y="670"/>
                    <a:pt x="1044" y="491"/>
                    <a:pt x="884" y="363"/>
                  </a:cubicBezTo>
                  <a:lnTo>
                    <a:pt x="884" y="363"/>
                  </a:lnTo>
                  <a:cubicBezTo>
                    <a:pt x="887" y="349"/>
                    <a:pt x="889" y="335"/>
                    <a:pt x="889" y="321"/>
                  </a:cubicBezTo>
                  <a:cubicBezTo>
                    <a:pt x="889" y="223"/>
                    <a:pt x="839" y="149"/>
                    <a:pt x="790" y="99"/>
                  </a:cubicBezTo>
                  <a:cubicBezTo>
                    <a:pt x="741" y="50"/>
                    <a:pt x="667" y="0"/>
                    <a:pt x="56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4"/>
            <p:cNvSpPr/>
            <p:nvPr/>
          </p:nvSpPr>
          <p:spPr>
            <a:xfrm>
              <a:off x="4011800" y="4594000"/>
              <a:ext cx="31525" cy="39850"/>
            </a:xfrm>
            <a:custGeom>
              <a:avLst/>
              <a:gdLst/>
              <a:ahLst/>
              <a:cxnLst/>
              <a:rect l="l" t="t" r="r" b="b"/>
              <a:pathLst>
                <a:path w="1261" h="1594" extrusionOk="0">
                  <a:moveTo>
                    <a:pt x="580" y="1"/>
                  </a:moveTo>
                  <a:cubicBezTo>
                    <a:pt x="421" y="1"/>
                    <a:pt x="264" y="66"/>
                    <a:pt x="149" y="181"/>
                  </a:cubicBezTo>
                  <a:cubicBezTo>
                    <a:pt x="50" y="279"/>
                    <a:pt x="1" y="427"/>
                    <a:pt x="1" y="576"/>
                  </a:cubicBezTo>
                  <a:cubicBezTo>
                    <a:pt x="1" y="666"/>
                    <a:pt x="38" y="756"/>
                    <a:pt x="95" y="836"/>
                  </a:cubicBezTo>
                  <a:lnTo>
                    <a:pt x="95" y="836"/>
                  </a:lnTo>
                  <a:cubicBezTo>
                    <a:pt x="54" y="1049"/>
                    <a:pt x="121" y="1283"/>
                    <a:pt x="297" y="1440"/>
                  </a:cubicBezTo>
                  <a:cubicBezTo>
                    <a:pt x="400" y="1543"/>
                    <a:pt x="537" y="1594"/>
                    <a:pt x="680" y="1594"/>
                  </a:cubicBezTo>
                  <a:cubicBezTo>
                    <a:pt x="709" y="1594"/>
                    <a:pt x="738" y="1592"/>
                    <a:pt x="766" y="1588"/>
                  </a:cubicBezTo>
                  <a:cubicBezTo>
                    <a:pt x="890" y="1563"/>
                    <a:pt x="989" y="1489"/>
                    <a:pt x="1063" y="1415"/>
                  </a:cubicBezTo>
                  <a:cubicBezTo>
                    <a:pt x="1186" y="1242"/>
                    <a:pt x="1260" y="1020"/>
                    <a:pt x="1235" y="798"/>
                  </a:cubicBezTo>
                  <a:cubicBezTo>
                    <a:pt x="1235" y="650"/>
                    <a:pt x="1211" y="526"/>
                    <a:pt x="1161" y="403"/>
                  </a:cubicBezTo>
                  <a:cubicBezTo>
                    <a:pt x="1087" y="279"/>
                    <a:pt x="1013" y="181"/>
                    <a:pt x="914" y="106"/>
                  </a:cubicBezTo>
                  <a:cubicBezTo>
                    <a:pt x="811" y="34"/>
                    <a:pt x="695" y="1"/>
                    <a:pt x="58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4"/>
            <p:cNvSpPr/>
            <p:nvPr/>
          </p:nvSpPr>
          <p:spPr>
            <a:xfrm>
              <a:off x="3985275" y="4667900"/>
              <a:ext cx="32125" cy="43200"/>
            </a:xfrm>
            <a:custGeom>
              <a:avLst/>
              <a:gdLst/>
              <a:ahLst/>
              <a:cxnLst/>
              <a:rect l="l" t="t" r="r" b="b"/>
              <a:pathLst>
                <a:path w="1285" h="1728" extrusionOk="0">
                  <a:moveTo>
                    <a:pt x="795" y="0"/>
                  </a:moveTo>
                  <a:cubicBezTo>
                    <a:pt x="659" y="0"/>
                    <a:pt x="525" y="79"/>
                    <a:pt x="494" y="261"/>
                  </a:cubicBezTo>
                  <a:lnTo>
                    <a:pt x="445" y="212"/>
                  </a:lnTo>
                  <a:cubicBezTo>
                    <a:pt x="431" y="253"/>
                    <a:pt x="418" y="295"/>
                    <a:pt x="407" y="337"/>
                  </a:cubicBezTo>
                  <a:lnTo>
                    <a:pt x="407" y="337"/>
                  </a:lnTo>
                  <a:cubicBezTo>
                    <a:pt x="255" y="415"/>
                    <a:pt x="169" y="571"/>
                    <a:pt x="169" y="728"/>
                  </a:cubicBezTo>
                  <a:lnTo>
                    <a:pt x="169" y="728"/>
                  </a:lnTo>
                  <a:cubicBezTo>
                    <a:pt x="161" y="745"/>
                    <a:pt x="154" y="762"/>
                    <a:pt x="148" y="780"/>
                  </a:cubicBezTo>
                  <a:cubicBezTo>
                    <a:pt x="50" y="977"/>
                    <a:pt x="0" y="1199"/>
                    <a:pt x="25" y="1422"/>
                  </a:cubicBezTo>
                  <a:cubicBezTo>
                    <a:pt x="25" y="1520"/>
                    <a:pt x="74" y="1619"/>
                    <a:pt x="148" y="1669"/>
                  </a:cubicBezTo>
                  <a:cubicBezTo>
                    <a:pt x="203" y="1705"/>
                    <a:pt x="270" y="1728"/>
                    <a:pt x="331" y="1728"/>
                  </a:cubicBezTo>
                  <a:cubicBezTo>
                    <a:pt x="354" y="1728"/>
                    <a:pt x="376" y="1725"/>
                    <a:pt x="395" y="1718"/>
                  </a:cubicBezTo>
                  <a:cubicBezTo>
                    <a:pt x="452" y="1704"/>
                    <a:pt x="507" y="1681"/>
                    <a:pt x="558" y="1653"/>
                  </a:cubicBezTo>
                  <a:lnTo>
                    <a:pt x="558" y="1653"/>
                  </a:lnTo>
                  <a:cubicBezTo>
                    <a:pt x="584" y="1660"/>
                    <a:pt x="611" y="1664"/>
                    <a:pt x="638" y="1664"/>
                  </a:cubicBezTo>
                  <a:cubicBezTo>
                    <a:pt x="689" y="1664"/>
                    <a:pt x="741" y="1650"/>
                    <a:pt x="790" y="1619"/>
                  </a:cubicBezTo>
                  <a:cubicBezTo>
                    <a:pt x="1136" y="1446"/>
                    <a:pt x="1284" y="1051"/>
                    <a:pt x="1161" y="706"/>
                  </a:cubicBezTo>
                  <a:cubicBezTo>
                    <a:pt x="1136" y="637"/>
                    <a:pt x="1103" y="572"/>
                    <a:pt x="1064" y="515"/>
                  </a:cubicBezTo>
                  <a:lnTo>
                    <a:pt x="1064" y="515"/>
                  </a:lnTo>
                  <a:cubicBezTo>
                    <a:pt x="1071" y="478"/>
                    <a:pt x="1079" y="441"/>
                    <a:pt x="1087" y="409"/>
                  </a:cubicBezTo>
                  <a:cubicBezTo>
                    <a:pt x="1189" y="162"/>
                    <a:pt x="990" y="0"/>
                    <a:pt x="7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4"/>
            <p:cNvSpPr/>
            <p:nvPr/>
          </p:nvSpPr>
          <p:spPr>
            <a:xfrm>
              <a:off x="3929100" y="4739550"/>
              <a:ext cx="29275" cy="40300"/>
            </a:xfrm>
            <a:custGeom>
              <a:avLst/>
              <a:gdLst/>
              <a:ahLst/>
              <a:cxnLst/>
              <a:rect l="l" t="t" r="r" b="b"/>
              <a:pathLst>
                <a:path w="1171" h="1612" extrusionOk="0">
                  <a:moveTo>
                    <a:pt x="506" y="1"/>
                  </a:moveTo>
                  <a:cubicBezTo>
                    <a:pt x="392" y="1"/>
                    <a:pt x="274" y="39"/>
                    <a:pt x="173" y="111"/>
                  </a:cubicBezTo>
                  <a:cubicBezTo>
                    <a:pt x="75" y="234"/>
                    <a:pt x="1" y="383"/>
                    <a:pt x="1" y="531"/>
                  </a:cubicBezTo>
                  <a:cubicBezTo>
                    <a:pt x="1" y="654"/>
                    <a:pt x="1" y="778"/>
                    <a:pt x="1" y="876"/>
                  </a:cubicBezTo>
                  <a:cubicBezTo>
                    <a:pt x="1" y="1049"/>
                    <a:pt x="50" y="1197"/>
                    <a:pt x="99" y="1345"/>
                  </a:cubicBezTo>
                  <a:cubicBezTo>
                    <a:pt x="153" y="1452"/>
                    <a:pt x="257" y="1533"/>
                    <a:pt x="376" y="1570"/>
                  </a:cubicBezTo>
                  <a:lnTo>
                    <a:pt x="376" y="1570"/>
                  </a:lnTo>
                  <a:cubicBezTo>
                    <a:pt x="434" y="1598"/>
                    <a:pt x="495" y="1611"/>
                    <a:pt x="556" y="1611"/>
                  </a:cubicBezTo>
                  <a:cubicBezTo>
                    <a:pt x="703" y="1611"/>
                    <a:pt x="845" y="1533"/>
                    <a:pt x="914" y="1395"/>
                  </a:cubicBezTo>
                  <a:cubicBezTo>
                    <a:pt x="973" y="1317"/>
                    <a:pt x="1000" y="1239"/>
                    <a:pt x="1022" y="1160"/>
                  </a:cubicBezTo>
                  <a:lnTo>
                    <a:pt x="1022" y="1160"/>
                  </a:lnTo>
                  <a:cubicBezTo>
                    <a:pt x="1148" y="956"/>
                    <a:pt x="1170" y="710"/>
                    <a:pt x="1087" y="481"/>
                  </a:cubicBezTo>
                  <a:cubicBezTo>
                    <a:pt x="1062" y="431"/>
                    <a:pt x="1031" y="384"/>
                    <a:pt x="996" y="340"/>
                  </a:cubicBezTo>
                  <a:lnTo>
                    <a:pt x="996" y="340"/>
                  </a:lnTo>
                  <a:cubicBezTo>
                    <a:pt x="934" y="229"/>
                    <a:pt x="846" y="131"/>
                    <a:pt x="741" y="62"/>
                  </a:cubicBezTo>
                  <a:cubicBezTo>
                    <a:pt x="669" y="20"/>
                    <a:pt x="588" y="1"/>
                    <a:pt x="50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4"/>
            <p:cNvSpPr/>
            <p:nvPr/>
          </p:nvSpPr>
          <p:spPr>
            <a:xfrm>
              <a:off x="3919225" y="4807900"/>
              <a:ext cx="17300" cy="33800"/>
            </a:xfrm>
            <a:custGeom>
              <a:avLst/>
              <a:gdLst/>
              <a:ahLst/>
              <a:cxnLst/>
              <a:rect l="l" t="t" r="r" b="b"/>
              <a:pathLst>
                <a:path w="692" h="1352" extrusionOk="0">
                  <a:moveTo>
                    <a:pt x="386" y="0"/>
                  </a:moveTo>
                  <a:cubicBezTo>
                    <a:pt x="262" y="0"/>
                    <a:pt x="141" y="77"/>
                    <a:pt x="99" y="216"/>
                  </a:cubicBezTo>
                  <a:cubicBezTo>
                    <a:pt x="25" y="488"/>
                    <a:pt x="1" y="759"/>
                    <a:pt x="25" y="1056"/>
                  </a:cubicBezTo>
                  <a:cubicBezTo>
                    <a:pt x="25" y="1229"/>
                    <a:pt x="149" y="1352"/>
                    <a:pt x="322" y="1352"/>
                  </a:cubicBezTo>
                  <a:cubicBezTo>
                    <a:pt x="420" y="1352"/>
                    <a:pt x="494" y="1327"/>
                    <a:pt x="544" y="1278"/>
                  </a:cubicBezTo>
                  <a:cubicBezTo>
                    <a:pt x="618" y="1204"/>
                    <a:pt x="643" y="1130"/>
                    <a:pt x="643" y="1056"/>
                  </a:cubicBezTo>
                  <a:cubicBezTo>
                    <a:pt x="618" y="883"/>
                    <a:pt x="618" y="685"/>
                    <a:pt x="643" y="513"/>
                  </a:cubicBezTo>
                  <a:lnTo>
                    <a:pt x="643" y="611"/>
                  </a:lnTo>
                  <a:cubicBezTo>
                    <a:pt x="643" y="537"/>
                    <a:pt x="667" y="463"/>
                    <a:pt x="667" y="389"/>
                  </a:cubicBezTo>
                  <a:cubicBezTo>
                    <a:pt x="692" y="290"/>
                    <a:pt x="692" y="216"/>
                    <a:pt x="643" y="142"/>
                  </a:cubicBezTo>
                  <a:cubicBezTo>
                    <a:pt x="578" y="46"/>
                    <a:pt x="481" y="0"/>
                    <a:pt x="38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3943300" y="4805475"/>
              <a:ext cx="18550" cy="32775"/>
            </a:xfrm>
            <a:custGeom>
              <a:avLst/>
              <a:gdLst/>
              <a:ahLst/>
              <a:cxnLst/>
              <a:rect l="l" t="t" r="r" b="b"/>
              <a:pathLst>
                <a:path w="742" h="1311" extrusionOk="0">
                  <a:moveTo>
                    <a:pt x="418" y="1"/>
                  </a:moveTo>
                  <a:cubicBezTo>
                    <a:pt x="367" y="1"/>
                    <a:pt x="315" y="13"/>
                    <a:pt x="272" y="42"/>
                  </a:cubicBezTo>
                  <a:cubicBezTo>
                    <a:pt x="198" y="91"/>
                    <a:pt x="149" y="140"/>
                    <a:pt x="149" y="214"/>
                  </a:cubicBezTo>
                  <a:cubicBezTo>
                    <a:pt x="99" y="461"/>
                    <a:pt x="50" y="684"/>
                    <a:pt x="25" y="906"/>
                  </a:cubicBezTo>
                  <a:cubicBezTo>
                    <a:pt x="1" y="1005"/>
                    <a:pt x="25" y="1079"/>
                    <a:pt x="50" y="1153"/>
                  </a:cubicBezTo>
                  <a:cubicBezTo>
                    <a:pt x="99" y="1227"/>
                    <a:pt x="149" y="1276"/>
                    <a:pt x="223" y="1301"/>
                  </a:cubicBezTo>
                  <a:cubicBezTo>
                    <a:pt x="249" y="1307"/>
                    <a:pt x="274" y="1310"/>
                    <a:pt x="297" y="1310"/>
                  </a:cubicBezTo>
                  <a:cubicBezTo>
                    <a:pt x="361" y="1310"/>
                    <a:pt x="415" y="1288"/>
                    <a:pt x="470" y="1251"/>
                  </a:cubicBezTo>
                  <a:cubicBezTo>
                    <a:pt x="544" y="1227"/>
                    <a:pt x="593" y="1153"/>
                    <a:pt x="618" y="1079"/>
                  </a:cubicBezTo>
                  <a:lnTo>
                    <a:pt x="716" y="387"/>
                  </a:lnTo>
                  <a:cubicBezTo>
                    <a:pt x="741" y="313"/>
                    <a:pt x="741" y="214"/>
                    <a:pt x="692" y="140"/>
                  </a:cubicBezTo>
                  <a:cubicBezTo>
                    <a:pt x="642" y="66"/>
                    <a:pt x="593" y="17"/>
                    <a:pt x="519" y="17"/>
                  </a:cubicBezTo>
                  <a:cubicBezTo>
                    <a:pt x="488" y="7"/>
                    <a:pt x="453" y="1"/>
                    <a:pt x="41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4"/>
            <p:cNvSpPr/>
            <p:nvPr/>
          </p:nvSpPr>
          <p:spPr>
            <a:xfrm>
              <a:off x="4583975" y="4814750"/>
              <a:ext cx="29050" cy="23050"/>
            </a:xfrm>
            <a:custGeom>
              <a:avLst/>
              <a:gdLst/>
              <a:ahLst/>
              <a:cxnLst/>
              <a:rect l="l" t="t" r="r" b="b"/>
              <a:pathLst>
                <a:path w="1162" h="922" extrusionOk="0">
                  <a:moveTo>
                    <a:pt x="797" y="0"/>
                  </a:moveTo>
                  <a:cubicBezTo>
                    <a:pt x="754" y="0"/>
                    <a:pt x="711" y="12"/>
                    <a:pt x="667" y="41"/>
                  </a:cubicBezTo>
                  <a:lnTo>
                    <a:pt x="173" y="337"/>
                  </a:lnTo>
                  <a:cubicBezTo>
                    <a:pt x="124" y="387"/>
                    <a:pt x="75" y="461"/>
                    <a:pt x="50" y="535"/>
                  </a:cubicBezTo>
                  <a:cubicBezTo>
                    <a:pt x="1" y="683"/>
                    <a:pt x="99" y="856"/>
                    <a:pt x="248" y="905"/>
                  </a:cubicBezTo>
                  <a:cubicBezTo>
                    <a:pt x="278" y="915"/>
                    <a:pt x="313" y="921"/>
                    <a:pt x="349" y="921"/>
                  </a:cubicBezTo>
                  <a:cubicBezTo>
                    <a:pt x="399" y="921"/>
                    <a:pt x="451" y="909"/>
                    <a:pt x="494" y="880"/>
                  </a:cubicBezTo>
                  <a:lnTo>
                    <a:pt x="964" y="584"/>
                  </a:lnTo>
                  <a:cubicBezTo>
                    <a:pt x="1112" y="485"/>
                    <a:pt x="1161" y="288"/>
                    <a:pt x="1087" y="140"/>
                  </a:cubicBezTo>
                  <a:cubicBezTo>
                    <a:pt x="1038" y="90"/>
                    <a:pt x="964" y="41"/>
                    <a:pt x="889" y="16"/>
                  </a:cubicBezTo>
                  <a:cubicBezTo>
                    <a:pt x="859" y="6"/>
                    <a:pt x="828" y="0"/>
                    <a:pt x="79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4"/>
            <p:cNvSpPr/>
            <p:nvPr/>
          </p:nvSpPr>
          <p:spPr>
            <a:xfrm>
              <a:off x="4917900" y="4805025"/>
              <a:ext cx="32725" cy="20900"/>
            </a:xfrm>
            <a:custGeom>
              <a:avLst/>
              <a:gdLst/>
              <a:ahLst/>
              <a:cxnLst/>
              <a:rect l="l" t="t" r="r" b="b"/>
              <a:pathLst>
                <a:path w="1309" h="836" extrusionOk="0">
                  <a:moveTo>
                    <a:pt x="364" y="0"/>
                  </a:moveTo>
                  <a:cubicBezTo>
                    <a:pt x="303" y="0"/>
                    <a:pt x="250" y="18"/>
                    <a:pt x="198" y="35"/>
                  </a:cubicBezTo>
                  <a:cubicBezTo>
                    <a:pt x="50" y="134"/>
                    <a:pt x="0" y="307"/>
                    <a:pt x="74" y="455"/>
                  </a:cubicBezTo>
                  <a:cubicBezTo>
                    <a:pt x="124" y="529"/>
                    <a:pt x="198" y="578"/>
                    <a:pt x="272" y="603"/>
                  </a:cubicBezTo>
                  <a:lnTo>
                    <a:pt x="914" y="825"/>
                  </a:lnTo>
                  <a:cubicBezTo>
                    <a:pt x="936" y="832"/>
                    <a:pt x="957" y="835"/>
                    <a:pt x="979" y="835"/>
                  </a:cubicBezTo>
                  <a:cubicBezTo>
                    <a:pt x="1031" y="835"/>
                    <a:pt x="1084" y="818"/>
                    <a:pt x="1136" y="800"/>
                  </a:cubicBezTo>
                  <a:cubicBezTo>
                    <a:pt x="1210" y="751"/>
                    <a:pt x="1260" y="677"/>
                    <a:pt x="1284" y="603"/>
                  </a:cubicBezTo>
                  <a:cubicBezTo>
                    <a:pt x="1309" y="529"/>
                    <a:pt x="1284" y="455"/>
                    <a:pt x="1260" y="381"/>
                  </a:cubicBezTo>
                  <a:cubicBezTo>
                    <a:pt x="1210" y="307"/>
                    <a:pt x="1136" y="257"/>
                    <a:pt x="1062" y="232"/>
                  </a:cubicBezTo>
                  <a:lnTo>
                    <a:pt x="445" y="10"/>
                  </a:lnTo>
                  <a:cubicBezTo>
                    <a:pt x="416" y="3"/>
                    <a:pt x="389" y="0"/>
                    <a:pt x="36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4"/>
            <p:cNvSpPr/>
            <p:nvPr/>
          </p:nvSpPr>
          <p:spPr>
            <a:xfrm>
              <a:off x="5204900" y="4254375"/>
              <a:ext cx="339500" cy="596825"/>
            </a:xfrm>
            <a:custGeom>
              <a:avLst/>
              <a:gdLst/>
              <a:ahLst/>
              <a:cxnLst/>
              <a:rect l="l" t="t" r="r" b="b"/>
              <a:pathLst>
                <a:path w="13580" h="23873" extrusionOk="0">
                  <a:moveTo>
                    <a:pt x="6997" y="0"/>
                  </a:moveTo>
                  <a:cubicBezTo>
                    <a:pt x="5361" y="0"/>
                    <a:pt x="322" y="3223"/>
                    <a:pt x="322" y="3223"/>
                  </a:cubicBezTo>
                  <a:cubicBezTo>
                    <a:pt x="322" y="3223"/>
                    <a:pt x="1" y="8680"/>
                    <a:pt x="1655" y="11173"/>
                  </a:cubicBezTo>
                  <a:cubicBezTo>
                    <a:pt x="3284" y="13691"/>
                    <a:pt x="5926" y="15741"/>
                    <a:pt x="6519" y="17222"/>
                  </a:cubicBezTo>
                  <a:cubicBezTo>
                    <a:pt x="7086" y="18703"/>
                    <a:pt x="9901" y="23863"/>
                    <a:pt x="10938" y="23863"/>
                  </a:cubicBezTo>
                  <a:cubicBezTo>
                    <a:pt x="11191" y="23863"/>
                    <a:pt x="11492" y="23873"/>
                    <a:pt x="11792" y="23873"/>
                  </a:cubicBezTo>
                  <a:cubicBezTo>
                    <a:pt x="12691" y="23873"/>
                    <a:pt x="13580" y="23789"/>
                    <a:pt x="13135" y="23123"/>
                  </a:cubicBezTo>
                  <a:cubicBezTo>
                    <a:pt x="12740" y="22555"/>
                    <a:pt x="12246" y="22036"/>
                    <a:pt x="11679" y="21641"/>
                  </a:cubicBezTo>
                  <a:cubicBezTo>
                    <a:pt x="11679" y="21641"/>
                    <a:pt x="8741" y="16654"/>
                    <a:pt x="7827" y="13395"/>
                  </a:cubicBezTo>
                  <a:cubicBezTo>
                    <a:pt x="6938" y="10136"/>
                    <a:pt x="8173" y="1199"/>
                    <a:pt x="7432" y="162"/>
                  </a:cubicBezTo>
                  <a:cubicBezTo>
                    <a:pt x="7350" y="50"/>
                    <a:pt x="7200" y="0"/>
                    <a:pt x="6997" y="0"/>
                  </a:cubicBezTo>
                  <a:close/>
                </a:path>
              </a:pathLst>
            </a:custGeom>
            <a:solidFill>
              <a:srgbClr val="F9C4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4"/>
            <p:cNvSpPr/>
            <p:nvPr/>
          </p:nvSpPr>
          <p:spPr>
            <a:xfrm>
              <a:off x="5283900" y="4261275"/>
              <a:ext cx="40150" cy="27400"/>
            </a:xfrm>
            <a:custGeom>
              <a:avLst/>
              <a:gdLst/>
              <a:ahLst/>
              <a:cxnLst/>
              <a:rect l="l" t="t" r="r" b="b"/>
              <a:pathLst>
                <a:path w="1606" h="1096" extrusionOk="0">
                  <a:moveTo>
                    <a:pt x="769" y="0"/>
                  </a:moveTo>
                  <a:cubicBezTo>
                    <a:pt x="680" y="0"/>
                    <a:pt x="586" y="22"/>
                    <a:pt x="501" y="66"/>
                  </a:cubicBezTo>
                  <a:lnTo>
                    <a:pt x="501" y="66"/>
                  </a:lnTo>
                  <a:cubicBezTo>
                    <a:pt x="456" y="32"/>
                    <a:pt x="401" y="16"/>
                    <a:pt x="343" y="16"/>
                  </a:cubicBezTo>
                  <a:cubicBezTo>
                    <a:pt x="266" y="16"/>
                    <a:pt x="186" y="46"/>
                    <a:pt x="124" y="108"/>
                  </a:cubicBezTo>
                  <a:cubicBezTo>
                    <a:pt x="1" y="232"/>
                    <a:pt x="1" y="404"/>
                    <a:pt x="124" y="528"/>
                  </a:cubicBezTo>
                  <a:lnTo>
                    <a:pt x="124" y="553"/>
                  </a:lnTo>
                  <a:cubicBezTo>
                    <a:pt x="176" y="596"/>
                    <a:pt x="231" y="636"/>
                    <a:pt x="288" y="673"/>
                  </a:cubicBezTo>
                  <a:lnTo>
                    <a:pt x="288" y="673"/>
                  </a:lnTo>
                  <a:cubicBezTo>
                    <a:pt x="298" y="708"/>
                    <a:pt x="309" y="742"/>
                    <a:pt x="322" y="775"/>
                  </a:cubicBezTo>
                  <a:cubicBezTo>
                    <a:pt x="366" y="833"/>
                    <a:pt x="419" y="892"/>
                    <a:pt x="485" y="935"/>
                  </a:cubicBezTo>
                  <a:lnTo>
                    <a:pt x="485" y="935"/>
                  </a:lnTo>
                  <a:cubicBezTo>
                    <a:pt x="565" y="1023"/>
                    <a:pt x="681" y="1083"/>
                    <a:pt x="816" y="1096"/>
                  </a:cubicBezTo>
                  <a:cubicBezTo>
                    <a:pt x="928" y="1096"/>
                    <a:pt x="1041" y="1039"/>
                    <a:pt x="1121" y="946"/>
                  </a:cubicBezTo>
                  <a:lnTo>
                    <a:pt x="1121" y="946"/>
                  </a:lnTo>
                  <a:cubicBezTo>
                    <a:pt x="1167" y="948"/>
                    <a:pt x="1214" y="948"/>
                    <a:pt x="1260" y="948"/>
                  </a:cubicBezTo>
                  <a:cubicBezTo>
                    <a:pt x="1408" y="898"/>
                    <a:pt x="1532" y="799"/>
                    <a:pt x="1581" y="651"/>
                  </a:cubicBezTo>
                  <a:cubicBezTo>
                    <a:pt x="1606" y="503"/>
                    <a:pt x="1581" y="330"/>
                    <a:pt x="1458" y="232"/>
                  </a:cubicBezTo>
                  <a:cubicBezTo>
                    <a:pt x="1338" y="129"/>
                    <a:pt x="1182" y="74"/>
                    <a:pt x="1024" y="66"/>
                  </a:cubicBezTo>
                  <a:lnTo>
                    <a:pt x="1024" y="66"/>
                  </a:lnTo>
                  <a:cubicBezTo>
                    <a:pt x="976" y="40"/>
                    <a:pt x="923" y="20"/>
                    <a:pt x="865" y="9"/>
                  </a:cubicBezTo>
                  <a:cubicBezTo>
                    <a:pt x="834" y="3"/>
                    <a:pt x="802" y="0"/>
                    <a:pt x="76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4"/>
            <p:cNvSpPr/>
            <p:nvPr/>
          </p:nvSpPr>
          <p:spPr>
            <a:xfrm>
              <a:off x="5460975" y="4806625"/>
              <a:ext cx="35550" cy="38325"/>
            </a:xfrm>
            <a:custGeom>
              <a:avLst/>
              <a:gdLst/>
              <a:ahLst/>
              <a:cxnLst/>
              <a:rect l="l" t="t" r="r" b="b"/>
              <a:pathLst>
                <a:path w="1422" h="1533" extrusionOk="0">
                  <a:moveTo>
                    <a:pt x="371" y="1"/>
                  </a:moveTo>
                  <a:cubicBezTo>
                    <a:pt x="178" y="1"/>
                    <a:pt x="1" y="203"/>
                    <a:pt x="102" y="440"/>
                  </a:cubicBezTo>
                  <a:lnTo>
                    <a:pt x="744" y="1403"/>
                  </a:lnTo>
                  <a:cubicBezTo>
                    <a:pt x="780" y="1495"/>
                    <a:pt x="855" y="1532"/>
                    <a:pt x="940" y="1532"/>
                  </a:cubicBezTo>
                  <a:cubicBezTo>
                    <a:pt x="1152" y="1532"/>
                    <a:pt x="1421" y="1301"/>
                    <a:pt x="1263" y="1107"/>
                  </a:cubicBezTo>
                  <a:lnTo>
                    <a:pt x="621" y="144"/>
                  </a:lnTo>
                  <a:cubicBezTo>
                    <a:pt x="551" y="43"/>
                    <a:pt x="459" y="1"/>
                    <a:pt x="37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4"/>
            <p:cNvSpPr/>
            <p:nvPr/>
          </p:nvSpPr>
          <p:spPr>
            <a:xfrm>
              <a:off x="5492525" y="4807750"/>
              <a:ext cx="33975" cy="35450"/>
            </a:xfrm>
            <a:custGeom>
              <a:avLst/>
              <a:gdLst/>
              <a:ahLst/>
              <a:cxnLst/>
              <a:rect l="l" t="t" r="r" b="b"/>
              <a:pathLst>
                <a:path w="1359" h="1418" extrusionOk="0">
                  <a:moveTo>
                    <a:pt x="322" y="0"/>
                  </a:moveTo>
                  <a:cubicBezTo>
                    <a:pt x="149" y="0"/>
                    <a:pt x="1" y="123"/>
                    <a:pt x="1" y="296"/>
                  </a:cubicBezTo>
                  <a:cubicBezTo>
                    <a:pt x="1" y="395"/>
                    <a:pt x="50" y="469"/>
                    <a:pt x="100" y="519"/>
                  </a:cubicBezTo>
                  <a:cubicBezTo>
                    <a:pt x="297" y="691"/>
                    <a:pt x="470" y="864"/>
                    <a:pt x="618" y="1062"/>
                  </a:cubicBezTo>
                  <a:lnTo>
                    <a:pt x="569" y="1012"/>
                  </a:lnTo>
                  <a:lnTo>
                    <a:pt x="569" y="1012"/>
                  </a:lnTo>
                  <a:cubicBezTo>
                    <a:pt x="643" y="1086"/>
                    <a:pt x="692" y="1185"/>
                    <a:pt x="741" y="1259"/>
                  </a:cubicBezTo>
                  <a:cubicBezTo>
                    <a:pt x="791" y="1333"/>
                    <a:pt x="865" y="1383"/>
                    <a:pt x="939" y="1407"/>
                  </a:cubicBezTo>
                  <a:cubicBezTo>
                    <a:pt x="961" y="1415"/>
                    <a:pt x="982" y="1418"/>
                    <a:pt x="1004" y="1418"/>
                  </a:cubicBezTo>
                  <a:cubicBezTo>
                    <a:pt x="1056" y="1418"/>
                    <a:pt x="1109" y="1400"/>
                    <a:pt x="1161" y="1383"/>
                  </a:cubicBezTo>
                  <a:cubicBezTo>
                    <a:pt x="1309" y="1284"/>
                    <a:pt x="1359" y="1086"/>
                    <a:pt x="1285" y="963"/>
                  </a:cubicBezTo>
                  <a:cubicBezTo>
                    <a:pt x="1062" y="642"/>
                    <a:pt x="816" y="346"/>
                    <a:pt x="544" y="99"/>
                  </a:cubicBezTo>
                  <a:cubicBezTo>
                    <a:pt x="470" y="25"/>
                    <a:pt x="396" y="0"/>
                    <a:pt x="32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5234525" y="4372600"/>
              <a:ext cx="20400" cy="26550"/>
            </a:xfrm>
            <a:custGeom>
              <a:avLst/>
              <a:gdLst/>
              <a:ahLst/>
              <a:cxnLst/>
              <a:rect l="l" t="t" r="r" b="b"/>
              <a:pathLst>
                <a:path w="816" h="1062" extrusionOk="0">
                  <a:moveTo>
                    <a:pt x="248" y="124"/>
                  </a:moveTo>
                  <a:cubicBezTo>
                    <a:pt x="246" y="125"/>
                    <a:pt x="245" y="127"/>
                    <a:pt x="244" y="129"/>
                  </a:cubicBezTo>
                  <a:lnTo>
                    <a:pt x="244" y="129"/>
                  </a:lnTo>
                  <a:cubicBezTo>
                    <a:pt x="237" y="135"/>
                    <a:pt x="230" y="142"/>
                    <a:pt x="223" y="149"/>
                  </a:cubicBezTo>
                  <a:lnTo>
                    <a:pt x="248" y="124"/>
                  </a:lnTo>
                  <a:close/>
                  <a:moveTo>
                    <a:pt x="75" y="445"/>
                  </a:moveTo>
                  <a:cubicBezTo>
                    <a:pt x="82" y="460"/>
                    <a:pt x="88" y="477"/>
                    <a:pt x="92" y="496"/>
                  </a:cubicBezTo>
                  <a:lnTo>
                    <a:pt x="92" y="496"/>
                  </a:lnTo>
                  <a:lnTo>
                    <a:pt x="75" y="445"/>
                  </a:lnTo>
                  <a:close/>
                  <a:moveTo>
                    <a:pt x="717" y="716"/>
                  </a:moveTo>
                  <a:lnTo>
                    <a:pt x="717" y="741"/>
                  </a:lnTo>
                  <a:cubicBezTo>
                    <a:pt x="714" y="733"/>
                    <a:pt x="711" y="724"/>
                    <a:pt x="709" y="716"/>
                  </a:cubicBezTo>
                  <a:close/>
                  <a:moveTo>
                    <a:pt x="371" y="0"/>
                  </a:moveTo>
                  <a:cubicBezTo>
                    <a:pt x="322" y="0"/>
                    <a:pt x="272" y="25"/>
                    <a:pt x="223" y="50"/>
                  </a:cubicBezTo>
                  <a:cubicBezTo>
                    <a:pt x="124" y="99"/>
                    <a:pt x="50" y="173"/>
                    <a:pt x="25" y="272"/>
                  </a:cubicBezTo>
                  <a:cubicBezTo>
                    <a:pt x="25" y="321"/>
                    <a:pt x="25" y="371"/>
                    <a:pt x="1" y="395"/>
                  </a:cubicBezTo>
                  <a:cubicBezTo>
                    <a:pt x="1" y="445"/>
                    <a:pt x="25" y="469"/>
                    <a:pt x="25" y="519"/>
                  </a:cubicBezTo>
                  <a:cubicBezTo>
                    <a:pt x="44" y="575"/>
                    <a:pt x="63" y="632"/>
                    <a:pt x="104" y="678"/>
                  </a:cubicBezTo>
                  <a:lnTo>
                    <a:pt x="104" y="678"/>
                  </a:lnTo>
                  <a:cubicBezTo>
                    <a:pt x="111" y="730"/>
                    <a:pt x="124" y="779"/>
                    <a:pt x="124" y="815"/>
                  </a:cubicBezTo>
                  <a:lnTo>
                    <a:pt x="174" y="889"/>
                  </a:lnTo>
                  <a:cubicBezTo>
                    <a:pt x="174" y="939"/>
                    <a:pt x="198" y="963"/>
                    <a:pt x="248" y="988"/>
                  </a:cubicBezTo>
                  <a:cubicBezTo>
                    <a:pt x="272" y="1013"/>
                    <a:pt x="272" y="1013"/>
                    <a:pt x="297" y="1013"/>
                  </a:cubicBezTo>
                  <a:cubicBezTo>
                    <a:pt x="346" y="1037"/>
                    <a:pt x="396" y="1037"/>
                    <a:pt x="421" y="1062"/>
                  </a:cubicBezTo>
                  <a:cubicBezTo>
                    <a:pt x="470" y="1037"/>
                    <a:pt x="544" y="1037"/>
                    <a:pt x="569" y="1013"/>
                  </a:cubicBezTo>
                  <a:cubicBezTo>
                    <a:pt x="618" y="988"/>
                    <a:pt x="643" y="963"/>
                    <a:pt x="667" y="939"/>
                  </a:cubicBezTo>
                  <a:cubicBezTo>
                    <a:pt x="692" y="889"/>
                    <a:pt x="717" y="864"/>
                    <a:pt x="717" y="815"/>
                  </a:cubicBezTo>
                  <a:cubicBezTo>
                    <a:pt x="741" y="717"/>
                    <a:pt x="741" y="620"/>
                    <a:pt x="741" y="522"/>
                  </a:cubicBezTo>
                  <a:lnTo>
                    <a:pt x="741" y="522"/>
                  </a:lnTo>
                  <a:cubicBezTo>
                    <a:pt x="742" y="521"/>
                    <a:pt x="742" y="521"/>
                    <a:pt x="742" y="520"/>
                  </a:cubicBezTo>
                  <a:lnTo>
                    <a:pt x="742" y="520"/>
                  </a:lnTo>
                  <a:cubicBezTo>
                    <a:pt x="741" y="528"/>
                    <a:pt x="741" y="536"/>
                    <a:pt x="741" y="544"/>
                  </a:cubicBezTo>
                  <a:lnTo>
                    <a:pt x="766" y="469"/>
                  </a:lnTo>
                  <a:lnTo>
                    <a:pt x="766" y="469"/>
                  </a:lnTo>
                  <a:cubicBezTo>
                    <a:pt x="758" y="486"/>
                    <a:pt x="750" y="503"/>
                    <a:pt x="742" y="520"/>
                  </a:cubicBezTo>
                  <a:lnTo>
                    <a:pt x="742" y="520"/>
                  </a:lnTo>
                  <a:cubicBezTo>
                    <a:pt x="744" y="503"/>
                    <a:pt x="749" y="486"/>
                    <a:pt x="766" y="469"/>
                  </a:cubicBezTo>
                  <a:lnTo>
                    <a:pt x="766" y="469"/>
                  </a:lnTo>
                  <a:cubicBezTo>
                    <a:pt x="766" y="469"/>
                    <a:pt x="766" y="469"/>
                    <a:pt x="766" y="469"/>
                  </a:cubicBezTo>
                  <a:cubicBezTo>
                    <a:pt x="791" y="395"/>
                    <a:pt x="816" y="321"/>
                    <a:pt x="791" y="223"/>
                  </a:cubicBezTo>
                  <a:cubicBezTo>
                    <a:pt x="750" y="101"/>
                    <a:pt x="626" y="12"/>
                    <a:pt x="501" y="12"/>
                  </a:cubicBezTo>
                  <a:cubicBezTo>
                    <a:pt x="500" y="12"/>
                    <a:pt x="500" y="12"/>
                    <a:pt x="499" y="12"/>
                  </a:cubicBezTo>
                  <a:lnTo>
                    <a:pt x="499" y="12"/>
                  </a:lnTo>
                  <a:cubicBezTo>
                    <a:pt x="483" y="5"/>
                    <a:pt x="467" y="0"/>
                    <a:pt x="44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4"/>
            <p:cNvSpPr/>
            <p:nvPr/>
          </p:nvSpPr>
          <p:spPr>
            <a:xfrm>
              <a:off x="5254900" y="4314525"/>
              <a:ext cx="28425" cy="26850"/>
            </a:xfrm>
            <a:custGeom>
              <a:avLst/>
              <a:gdLst/>
              <a:ahLst/>
              <a:cxnLst/>
              <a:rect l="l" t="t" r="r" b="b"/>
              <a:pathLst>
                <a:path w="1137" h="1074" extrusionOk="0">
                  <a:moveTo>
                    <a:pt x="889" y="472"/>
                  </a:moveTo>
                  <a:lnTo>
                    <a:pt x="895" y="488"/>
                  </a:lnTo>
                  <a:lnTo>
                    <a:pt x="895" y="488"/>
                  </a:lnTo>
                  <a:cubicBezTo>
                    <a:pt x="889" y="481"/>
                    <a:pt x="889" y="472"/>
                    <a:pt x="889" y="472"/>
                  </a:cubicBezTo>
                  <a:close/>
                  <a:moveTo>
                    <a:pt x="317" y="1"/>
                  </a:moveTo>
                  <a:cubicBezTo>
                    <a:pt x="260" y="1"/>
                    <a:pt x="201" y="17"/>
                    <a:pt x="149" y="52"/>
                  </a:cubicBezTo>
                  <a:cubicBezTo>
                    <a:pt x="99" y="77"/>
                    <a:pt x="25" y="151"/>
                    <a:pt x="25" y="225"/>
                  </a:cubicBezTo>
                  <a:cubicBezTo>
                    <a:pt x="1" y="299"/>
                    <a:pt x="1" y="398"/>
                    <a:pt x="50" y="472"/>
                  </a:cubicBezTo>
                  <a:lnTo>
                    <a:pt x="50" y="447"/>
                  </a:lnTo>
                  <a:lnTo>
                    <a:pt x="371" y="916"/>
                  </a:lnTo>
                  <a:cubicBezTo>
                    <a:pt x="439" y="1018"/>
                    <a:pt x="543" y="1074"/>
                    <a:pt x="649" y="1074"/>
                  </a:cubicBezTo>
                  <a:cubicBezTo>
                    <a:pt x="674" y="1074"/>
                    <a:pt x="700" y="1070"/>
                    <a:pt x="726" y="1064"/>
                  </a:cubicBezTo>
                  <a:lnTo>
                    <a:pt x="726" y="1064"/>
                  </a:lnTo>
                  <a:cubicBezTo>
                    <a:pt x="731" y="1064"/>
                    <a:pt x="736" y="1064"/>
                    <a:pt x="741" y="1064"/>
                  </a:cubicBezTo>
                  <a:cubicBezTo>
                    <a:pt x="885" y="1064"/>
                    <a:pt x="994" y="962"/>
                    <a:pt x="1027" y="829"/>
                  </a:cubicBezTo>
                  <a:lnTo>
                    <a:pt x="1027" y="829"/>
                  </a:lnTo>
                  <a:cubicBezTo>
                    <a:pt x="1031" y="825"/>
                    <a:pt x="1034" y="821"/>
                    <a:pt x="1037" y="817"/>
                  </a:cubicBezTo>
                  <a:cubicBezTo>
                    <a:pt x="1062" y="768"/>
                    <a:pt x="1087" y="719"/>
                    <a:pt x="1087" y="694"/>
                  </a:cubicBezTo>
                  <a:cubicBezTo>
                    <a:pt x="1087" y="669"/>
                    <a:pt x="1112" y="645"/>
                    <a:pt x="1112" y="620"/>
                  </a:cubicBezTo>
                  <a:cubicBezTo>
                    <a:pt x="1112" y="570"/>
                    <a:pt x="1136" y="521"/>
                    <a:pt x="1136" y="472"/>
                  </a:cubicBezTo>
                  <a:cubicBezTo>
                    <a:pt x="1112" y="422"/>
                    <a:pt x="1112" y="373"/>
                    <a:pt x="1112" y="324"/>
                  </a:cubicBezTo>
                  <a:cubicBezTo>
                    <a:pt x="1062" y="225"/>
                    <a:pt x="1013" y="151"/>
                    <a:pt x="963" y="77"/>
                  </a:cubicBezTo>
                  <a:cubicBezTo>
                    <a:pt x="889" y="27"/>
                    <a:pt x="815" y="3"/>
                    <a:pt x="741" y="3"/>
                  </a:cubicBezTo>
                  <a:lnTo>
                    <a:pt x="667" y="3"/>
                  </a:lnTo>
                  <a:cubicBezTo>
                    <a:pt x="593" y="3"/>
                    <a:pt x="568" y="27"/>
                    <a:pt x="519" y="77"/>
                  </a:cubicBezTo>
                  <a:cubicBezTo>
                    <a:pt x="518" y="78"/>
                    <a:pt x="517" y="79"/>
                    <a:pt x="516" y="79"/>
                  </a:cubicBezTo>
                  <a:lnTo>
                    <a:pt x="516" y="79"/>
                  </a:lnTo>
                  <a:cubicBezTo>
                    <a:pt x="464" y="29"/>
                    <a:pt x="392" y="1"/>
                    <a:pt x="317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4"/>
            <p:cNvSpPr/>
            <p:nvPr/>
          </p:nvSpPr>
          <p:spPr>
            <a:xfrm>
              <a:off x="5343550" y="4277850"/>
              <a:ext cx="28025" cy="36400"/>
            </a:xfrm>
            <a:custGeom>
              <a:avLst/>
              <a:gdLst/>
              <a:ahLst/>
              <a:cxnLst/>
              <a:rect l="l" t="t" r="r" b="b"/>
              <a:pathLst>
                <a:path w="1121" h="1456" extrusionOk="0">
                  <a:moveTo>
                    <a:pt x="342" y="0"/>
                  </a:moveTo>
                  <a:cubicBezTo>
                    <a:pt x="208" y="0"/>
                    <a:pt x="100" y="92"/>
                    <a:pt x="59" y="235"/>
                  </a:cubicBezTo>
                  <a:cubicBezTo>
                    <a:pt x="0" y="457"/>
                    <a:pt x="21" y="678"/>
                    <a:pt x="99" y="879"/>
                  </a:cubicBezTo>
                  <a:lnTo>
                    <a:pt x="99" y="879"/>
                  </a:lnTo>
                  <a:cubicBezTo>
                    <a:pt x="85" y="992"/>
                    <a:pt x="96" y="1110"/>
                    <a:pt x="133" y="1223"/>
                  </a:cubicBezTo>
                  <a:cubicBezTo>
                    <a:pt x="158" y="1297"/>
                    <a:pt x="207" y="1371"/>
                    <a:pt x="257" y="1420"/>
                  </a:cubicBezTo>
                  <a:cubicBezTo>
                    <a:pt x="305" y="1444"/>
                    <a:pt x="355" y="1455"/>
                    <a:pt x="402" y="1455"/>
                  </a:cubicBezTo>
                  <a:cubicBezTo>
                    <a:pt x="517" y="1455"/>
                    <a:pt x="621" y="1393"/>
                    <a:pt x="681" y="1301"/>
                  </a:cubicBezTo>
                  <a:lnTo>
                    <a:pt x="681" y="1301"/>
                  </a:lnTo>
                  <a:cubicBezTo>
                    <a:pt x="873" y="1222"/>
                    <a:pt x="1003" y="1083"/>
                    <a:pt x="1071" y="902"/>
                  </a:cubicBezTo>
                  <a:cubicBezTo>
                    <a:pt x="1121" y="704"/>
                    <a:pt x="1096" y="507"/>
                    <a:pt x="997" y="334"/>
                  </a:cubicBezTo>
                  <a:cubicBezTo>
                    <a:pt x="948" y="235"/>
                    <a:pt x="849" y="186"/>
                    <a:pt x="726" y="186"/>
                  </a:cubicBezTo>
                  <a:cubicBezTo>
                    <a:pt x="691" y="186"/>
                    <a:pt x="656" y="186"/>
                    <a:pt x="621" y="194"/>
                  </a:cubicBezTo>
                  <a:lnTo>
                    <a:pt x="621" y="194"/>
                  </a:lnTo>
                  <a:cubicBezTo>
                    <a:pt x="616" y="183"/>
                    <a:pt x="610" y="172"/>
                    <a:pt x="602" y="161"/>
                  </a:cubicBezTo>
                  <a:cubicBezTo>
                    <a:pt x="578" y="87"/>
                    <a:pt x="504" y="38"/>
                    <a:pt x="429" y="13"/>
                  </a:cubicBezTo>
                  <a:cubicBezTo>
                    <a:pt x="399" y="4"/>
                    <a:pt x="370" y="0"/>
                    <a:pt x="34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4"/>
            <p:cNvSpPr/>
            <p:nvPr/>
          </p:nvSpPr>
          <p:spPr>
            <a:xfrm>
              <a:off x="5338650" y="4382475"/>
              <a:ext cx="26125" cy="35050"/>
            </a:xfrm>
            <a:custGeom>
              <a:avLst/>
              <a:gdLst/>
              <a:ahLst/>
              <a:cxnLst/>
              <a:rect l="l" t="t" r="r" b="b"/>
              <a:pathLst>
                <a:path w="1045" h="1402" extrusionOk="0">
                  <a:moveTo>
                    <a:pt x="502" y="0"/>
                  </a:moveTo>
                  <a:cubicBezTo>
                    <a:pt x="428" y="25"/>
                    <a:pt x="354" y="50"/>
                    <a:pt x="305" y="99"/>
                  </a:cubicBezTo>
                  <a:cubicBezTo>
                    <a:pt x="82" y="277"/>
                    <a:pt x="0" y="555"/>
                    <a:pt x="58" y="824"/>
                  </a:cubicBezTo>
                  <a:lnTo>
                    <a:pt x="58" y="824"/>
                  </a:lnTo>
                  <a:cubicBezTo>
                    <a:pt x="58" y="829"/>
                    <a:pt x="58" y="835"/>
                    <a:pt x="58" y="840"/>
                  </a:cubicBezTo>
                  <a:cubicBezTo>
                    <a:pt x="58" y="1037"/>
                    <a:pt x="181" y="1260"/>
                    <a:pt x="379" y="1358"/>
                  </a:cubicBezTo>
                  <a:cubicBezTo>
                    <a:pt x="427" y="1387"/>
                    <a:pt x="480" y="1401"/>
                    <a:pt x="532" y="1401"/>
                  </a:cubicBezTo>
                  <a:cubicBezTo>
                    <a:pt x="611" y="1401"/>
                    <a:pt x="689" y="1369"/>
                    <a:pt x="749" y="1309"/>
                  </a:cubicBezTo>
                  <a:cubicBezTo>
                    <a:pt x="808" y="1236"/>
                    <a:pt x="855" y="1154"/>
                    <a:pt x="891" y="1067"/>
                  </a:cubicBezTo>
                  <a:lnTo>
                    <a:pt x="891" y="1067"/>
                  </a:lnTo>
                  <a:cubicBezTo>
                    <a:pt x="955" y="1014"/>
                    <a:pt x="1002" y="939"/>
                    <a:pt x="1020" y="865"/>
                  </a:cubicBezTo>
                  <a:cubicBezTo>
                    <a:pt x="1044" y="722"/>
                    <a:pt x="1022" y="557"/>
                    <a:pt x="933" y="457"/>
                  </a:cubicBezTo>
                  <a:lnTo>
                    <a:pt x="933" y="457"/>
                  </a:lnTo>
                  <a:cubicBezTo>
                    <a:pt x="930" y="444"/>
                    <a:pt x="926" y="432"/>
                    <a:pt x="922" y="420"/>
                  </a:cubicBezTo>
                  <a:cubicBezTo>
                    <a:pt x="872" y="297"/>
                    <a:pt x="798" y="198"/>
                    <a:pt x="724" y="99"/>
                  </a:cubicBezTo>
                  <a:cubicBezTo>
                    <a:pt x="675" y="50"/>
                    <a:pt x="601" y="0"/>
                    <a:pt x="50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4"/>
            <p:cNvSpPr/>
            <p:nvPr/>
          </p:nvSpPr>
          <p:spPr>
            <a:xfrm>
              <a:off x="5292925" y="4350925"/>
              <a:ext cx="29675" cy="43100"/>
            </a:xfrm>
            <a:custGeom>
              <a:avLst/>
              <a:gdLst/>
              <a:ahLst/>
              <a:cxnLst/>
              <a:rect l="l" t="t" r="r" b="b"/>
              <a:pathLst>
                <a:path w="1187" h="1724" extrusionOk="0">
                  <a:moveTo>
                    <a:pt x="810" y="0"/>
                  </a:moveTo>
                  <a:cubicBezTo>
                    <a:pt x="738" y="0"/>
                    <a:pt x="664" y="25"/>
                    <a:pt x="603" y="77"/>
                  </a:cubicBezTo>
                  <a:cubicBezTo>
                    <a:pt x="567" y="113"/>
                    <a:pt x="534" y="150"/>
                    <a:pt x="504" y="189"/>
                  </a:cubicBezTo>
                  <a:lnTo>
                    <a:pt x="504" y="189"/>
                  </a:lnTo>
                  <a:cubicBezTo>
                    <a:pt x="496" y="184"/>
                    <a:pt x="488" y="180"/>
                    <a:pt x="479" y="176"/>
                  </a:cubicBezTo>
                  <a:cubicBezTo>
                    <a:pt x="427" y="159"/>
                    <a:pt x="375" y="141"/>
                    <a:pt x="322" y="141"/>
                  </a:cubicBezTo>
                  <a:cubicBezTo>
                    <a:pt x="301" y="141"/>
                    <a:pt x="279" y="144"/>
                    <a:pt x="257" y="151"/>
                  </a:cubicBezTo>
                  <a:cubicBezTo>
                    <a:pt x="183" y="176"/>
                    <a:pt x="109" y="225"/>
                    <a:pt x="60" y="300"/>
                  </a:cubicBezTo>
                  <a:cubicBezTo>
                    <a:pt x="0" y="419"/>
                    <a:pt x="20" y="554"/>
                    <a:pt x="108" y="654"/>
                  </a:cubicBezTo>
                  <a:lnTo>
                    <a:pt x="108" y="654"/>
                  </a:lnTo>
                  <a:cubicBezTo>
                    <a:pt x="99" y="682"/>
                    <a:pt x="91" y="712"/>
                    <a:pt x="84" y="744"/>
                  </a:cubicBezTo>
                  <a:cubicBezTo>
                    <a:pt x="35" y="1016"/>
                    <a:pt x="35" y="1287"/>
                    <a:pt x="84" y="1534"/>
                  </a:cubicBezTo>
                  <a:cubicBezTo>
                    <a:pt x="103" y="1668"/>
                    <a:pt x="219" y="1724"/>
                    <a:pt x="344" y="1724"/>
                  </a:cubicBezTo>
                  <a:cubicBezTo>
                    <a:pt x="506" y="1724"/>
                    <a:pt x="685" y="1630"/>
                    <a:pt x="697" y="1490"/>
                  </a:cubicBezTo>
                  <a:lnTo>
                    <a:pt x="697" y="1490"/>
                  </a:lnTo>
                  <a:cubicBezTo>
                    <a:pt x="743" y="1475"/>
                    <a:pt x="787" y="1449"/>
                    <a:pt x="825" y="1411"/>
                  </a:cubicBezTo>
                  <a:cubicBezTo>
                    <a:pt x="1023" y="1262"/>
                    <a:pt x="1146" y="1016"/>
                    <a:pt x="1146" y="744"/>
                  </a:cubicBezTo>
                  <a:cubicBezTo>
                    <a:pt x="1146" y="741"/>
                    <a:pt x="1146" y="738"/>
                    <a:pt x="1146" y="735"/>
                  </a:cubicBezTo>
                  <a:lnTo>
                    <a:pt x="1146" y="735"/>
                  </a:lnTo>
                  <a:cubicBezTo>
                    <a:pt x="1186" y="565"/>
                    <a:pt x="1180" y="386"/>
                    <a:pt x="1121" y="225"/>
                  </a:cubicBezTo>
                  <a:cubicBezTo>
                    <a:pt x="1073" y="82"/>
                    <a:pt x="943" y="0"/>
                    <a:pt x="81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4"/>
            <p:cNvSpPr/>
            <p:nvPr/>
          </p:nvSpPr>
          <p:spPr>
            <a:xfrm>
              <a:off x="5257975" y="4447275"/>
              <a:ext cx="43250" cy="46700"/>
            </a:xfrm>
            <a:custGeom>
              <a:avLst/>
              <a:gdLst/>
              <a:ahLst/>
              <a:cxnLst/>
              <a:rect l="l" t="t" r="r" b="b"/>
              <a:pathLst>
                <a:path w="1730" h="1868" extrusionOk="0">
                  <a:moveTo>
                    <a:pt x="421" y="1"/>
                  </a:moveTo>
                  <a:cubicBezTo>
                    <a:pt x="322" y="25"/>
                    <a:pt x="248" y="75"/>
                    <a:pt x="198" y="149"/>
                  </a:cubicBezTo>
                  <a:cubicBezTo>
                    <a:pt x="50" y="420"/>
                    <a:pt x="1" y="766"/>
                    <a:pt x="75" y="1062"/>
                  </a:cubicBezTo>
                  <a:cubicBezTo>
                    <a:pt x="132" y="1291"/>
                    <a:pt x="293" y="1491"/>
                    <a:pt x="500" y="1604"/>
                  </a:cubicBezTo>
                  <a:lnTo>
                    <a:pt x="500" y="1604"/>
                  </a:lnTo>
                  <a:cubicBezTo>
                    <a:pt x="506" y="1613"/>
                    <a:pt x="513" y="1621"/>
                    <a:pt x="519" y="1630"/>
                  </a:cubicBezTo>
                  <a:cubicBezTo>
                    <a:pt x="594" y="1729"/>
                    <a:pt x="717" y="1803"/>
                    <a:pt x="840" y="1852"/>
                  </a:cubicBezTo>
                  <a:cubicBezTo>
                    <a:pt x="881" y="1862"/>
                    <a:pt x="921" y="1867"/>
                    <a:pt x="961" y="1867"/>
                  </a:cubicBezTo>
                  <a:cubicBezTo>
                    <a:pt x="1114" y="1867"/>
                    <a:pt x="1256" y="1792"/>
                    <a:pt x="1334" y="1655"/>
                  </a:cubicBezTo>
                  <a:cubicBezTo>
                    <a:pt x="1344" y="1624"/>
                    <a:pt x="1353" y="1594"/>
                    <a:pt x="1361" y="1564"/>
                  </a:cubicBezTo>
                  <a:lnTo>
                    <a:pt x="1361" y="1564"/>
                  </a:lnTo>
                  <a:cubicBezTo>
                    <a:pt x="1395" y="1539"/>
                    <a:pt x="1428" y="1512"/>
                    <a:pt x="1458" y="1482"/>
                  </a:cubicBezTo>
                  <a:cubicBezTo>
                    <a:pt x="1680" y="1260"/>
                    <a:pt x="1729" y="890"/>
                    <a:pt x="1556" y="618"/>
                  </a:cubicBezTo>
                  <a:cubicBezTo>
                    <a:pt x="1384" y="322"/>
                    <a:pt x="1087" y="99"/>
                    <a:pt x="766" y="25"/>
                  </a:cubicBezTo>
                  <a:cubicBezTo>
                    <a:pt x="736" y="17"/>
                    <a:pt x="706" y="13"/>
                    <a:pt x="677" y="13"/>
                  </a:cubicBezTo>
                  <a:cubicBezTo>
                    <a:pt x="644" y="13"/>
                    <a:pt x="611" y="18"/>
                    <a:pt x="581" y="28"/>
                  </a:cubicBezTo>
                  <a:lnTo>
                    <a:pt x="581" y="28"/>
                  </a:lnTo>
                  <a:cubicBezTo>
                    <a:pt x="531" y="8"/>
                    <a:pt x="476" y="1"/>
                    <a:pt x="42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4"/>
            <p:cNvSpPr/>
            <p:nvPr/>
          </p:nvSpPr>
          <p:spPr>
            <a:xfrm>
              <a:off x="5315225" y="4494025"/>
              <a:ext cx="32900" cy="49200"/>
            </a:xfrm>
            <a:custGeom>
              <a:avLst/>
              <a:gdLst/>
              <a:ahLst/>
              <a:cxnLst/>
              <a:rect l="l" t="t" r="r" b="b"/>
              <a:pathLst>
                <a:path w="1316" h="1968" extrusionOk="0">
                  <a:moveTo>
                    <a:pt x="824" y="1"/>
                  </a:moveTo>
                  <a:cubicBezTo>
                    <a:pt x="717" y="1"/>
                    <a:pt x="626" y="45"/>
                    <a:pt x="565" y="133"/>
                  </a:cubicBezTo>
                  <a:lnTo>
                    <a:pt x="565" y="133"/>
                  </a:lnTo>
                  <a:cubicBezTo>
                    <a:pt x="495" y="155"/>
                    <a:pt x="430" y="190"/>
                    <a:pt x="373" y="234"/>
                  </a:cubicBezTo>
                  <a:lnTo>
                    <a:pt x="373" y="234"/>
                  </a:lnTo>
                  <a:cubicBezTo>
                    <a:pt x="186" y="279"/>
                    <a:pt x="1" y="470"/>
                    <a:pt x="121" y="637"/>
                  </a:cubicBezTo>
                  <a:lnTo>
                    <a:pt x="121" y="637"/>
                  </a:lnTo>
                  <a:cubicBezTo>
                    <a:pt x="61" y="896"/>
                    <a:pt x="111" y="1153"/>
                    <a:pt x="229" y="1365"/>
                  </a:cubicBezTo>
                  <a:cubicBezTo>
                    <a:pt x="353" y="1612"/>
                    <a:pt x="575" y="1809"/>
                    <a:pt x="822" y="1933"/>
                  </a:cubicBezTo>
                  <a:cubicBezTo>
                    <a:pt x="869" y="1957"/>
                    <a:pt x="922" y="1968"/>
                    <a:pt x="974" y="1968"/>
                  </a:cubicBezTo>
                  <a:cubicBezTo>
                    <a:pt x="1084" y="1968"/>
                    <a:pt x="1191" y="1918"/>
                    <a:pt x="1242" y="1834"/>
                  </a:cubicBezTo>
                  <a:cubicBezTo>
                    <a:pt x="1316" y="1686"/>
                    <a:pt x="1266" y="1488"/>
                    <a:pt x="1118" y="1414"/>
                  </a:cubicBezTo>
                  <a:lnTo>
                    <a:pt x="1118" y="1125"/>
                  </a:lnTo>
                  <a:lnTo>
                    <a:pt x="1118" y="1125"/>
                  </a:lnTo>
                  <a:cubicBezTo>
                    <a:pt x="1200" y="980"/>
                    <a:pt x="1242" y="815"/>
                    <a:pt x="1242" y="649"/>
                  </a:cubicBezTo>
                  <a:cubicBezTo>
                    <a:pt x="1242" y="520"/>
                    <a:pt x="1195" y="400"/>
                    <a:pt x="1117" y="306"/>
                  </a:cubicBezTo>
                  <a:lnTo>
                    <a:pt x="1117" y="306"/>
                  </a:lnTo>
                  <a:cubicBezTo>
                    <a:pt x="1108" y="168"/>
                    <a:pt x="1013" y="54"/>
                    <a:pt x="896" y="7"/>
                  </a:cubicBezTo>
                  <a:cubicBezTo>
                    <a:pt x="871" y="3"/>
                    <a:pt x="847" y="1"/>
                    <a:pt x="8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5337725" y="4585550"/>
              <a:ext cx="38175" cy="46150"/>
            </a:xfrm>
            <a:custGeom>
              <a:avLst/>
              <a:gdLst/>
              <a:ahLst/>
              <a:cxnLst/>
              <a:rect l="l" t="t" r="r" b="b"/>
              <a:pathLst>
                <a:path w="1527" h="1846" extrusionOk="0">
                  <a:moveTo>
                    <a:pt x="311" y="0"/>
                  </a:moveTo>
                  <a:cubicBezTo>
                    <a:pt x="240" y="0"/>
                    <a:pt x="169" y="33"/>
                    <a:pt x="119" y="99"/>
                  </a:cubicBezTo>
                  <a:cubicBezTo>
                    <a:pt x="29" y="167"/>
                    <a:pt x="0" y="277"/>
                    <a:pt x="16" y="371"/>
                  </a:cubicBezTo>
                  <a:lnTo>
                    <a:pt x="16" y="371"/>
                  </a:lnTo>
                  <a:cubicBezTo>
                    <a:pt x="6" y="417"/>
                    <a:pt x="6" y="467"/>
                    <a:pt x="21" y="519"/>
                  </a:cubicBezTo>
                  <a:cubicBezTo>
                    <a:pt x="35" y="586"/>
                    <a:pt x="55" y="651"/>
                    <a:pt x="80" y="714"/>
                  </a:cubicBezTo>
                  <a:lnTo>
                    <a:pt x="80" y="714"/>
                  </a:lnTo>
                  <a:cubicBezTo>
                    <a:pt x="73" y="739"/>
                    <a:pt x="70" y="764"/>
                    <a:pt x="70" y="790"/>
                  </a:cubicBezTo>
                  <a:cubicBezTo>
                    <a:pt x="95" y="864"/>
                    <a:pt x="119" y="938"/>
                    <a:pt x="169" y="988"/>
                  </a:cubicBezTo>
                  <a:lnTo>
                    <a:pt x="226" y="988"/>
                  </a:lnTo>
                  <a:cubicBezTo>
                    <a:pt x="260" y="1037"/>
                    <a:pt x="298" y="1086"/>
                    <a:pt x="342" y="1136"/>
                  </a:cubicBezTo>
                  <a:cubicBezTo>
                    <a:pt x="383" y="1194"/>
                    <a:pt x="433" y="1246"/>
                    <a:pt x="489" y="1293"/>
                  </a:cubicBezTo>
                  <a:lnTo>
                    <a:pt x="489" y="1293"/>
                  </a:lnTo>
                  <a:lnTo>
                    <a:pt x="678" y="1528"/>
                  </a:lnTo>
                  <a:lnTo>
                    <a:pt x="678" y="1528"/>
                  </a:lnTo>
                  <a:cubicBezTo>
                    <a:pt x="691" y="1570"/>
                    <a:pt x="701" y="1612"/>
                    <a:pt x="712" y="1654"/>
                  </a:cubicBezTo>
                  <a:lnTo>
                    <a:pt x="759" y="1627"/>
                  </a:lnTo>
                  <a:lnTo>
                    <a:pt x="759" y="1627"/>
                  </a:lnTo>
                  <a:lnTo>
                    <a:pt x="860" y="1753"/>
                  </a:lnTo>
                  <a:cubicBezTo>
                    <a:pt x="920" y="1813"/>
                    <a:pt x="998" y="1845"/>
                    <a:pt x="1077" y="1845"/>
                  </a:cubicBezTo>
                  <a:cubicBezTo>
                    <a:pt x="1129" y="1845"/>
                    <a:pt x="1182" y="1832"/>
                    <a:pt x="1230" y="1802"/>
                  </a:cubicBezTo>
                  <a:cubicBezTo>
                    <a:pt x="1329" y="1728"/>
                    <a:pt x="1403" y="1605"/>
                    <a:pt x="1354" y="1457"/>
                  </a:cubicBezTo>
                  <a:cubicBezTo>
                    <a:pt x="1352" y="1450"/>
                    <a:pt x="1351" y="1442"/>
                    <a:pt x="1350" y="1435"/>
                  </a:cubicBezTo>
                  <a:lnTo>
                    <a:pt x="1350" y="1435"/>
                  </a:lnTo>
                  <a:cubicBezTo>
                    <a:pt x="1351" y="1434"/>
                    <a:pt x="1352" y="1433"/>
                    <a:pt x="1354" y="1432"/>
                  </a:cubicBezTo>
                  <a:cubicBezTo>
                    <a:pt x="1477" y="1309"/>
                    <a:pt x="1527" y="1111"/>
                    <a:pt x="1477" y="963"/>
                  </a:cubicBezTo>
                  <a:cubicBezTo>
                    <a:pt x="1453" y="839"/>
                    <a:pt x="1403" y="741"/>
                    <a:pt x="1329" y="642"/>
                  </a:cubicBezTo>
                  <a:cubicBezTo>
                    <a:pt x="1255" y="543"/>
                    <a:pt x="1181" y="469"/>
                    <a:pt x="1107" y="395"/>
                  </a:cubicBezTo>
                  <a:cubicBezTo>
                    <a:pt x="909" y="198"/>
                    <a:pt x="662" y="74"/>
                    <a:pt x="416" y="25"/>
                  </a:cubicBezTo>
                  <a:cubicBezTo>
                    <a:pt x="383" y="8"/>
                    <a:pt x="347" y="0"/>
                    <a:pt x="31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5393150" y="4677650"/>
              <a:ext cx="35000" cy="46100"/>
            </a:xfrm>
            <a:custGeom>
              <a:avLst/>
              <a:gdLst/>
              <a:ahLst/>
              <a:cxnLst/>
              <a:rect l="l" t="t" r="r" b="b"/>
              <a:pathLst>
                <a:path w="1400" h="1844" extrusionOk="0">
                  <a:moveTo>
                    <a:pt x="1151" y="1225"/>
                  </a:moveTo>
                  <a:lnTo>
                    <a:pt x="1151" y="1225"/>
                  </a:lnTo>
                  <a:cubicBezTo>
                    <a:pt x="1153" y="1225"/>
                    <a:pt x="1161" y="1240"/>
                    <a:pt x="1161" y="1254"/>
                  </a:cubicBezTo>
                  <a:cubicBezTo>
                    <a:pt x="1151" y="1233"/>
                    <a:pt x="1149" y="1225"/>
                    <a:pt x="1151" y="1225"/>
                  </a:cubicBezTo>
                  <a:close/>
                  <a:moveTo>
                    <a:pt x="612" y="1"/>
                  </a:moveTo>
                  <a:cubicBezTo>
                    <a:pt x="522" y="1"/>
                    <a:pt x="431" y="23"/>
                    <a:pt x="347" y="69"/>
                  </a:cubicBezTo>
                  <a:cubicBezTo>
                    <a:pt x="100" y="217"/>
                    <a:pt x="1" y="513"/>
                    <a:pt x="75" y="785"/>
                  </a:cubicBezTo>
                  <a:cubicBezTo>
                    <a:pt x="148" y="986"/>
                    <a:pt x="288" y="1132"/>
                    <a:pt x="467" y="1225"/>
                  </a:cubicBezTo>
                  <a:lnTo>
                    <a:pt x="467" y="1225"/>
                  </a:lnTo>
                  <a:cubicBezTo>
                    <a:pt x="548" y="1421"/>
                    <a:pt x="667" y="1599"/>
                    <a:pt x="816" y="1748"/>
                  </a:cubicBezTo>
                  <a:cubicBezTo>
                    <a:pt x="881" y="1813"/>
                    <a:pt x="961" y="1843"/>
                    <a:pt x="1037" y="1843"/>
                  </a:cubicBezTo>
                  <a:cubicBezTo>
                    <a:pt x="1162" y="1843"/>
                    <a:pt x="1279" y="1762"/>
                    <a:pt x="1309" y="1624"/>
                  </a:cubicBezTo>
                  <a:cubicBezTo>
                    <a:pt x="1399" y="1295"/>
                    <a:pt x="1353" y="966"/>
                    <a:pt x="1203" y="691"/>
                  </a:cubicBezTo>
                  <a:lnTo>
                    <a:pt x="1203" y="691"/>
                  </a:lnTo>
                  <a:cubicBezTo>
                    <a:pt x="1198" y="564"/>
                    <a:pt x="1167" y="437"/>
                    <a:pt x="1112" y="316"/>
                  </a:cubicBezTo>
                  <a:cubicBezTo>
                    <a:pt x="1010" y="111"/>
                    <a:pt x="813" y="1"/>
                    <a:pt x="6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5433900" y="4752800"/>
              <a:ext cx="32125" cy="32750"/>
            </a:xfrm>
            <a:custGeom>
              <a:avLst/>
              <a:gdLst/>
              <a:ahLst/>
              <a:cxnLst/>
              <a:rect l="l" t="t" r="r" b="b"/>
              <a:pathLst>
                <a:path w="1285" h="1310" extrusionOk="0">
                  <a:moveTo>
                    <a:pt x="420" y="1"/>
                  </a:moveTo>
                  <a:cubicBezTo>
                    <a:pt x="346" y="1"/>
                    <a:pt x="272" y="25"/>
                    <a:pt x="223" y="99"/>
                  </a:cubicBezTo>
                  <a:cubicBezTo>
                    <a:pt x="148" y="149"/>
                    <a:pt x="124" y="223"/>
                    <a:pt x="124" y="297"/>
                  </a:cubicBezTo>
                  <a:cubicBezTo>
                    <a:pt x="124" y="330"/>
                    <a:pt x="126" y="360"/>
                    <a:pt x="133" y="387"/>
                  </a:cubicBezTo>
                  <a:lnTo>
                    <a:pt x="133" y="387"/>
                  </a:lnTo>
                  <a:cubicBezTo>
                    <a:pt x="113" y="407"/>
                    <a:pt x="94" y="431"/>
                    <a:pt x="74" y="470"/>
                  </a:cubicBezTo>
                  <a:cubicBezTo>
                    <a:pt x="25" y="544"/>
                    <a:pt x="0" y="618"/>
                    <a:pt x="0" y="692"/>
                  </a:cubicBezTo>
                  <a:cubicBezTo>
                    <a:pt x="0" y="840"/>
                    <a:pt x="74" y="988"/>
                    <a:pt x="173" y="1087"/>
                  </a:cubicBezTo>
                  <a:cubicBezTo>
                    <a:pt x="259" y="1173"/>
                    <a:pt x="363" y="1240"/>
                    <a:pt x="486" y="1240"/>
                  </a:cubicBezTo>
                  <a:cubicBezTo>
                    <a:pt x="505" y="1240"/>
                    <a:pt x="524" y="1238"/>
                    <a:pt x="543" y="1235"/>
                  </a:cubicBezTo>
                  <a:cubicBezTo>
                    <a:pt x="610" y="1235"/>
                    <a:pt x="673" y="1224"/>
                    <a:pt x="731" y="1202"/>
                  </a:cubicBezTo>
                  <a:lnTo>
                    <a:pt x="731" y="1202"/>
                  </a:lnTo>
                  <a:lnTo>
                    <a:pt x="741" y="1210"/>
                  </a:lnTo>
                  <a:cubicBezTo>
                    <a:pt x="766" y="1260"/>
                    <a:pt x="840" y="1285"/>
                    <a:pt x="914" y="1309"/>
                  </a:cubicBezTo>
                  <a:cubicBezTo>
                    <a:pt x="963" y="1309"/>
                    <a:pt x="1037" y="1285"/>
                    <a:pt x="1087" y="1260"/>
                  </a:cubicBezTo>
                  <a:cubicBezTo>
                    <a:pt x="1210" y="1186"/>
                    <a:pt x="1284" y="1062"/>
                    <a:pt x="1235" y="914"/>
                  </a:cubicBezTo>
                  <a:cubicBezTo>
                    <a:pt x="1217" y="824"/>
                    <a:pt x="1172" y="733"/>
                    <a:pt x="1110" y="652"/>
                  </a:cubicBezTo>
                  <a:lnTo>
                    <a:pt x="1110" y="652"/>
                  </a:lnTo>
                  <a:cubicBezTo>
                    <a:pt x="1111" y="641"/>
                    <a:pt x="1111" y="629"/>
                    <a:pt x="1111" y="618"/>
                  </a:cubicBezTo>
                  <a:cubicBezTo>
                    <a:pt x="1087" y="470"/>
                    <a:pt x="1013" y="297"/>
                    <a:pt x="889" y="174"/>
                  </a:cubicBezTo>
                  <a:cubicBezTo>
                    <a:pt x="840" y="124"/>
                    <a:pt x="766" y="99"/>
                    <a:pt x="667" y="50"/>
                  </a:cubicBezTo>
                  <a:cubicBezTo>
                    <a:pt x="593" y="25"/>
                    <a:pt x="519" y="1"/>
                    <a:pt x="42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4"/>
            <p:cNvSpPr/>
            <p:nvPr/>
          </p:nvSpPr>
          <p:spPr>
            <a:xfrm>
              <a:off x="5323425" y="4442700"/>
              <a:ext cx="56800" cy="41925"/>
            </a:xfrm>
            <a:custGeom>
              <a:avLst/>
              <a:gdLst/>
              <a:ahLst/>
              <a:cxnLst/>
              <a:rect l="l" t="t" r="r" b="b"/>
              <a:pathLst>
                <a:path w="2272" h="1677" extrusionOk="0">
                  <a:moveTo>
                    <a:pt x="364" y="1"/>
                  </a:moveTo>
                  <a:cubicBezTo>
                    <a:pt x="267" y="1"/>
                    <a:pt x="166" y="50"/>
                    <a:pt x="99" y="134"/>
                  </a:cubicBezTo>
                  <a:cubicBezTo>
                    <a:pt x="0" y="233"/>
                    <a:pt x="25" y="406"/>
                    <a:pt x="123" y="529"/>
                  </a:cubicBezTo>
                  <a:cubicBezTo>
                    <a:pt x="150" y="552"/>
                    <a:pt x="176" y="574"/>
                    <a:pt x="203" y="596"/>
                  </a:cubicBezTo>
                  <a:lnTo>
                    <a:pt x="203" y="596"/>
                  </a:lnTo>
                  <a:lnTo>
                    <a:pt x="198" y="603"/>
                  </a:lnTo>
                  <a:lnTo>
                    <a:pt x="232" y="619"/>
                  </a:lnTo>
                  <a:lnTo>
                    <a:pt x="232" y="619"/>
                  </a:lnTo>
                  <a:cubicBezTo>
                    <a:pt x="282" y="658"/>
                    <a:pt x="333" y="696"/>
                    <a:pt x="385" y="733"/>
                  </a:cubicBezTo>
                  <a:lnTo>
                    <a:pt x="385" y="733"/>
                  </a:lnTo>
                  <a:cubicBezTo>
                    <a:pt x="484" y="897"/>
                    <a:pt x="623" y="1040"/>
                    <a:pt x="790" y="1147"/>
                  </a:cubicBezTo>
                  <a:cubicBezTo>
                    <a:pt x="812" y="1160"/>
                    <a:pt x="834" y="1174"/>
                    <a:pt x="856" y="1186"/>
                  </a:cubicBezTo>
                  <a:lnTo>
                    <a:pt x="856" y="1186"/>
                  </a:lnTo>
                  <a:cubicBezTo>
                    <a:pt x="979" y="1286"/>
                    <a:pt x="1125" y="1335"/>
                    <a:pt x="1286" y="1343"/>
                  </a:cubicBezTo>
                  <a:lnTo>
                    <a:pt x="1286" y="1343"/>
                  </a:lnTo>
                  <a:cubicBezTo>
                    <a:pt x="1293" y="1352"/>
                    <a:pt x="1301" y="1360"/>
                    <a:pt x="1309" y="1369"/>
                  </a:cubicBezTo>
                  <a:cubicBezTo>
                    <a:pt x="1383" y="1468"/>
                    <a:pt x="1481" y="1542"/>
                    <a:pt x="1580" y="1616"/>
                  </a:cubicBezTo>
                  <a:cubicBezTo>
                    <a:pt x="1652" y="1657"/>
                    <a:pt x="1733" y="1677"/>
                    <a:pt x="1812" y="1677"/>
                  </a:cubicBezTo>
                  <a:cubicBezTo>
                    <a:pt x="1921" y="1677"/>
                    <a:pt x="2027" y="1638"/>
                    <a:pt x="2099" y="1566"/>
                  </a:cubicBezTo>
                  <a:cubicBezTo>
                    <a:pt x="2197" y="1443"/>
                    <a:pt x="2271" y="1319"/>
                    <a:pt x="2247" y="1171"/>
                  </a:cubicBezTo>
                  <a:cubicBezTo>
                    <a:pt x="2247" y="1023"/>
                    <a:pt x="2173" y="875"/>
                    <a:pt x="2025" y="776"/>
                  </a:cubicBezTo>
                  <a:cubicBezTo>
                    <a:pt x="1940" y="713"/>
                    <a:pt x="1855" y="667"/>
                    <a:pt x="1754" y="624"/>
                  </a:cubicBezTo>
                  <a:lnTo>
                    <a:pt x="1754" y="624"/>
                  </a:lnTo>
                  <a:cubicBezTo>
                    <a:pt x="1670" y="447"/>
                    <a:pt x="1527" y="296"/>
                    <a:pt x="1333" y="208"/>
                  </a:cubicBezTo>
                  <a:cubicBezTo>
                    <a:pt x="1139" y="79"/>
                    <a:pt x="908" y="6"/>
                    <a:pt x="671" y="6"/>
                  </a:cubicBezTo>
                  <a:cubicBezTo>
                    <a:pt x="637" y="6"/>
                    <a:pt x="602" y="8"/>
                    <a:pt x="568" y="11"/>
                  </a:cubicBezTo>
                  <a:cubicBezTo>
                    <a:pt x="555" y="9"/>
                    <a:pt x="543" y="9"/>
                    <a:pt x="531" y="9"/>
                  </a:cubicBezTo>
                  <a:cubicBezTo>
                    <a:pt x="505" y="9"/>
                    <a:pt x="480" y="12"/>
                    <a:pt x="457" y="18"/>
                  </a:cubicBezTo>
                  <a:lnTo>
                    <a:pt x="457" y="18"/>
                  </a:lnTo>
                  <a:cubicBezTo>
                    <a:pt x="427" y="6"/>
                    <a:pt x="396" y="1"/>
                    <a:pt x="36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5274725" y="4536725"/>
              <a:ext cx="33275" cy="40050"/>
            </a:xfrm>
            <a:custGeom>
              <a:avLst/>
              <a:gdLst/>
              <a:ahLst/>
              <a:cxnLst/>
              <a:rect l="l" t="t" r="r" b="b"/>
              <a:pathLst>
                <a:path w="1331" h="1602" extrusionOk="0">
                  <a:moveTo>
                    <a:pt x="999" y="1019"/>
                  </a:moveTo>
                  <a:lnTo>
                    <a:pt x="1059" y="1040"/>
                  </a:lnTo>
                  <a:cubicBezTo>
                    <a:pt x="1035" y="1040"/>
                    <a:pt x="1011" y="1034"/>
                    <a:pt x="987" y="1025"/>
                  </a:cubicBezTo>
                  <a:lnTo>
                    <a:pt x="987" y="1025"/>
                  </a:lnTo>
                  <a:lnTo>
                    <a:pt x="999" y="1019"/>
                  </a:lnTo>
                  <a:close/>
                  <a:moveTo>
                    <a:pt x="310" y="1"/>
                  </a:moveTo>
                  <a:cubicBezTo>
                    <a:pt x="129" y="1"/>
                    <a:pt x="0" y="187"/>
                    <a:pt x="47" y="373"/>
                  </a:cubicBezTo>
                  <a:cubicBezTo>
                    <a:pt x="63" y="467"/>
                    <a:pt x="88" y="552"/>
                    <a:pt x="118" y="632"/>
                  </a:cubicBezTo>
                  <a:lnTo>
                    <a:pt x="118" y="632"/>
                  </a:lnTo>
                  <a:cubicBezTo>
                    <a:pt x="105" y="681"/>
                    <a:pt x="105" y="736"/>
                    <a:pt x="121" y="793"/>
                  </a:cubicBezTo>
                  <a:lnTo>
                    <a:pt x="146" y="768"/>
                  </a:lnTo>
                  <a:cubicBezTo>
                    <a:pt x="220" y="1163"/>
                    <a:pt x="491" y="1459"/>
                    <a:pt x="862" y="1583"/>
                  </a:cubicBezTo>
                  <a:cubicBezTo>
                    <a:pt x="900" y="1595"/>
                    <a:pt x="937" y="1602"/>
                    <a:pt x="971" y="1602"/>
                  </a:cubicBezTo>
                  <a:cubicBezTo>
                    <a:pt x="1070" y="1602"/>
                    <a:pt x="1152" y="1551"/>
                    <a:pt x="1207" y="1459"/>
                  </a:cubicBezTo>
                  <a:cubicBezTo>
                    <a:pt x="1281" y="1311"/>
                    <a:pt x="1331" y="1138"/>
                    <a:pt x="1306" y="965"/>
                  </a:cubicBezTo>
                  <a:cubicBezTo>
                    <a:pt x="1306" y="793"/>
                    <a:pt x="1257" y="645"/>
                    <a:pt x="1158" y="496"/>
                  </a:cubicBezTo>
                  <a:cubicBezTo>
                    <a:pt x="985" y="200"/>
                    <a:pt x="689" y="3"/>
                    <a:pt x="343" y="3"/>
                  </a:cubicBezTo>
                  <a:cubicBezTo>
                    <a:pt x="332" y="1"/>
                    <a:pt x="321" y="1"/>
                    <a:pt x="31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4"/>
            <p:cNvSpPr/>
            <p:nvPr/>
          </p:nvSpPr>
          <p:spPr>
            <a:xfrm>
              <a:off x="4138950" y="4185125"/>
              <a:ext cx="29650" cy="46150"/>
            </a:xfrm>
            <a:custGeom>
              <a:avLst/>
              <a:gdLst/>
              <a:ahLst/>
              <a:cxnLst/>
              <a:rect l="l" t="t" r="r" b="b"/>
              <a:pathLst>
                <a:path w="1186" h="1846" extrusionOk="0">
                  <a:moveTo>
                    <a:pt x="766" y="0"/>
                  </a:moveTo>
                  <a:cubicBezTo>
                    <a:pt x="713" y="0"/>
                    <a:pt x="661" y="13"/>
                    <a:pt x="613" y="40"/>
                  </a:cubicBezTo>
                  <a:lnTo>
                    <a:pt x="613" y="40"/>
                  </a:lnTo>
                  <a:cubicBezTo>
                    <a:pt x="535" y="41"/>
                    <a:pt x="457" y="66"/>
                    <a:pt x="396" y="117"/>
                  </a:cubicBezTo>
                  <a:cubicBezTo>
                    <a:pt x="130" y="363"/>
                    <a:pt x="0" y="726"/>
                    <a:pt x="47" y="1082"/>
                  </a:cubicBezTo>
                  <a:lnTo>
                    <a:pt x="47" y="1082"/>
                  </a:lnTo>
                  <a:cubicBezTo>
                    <a:pt x="18" y="1234"/>
                    <a:pt x="11" y="1392"/>
                    <a:pt x="26" y="1549"/>
                  </a:cubicBezTo>
                  <a:cubicBezTo>
                    <a:pt x="26" y="1648"/>
                    <a:pt x="100" y="1772"/>
                    <a:pt x="198" y="1821"/>
                  </a:cubicBezTo>
                  <a:cubicBezTo>
                    <a:pt x="240" y="1837"/>
                    <a:pt x="281" y="1846"/>
                    <a:pt x="321" y="1846"/>
                  </a:cubicBezTo>
                  <a:cubicBezTo>
                    <a:pt x="401" y="1846"/>
                    <a:pt x="478" y="1813"/>
                    <a:pt x="544" y="1747"/>
                  </a:cubicBezTo>
                  <a:cubicBezTo>
                    <a:pt x="914" y="1426"/>
                    <a:pt x="1137" y="981"/>
                    <a:pt x="1186" y="488"/>
                  </a:cubicBezTo>
                  <a:cubicBezTo>
                    <a:pt x="1186" y="386"/>
                    <a:pt x="1139" y="296"/>
                    <a:pt x="1070" y="233"/>
                  </a:cubicBezTo>
                  <a:lnTo>
                    <a:pt x="1070" y="233"/>
                  </a:lnTo>
                  <a:cubicBezTo>
                    <a:pt x="1056" y="182"/>
                    <a:pt x="1029" y="133"/>
                    <a:pt x="988" y="93"/>
                  </a:cubicBezTo>
                  <a:cubicBezTo>
                    <a:pt x="927" y="31"/>
                    <a:pt x="846" y="0"/>
                    <a:pt x="76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4069450" y="4266200"/>
              <a:ext cx="36300" cy="41975"/>
            </a:xfrm>
            <a:custGeom>
              <a:avLst/>
              <a:gdLst/>
              <a:ahLst/>
              <a:cxnLst/>
              <a:rect l="l" t="t" r="r" b="b"/>
              <a:pathLst>
                <a:path w="1452" h="1679" extrusionOk="0">
                  <a:moveTo>
                    <a:pt x="1008" y="0"/>
                  </a:moveTo>
                  <a:cubicBezTo>
                    <a:pt x="982" y="0"/>
                    <a:pt x="956" y="3"/>
                    <a:pt x="929" y="10"/>
                  </a:cubicBezTo>
                  <a:cubicBezTo>
                    <a:pt x="369" y="132"/>
                    <a:pt x="1" y="710"/>
                    <a:pt x="134" y="1271"/>
                  </a:cubicBezTo>
                  <a:lnTo>
                    <a:pt x="134" y="1271"/>
                  </a:lnTo>
                  <a:cubicBezTo>
                    <a:pt x="139" y="1329"/>
                    <a:pt x="149" y="1386"/>
                    <a:pt x="164" y="1442"/>
                  </a:cubicBezTo>
                  <a:cubicBezTo>
                    <a:pt x="200" y="1586"/>
                    <a:pt x="329" y="1678"/>
                    <a:pt x="463" y="1678"/>
                  </a:cubicBezTo>
                  <a:cubicBezTo>
                    <a:pt x="512" y="1678"/>
                    <a:pt x="562" y="1666"/>
                    <a:pt x="608" y="1639"/>
                  </a:cubicBezTo>
                  <a:cubicBezTo>
                    <a:pt x="828" y="1493"/>
                    <a:pt x="1005" y="1298"/>
                    <a:pt x="1129" y="1073"/>
                  </a:cubicBezTo>
                  <a:lnTo>
                    <a:pt x="1129" y="1073"/>
                  </a:lnTo>
                  <a:cubicBezTo>
                    <a:pt x="1136" y="1065"/>
                    <a:pt x="1144" y="1056"/>
                    <a:pt x="1151" y="1047"/>
                  </a:cubicBezTo>
                  <a:cubicBezTo>
                    <a:pt x="1275" y="899"/>
                    <a:pt x="1374" y="701"/>
                    <a:pt x="1423" y="528"/>
                  </a:cubicBezTo>
                  <a:cubicBezTo>
                    <a:pt x="1452" y="399"/>
                    <a:pt x="1397" y="278"/>
                    <a:pt x="1307" y="209"/>
                  </a:cubicBezTo>
                  <a:lnTo>
                    <a:pt x="1307" y="209"/>
                  </a:lnTo>
                  <a:cubicBezTo>
                    <a:pt x="1286" y="155"/>
                    <a:pt x="1249" y="107"/>
                    <a:pt x="1201" y="59"/>
                  </a:cubicBezTo>
                  <a:cubicBezTo>
                    <a:pt x="1147" y="23"/>
                    <a:pt x="1079" y="0"/>
                    <a:pt x="100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4"/>
            <p:cNvSpPr/>
            <p:nvPr/>
          </p:nvSpPr>
          <p:spPr>
            <a:xfrm>
              <a:off x="4004150" y="4345825"/>
              <a:ext cx="42250" cy="40100"/>
            </a:xfrm>
            <a:custGeom>
              <a:avLst/>
              <a:gdLst/>
              <a:ahLst/>
              <a:cxnLst/>
              <a:rect l="l" t="t" r="r" b="b"/>
              <a:pathLst>
                <a:path w="1690" h="1604" extrusionOk="0">
                  <a:moveTo>
                    <a:pt x="911" y="0"/>
                  </a:moveTo>
                  <a:cubicBezTo>
                    <a:pt x="823" y="0"/>
                    <a:pt x="734" y="18"/>
                    <a:pt x="653" y="59"/>
                  </a:cubicBezTo>
                  <a:cubicBezTo>
                    <a:pt x="529" y="108"/>
                    <a:pt x="381" y="183"/>
                    <a:pt x="282" y="306"/>
                  </a:cubicBezTo>
                  <a:cubicBezTo>
                    <a:pt x="80" y="508"/>
                    <a:pt x="1" y="792"/>
                    <a:pt x="25" y="1064"/>
                  </a:cubicBezTo>
                  <a:lnTo>
                    <a:pt x="25" y="1064"/>
                  </a:lnTo>
                  <a:cubicBezTo>
                    <a:pt x="14" y="1167"/>
                    <a:pt x="20" y="1272"/>
                    <a:pt x="35" y="1368"/>
                  </a:cubicBezTo>
                  <a:cubicBezTo>
                    <a:pt x="72" y="1512"/>
                    <a:pt x="200" y="1604"/>
                    <a:pt x="335" y="1604"/>
                  </a:cubicBezTo>
                  <a:cubicBezTo>
                    <a:pt x="384" y="1604"/>
                    <a:pt x="433" y="1592"/>
                    <a:pt x="480" y="1565"/>
                  </a:cubicBezTo>
                  <a:cubicBezTo>
                    <a:pt x="612" y="1471"/>
                    <a:pt x="733" y="1368"/>
                    <a:pt x="840" y="1255"/>
                  </a:cubicBezTo>
                  <a:lnTo>
                    <a:pt x="840" y="1255"/>
                  </a:lnTo>
                  <a:cubicBezTo>
                    <a:pt x="907" y="1220"/>
                    <a:pt x="969" y="1175"/>
                    <a:pt x="1023" y="1121"/>
                  </a:cubicBezTo>
                  <a:cubicBezTo>
                    <a:pt x="1049" y="1099"/>
                    <a:pt x="1073" y="1075"/>
                    <a:pt x="1095" y="1050"/>
                  </a:cubicBezTo>
                  <a:lnTo>
                    <a:pt x="1095" y="1050"/>
                  </a:lnTo>
                  <a:cubicBezTo>
                    <a:pt x="1111" y="1051"/>
                    <a:pt x="1127" y="1052"/>
                    <a:pt x="1142" y="1052"/>
                  </a:cubicBezTo>
                  <a:cubicBezTo>
                    <a:pt x="1310" y="1052"/>
                    <a:pt x="1478" y="971"/>
                    <a:pt x="1591" y="775"/>
                  </a:cubicBezTo>
                  <a:cubicBezTo>
                    <a:pt x="1690" y="602"/>
                    <a:pt x="1640" y="405"/>
                    <a:pt x="1492" y="331"/>
                  </a:cubicBezTo>
                  <a:cubicBezTo>
                    <a:pt x="1443" y="301"/>
                    <a:pt x="1392" y="277"/>
                    <a:pt x="1340" y="257"/>
                  </a:cubicBezTo>
                  <a:lnTo>
                    <a:pt x="1340" y="257"/>
                  </a:lnTo>
                  <a:cubicBezTo>
                    <a:pt x="1317" y="144"/>
                    <a:pt x="1244" y="52"/>
                    <a:pt x="1122" y="34"/>
                  </a:cubicBezTo>
                  <a:cubicBezTo>
                    <a:pt x="1055" y="12"/>
                    <a:pt x="984" y="0"/>
                    <a:pt x="91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4"/>
            <p:cNvSpPr/>
            <p:nvPr/>
          </p:nvSpPr>
          <p:spPr>
            <a:xfrm>
              <a:off x="3928475" y="4428900"/>
              <a:ext cx="38925" cy="40625"/>
            </a:xfrm>
            <a:custGeom>
              <a:avLst/>
              <a:gdLst/>
              <a:ahLst/>
              <a:cxnLst/>
              <a:rect l="l" t="t" r="r" b="b"/>
              <a:pathLst>
                <a:path w="1557" h="1625" extrusionOk="0">
                  <a:moveTo>
                    <a:pt x="919" y="593"/>
                  </a:moveTo>
                  <a:lnTo>
                    <a:pt x="919" y="594"/>
                  </a:lnTo>
                  <a:lnTo>
                    <a:pt x="919" y="594"/>
                  </a:lnTo>
                  <a:lnTo>
                    <a:pt x="918" y="593"/>
                  </a:lnTo>
                  <a:lnTo>
                    <a:pt x="918" y="593"/>
                  </a:lnTo>
                  <a:cubicBezTo>
                    <a:pt x="919" y="593"/>
                    <a:pt x="919" y="593"/>
                    <a:pt x="919" y="593"/>
                  </a:cubicBezTo>
                  <a:close/>
                  <a:moveTo>
                    <a:pt x="922" y="599"/>
                  </a:moveTo>
                  <a:lnTo>
                    <a:pt x="922" y="599"/>
                  </a:lnTo>
                  <a:cubicBezTo>
                    <a:pt x="923" y="599"/>
                    <a:pt x="924" y="600"/>
                    <a:pt x="925" y="601"/>
                  </a:cubicBezTo>
                  <a:lnTo>
                    <a:pt x="925" y="601"/>
                  </a:lnTo>
                  <a:lnTo>
                    <a:pt x="923" y="601"/>
                  </a:lnTo>
                  <a:lnTo>
                    <a:pt x="923" y="601"/>
                  </a:lnTo>
                  <a:lnTo>
                    <a:pt x="922" y="599"/>
                  </a:lnTo>
                  <a:close/>
                  <a:moveTo>
                    <a:pt x="908" y="598"/>
                  </a:moveTo>
                  <a:cubicBezTo>
                    <a:pt x="908" y="599"/>
                    <a:pt x="907" y="600"/>
                    <a:pt x="906" y="601"/>
                  </a:cubicBezTo>
                  <a:lnTo>
                    <a:pt x="906" y="601"/>
                  </a:lnTo>
                  <a:lnTo>
                    <a:pt x="904" y="601"/>
                  </a:lnTo>
                  <a:lnTo>
                    <a:pt x="904" y="601"/>
                  </a:lnTo>
                  <a:cubicBezTo>
                    <a:pt x="906" y="600"/>
                    <a:pt x="907" y="599"/>
                    <a:pt x="908" y="598"/>
                  </a:cubicBezTo>
                  <a:close/>
                  <a:moveTo>
                    <a:pt x="911" y="594"/>
                  </a:moveTo>
                  <a:lnTo>
                    <a:pt x="911" y="594"/>
                  </a:lnTo>
                  <a:cubicBezTo>
                    <a:pt x="912" y="594"/>
                    <a:pt x="912" y="594"/>
                    <a:pt x="912" y="594"/>
                  </a:cubicBezTo>
                  <a:lnTo>
                    <a:pt x="912" y="594"/>
                  </a:lnTo>
                  <a:lnTo>
                    <a:pt x="912" y="596"/>
                  </a:lnTo>
                  <a:lnTo>
                    <a:pt x="912" y="596"/>
                  </a:lnTo>
                  <a:cubicBezTo>
                    <a:pt x="912" y="596"/>
                    <a:pt x="913" y="596"/>
                    <a:pt x="914" y="595"/>
                  </a:cubicBezTo>
                  <a:lnTo>
                    <a:pt x="914" y="595"/>
                  </a:lnTo>
                  <a:cubicBezTo>
                    <a:pt x="914" y="596"/>
                    <a:pt x="915" y="596"/>
                    <a:pt x="916" y="597"/>
                  </a:cubicBezTo>
                  <a:lnTo>
                    <a:pt x="916" y="597"/>
                  </a:lnTo>
                  <a:cubicBezTo>
                    <a:pt x="916" y="597"/>
                    <a:pt x="916" y="596"/>
                    <a:pt x="917" y="596"/>
                  </a:cubicBezTo>
                  <a:lnTo>
                    <a:pt x="917" y="596"/>
                  </a:lnTo>
                  <a:cubicBezTo>
                    <a:pt x="917" y="596"/>
                    <a:pt x="917" y="596"/>
                    <a:pt x="917" y="596"/>
                  </a:cubicBezTo>
                  <a:lnTo>
                    <a:pt x="917" y="596"/>
                  </a:lnTo>
                  <a:lnTo>
                    <a:pt x="916" y="597"/>
                  </a:lnTo>
                  <a:lnTo>
                    <a:pt x="916" y="597"/>
                  </a:lnTo>
                  <a:cubicBezTo>
                    <a:pt x="916" y="597"/>
                    <a:pt x="916" y="597"/>
                    <a:pt x="916" y="597"/>
                  </a:cubicBezTo>
                  <a:lnTo>
                    <a:pt x="916" y="597"/>
                  </a:lnTo>
                  <a:cubicBezTo>
                    <a:pt x="915" y="598"/>
                    <a:pt x="915" y="599"/>
                    <a:pt x="914" y="600"/>
                  </a:cubicBezTo>
                  <a:lnTo>
                    <a:pt x="916" y="597"/>
                  </a:lnTo>
                  <a:lnTo>
                    <a:pt x="916" y="597"/>
                  </a:lnTo>
                  <a:cubicBezTo>
                    <a:pt x="918" y="598"/>
                    <a:pt x="920" y="600"/>
                    <a:pt x="922" y="602"/>
                  </a:cubicBezTo>
                  <a:lnTo>
                    <a:pt x="922" y="602"/>
                  </a:lnTo>
                  <a:lnTo>
                    <a:pt x="914" y="604"/>
                  </a:lnTo>
                  <a:lnTo>
                    <a:pt x="914" y="604"/>
                  </a:lnTo>
                  <a:lnTo>
                    <a:pt x="913" y="603"/>
                  </a:lnTo>
                  <a:lnTo>
                    <a:pt x="913" y="603"/>
                  </a:lnTo>
                  <a:cubicBezTo>
                    <a:pt x="913" y="602"/>
                    <a:pt x="914" y="601"/>
                    <a:pt x="914" y="600"/>
                  </a:cubicBezTo>
                  <a:lnTo>
                    <a:pt x="914" y="600"/>
                  </a:lnTo>
                  <a:lnTo>
                    <a:pt x="912" y="603"/>
                  </a:lnTo>
                  <a:lnTo>
                    <a:pt x="912" y="603"/>
                  </a:lnTo>
                  <a:lnTo>
                    <a:pt x="910" y="602"/>
                  </a:lnTo>
                  <a:lnTo>
                    <a:pt x="910" y="602"/>
                  </a:lnTo>
                  <a:lnTo>
                    <a:pt x="908" y="606"/>
                  </a:lnTo>
                  <a:lnTo>
                    <a:pt x="908" y="606"/>
                  </a:lnTo>
                  <a:lnTo>
                    <a:pt x="905" y="603"/>
                  </a:lnTo>
                  <a:lnTo>
                    <a:pt x="905" y="603"/>
                  </a:lnTo>
                  <a:cubicBezTo>
                    <a:pt x="906" y="602"/>
                    <a:pt x="906" y="602"/>
                    <a:pt x="906" y="601"/>
                  </a:cubicBezTo>
                  <a:lnTo>
                    <a:pt x="906" y="601"/>
                  </a:lnTo>
                  <a:lnTo>
                    <a:pt x="910" y="602"/>
                  </a:lnTo>
                  <a:lnTo>
                    <a:pt x="910" y="602"/>
                  </a:lnTo>
                  <a:lnTo>
                    <a:pt x="912" y="596"/>
                  </a:lnTo>
                  <a:lnTo>
                    <a:pt x="912" y="596"/>
                  </a:lnTo>
                  <a:cubicBezTo>
                    <a:pt x="911" y="597"/>
                    <a:pt x="909" y="597"/>
                    <a:pt x="908" y="598"/>
                  </a:cubicBezTo>
                  <a:lnTo>
                    <a:pt x="908" y="598"/>
                  </a:lnTo>
                  <a:cubicBezTo>
                    <a:pt x="909" y="597"/>
                    <a:pt x="910" y="595"/>
                    <a:pt x="911" y="594"/>
                  </a:cubicBezTo>
                  <a:close/>
                  <a:moveTo>
                    <a:pt x="904" y="605"/>
                  </a:moveTo>
                  <a:lnTo>
                    <a:pt x="904" y="605"/>
                  </a:lnTo>
                  <a:cubicBezTo>
                    <a:pt x="905" y="605"/>
                    <a:pt x="906" y="606"/>
                    <a:pt x="907" y="607"/>
                  </a:cubicBezTo>
                  <a:lnTo>
                    <a:pt x="907" y="607"/>
                  </a:lnTo>
                  <a:lnTo>
                    <a:pt x="902" y="608"/>
                  </a:lnTo>
                  <a:lnTo>
                    <a:pt x="902" y="608"/>
                  </a:lnTo>
                  <a:cubicBezTo>
                    <a:pt x="903" y="607"/>
                    <a:pt x="904" y="606"/>
                    <a:pt x="904" y="605"/>
                  </a:cubicBezTo>
                  <a:close/>
                  <a:moveTo>
                    <a:pt x="927" y="606"/>
                  </a:moveTo>
                  <a:cubicBezTo>
                    <a:pt x="928" y="607"/>
                    <a:pt x="929" y="608"/>
                    <a:pt x="930" y="609"/>
                  </a:cubicBezTo>
                  <a:lnTo>
                    <a:pt x="930" y="609"/>
                  </a:lnTo>
                  <a:lnTo>
                    <a:pt x="929" y="609"/>
                  </a:lnTo>
                  <a:lnTo>
                    <a:pt x="927" y="606"/>
                  </a:lnTo>
                  <a:close/>
                  <a:moveTo>
                    <a:pt x="896" y="633"/>
                  </a:moveTo>
                  <a:lnTo>
                    <a:pt x="898" y="637"/>
                  </a:lnTo>
                  <a:lnTo>
                    <a:pt x="898" y="637"/>
                  </a:lnTo>
                  <a:lnTo>
                    <a:pt x="898" y="638"/>
                  </a:lnTo>
                  <a:lnTo>
                    <a:pt x="898" y="638"/>
                  </a:lnTo>
                  <a:cubicBezTo>
                    <a:pt x="897" y="637"/>
                    <a:pt x="896" y="635"/>
                    <a:pt x="896" y="633"/>
                  </a:cubicBezTo>
                  <a:close/>
                  <a:moveTo>
                    <a:pt x="949" y="635"/>
                  </a:moveTo>
                  <a:lnTo>
                    <a:pt x="949" y="635"/>
                  </a:lnTo>
                  <a:cubicBezTo>
                    <a:pt x="950" y="636"/>
                    <a:pt x="951" y="638"/>
                    <a:pt x="952" y="639"/>
                  </a:cubicBezTo>
                  <a:lnTo>
                    <a:pt x="952" y="639"/>
                  </a:lnTo>
                  <a:cubicBezTo>
                    <a:pt x="951" y="640"/>
                    <a:pt x="951" y="641"/>
                    <a:pt x="951" y="642"/>
                  </a:cubicBezTo>
                  <a:lnTo>
                    <a:pt x="951" y="642"/>
                  </a:lnTo>
                  <a:lnTo>
                    <a:pt x="947" y="637"/>
                  </a:lnTo>
                  <a:lnTo>
                    <a:pt x="947" y="637"/>
                  </a:lnTo>
                  <a:lnTo>
                    <a:pt x="949" y="635"/>
                  </a:lnTo>
                  <a:close/>
                  <a:moveTo>
                    <a:pt x="944" y="641"/>
                  </a:moveTo>
                  <a:cubicBezTo>
                    <a:pt x="945" y="644"/>
                    <a:pt x="946" y="647"/>
                    <a:pt x="947" y="649"/>
                  </a:cubicBezTo>
                  <a:lnTo>
                    <a:pt x="947" y="649"/>
                  </a:lnTo>
                  <a:cubicBezTo>
                    <a:pt x="947" y="652"/>
                    <a:pt x="946" y="654"/>
                    <a:pt x="945" y="656"/>
                  </a:cubicBezTo>
                  <a:lnTo>
                    <a:pt x="945" y="656"/>
                  </a:lnTo>
                  <a:cubicBezTo>
                    <a:pt x="945" y="656"/>
                    <a:pt x="944" y="656"/>
                    <a:pt x="944" y="657"/>
                  </a:cubicBezTo>
                  <a:lnTo>
                    <a:pt x="939" y="649"/>
                  </a:lnTo>
                  <a:lnTo>
                    <a:pt x="944" y="641"/>
                  </a:lnTo>
                  <a:close/>
                  <a:moveTo>
                    <a:pt x="919" y="1"/>
                  </a:moveTo>
                  <a:cubicBezTo>
                    <a:pt x="868" y="1"/>
                    <a:pt x="817" y="7"/>
                    <a:pt x="766" y="20"/>
                  </a:cubicBezTo>
                  <a:cubicBezTo>
                    <a:pt x="526" y="80"/>
                    <a:pt x="358" y="268"/>
                    <a:pt x="309" y="490"/>
                  </a:cubicBezTo>
                  <a:lnTo>
                    <a:pt x="309" y="490"/>
                  </a:lnTo>
                  <a:cubicBezTo>
                    <a:pt x="255" y="570"/>
                    <a:pt x="223" y="667"/>
                    <a:pt x="223" y="760"/>
                  </a:cubicBezTo>
                  <a:cubicBezTo>
                    <a:pt x="227" y="787"/>
                    <a:pt x="232" y="812"/>
                    <a:pt x="238" y="837"/>
                  </a:cubicBezTo>
                  <a:lnTo>
                    <a:pt x="238" y="837"/>
                  </a:lnTo>
                  <a:cubicBezTo>
                    <a:pt x="144" y="862"/>
                    <a:pt x="74" y="912"/>
                    <a:pt x="50" y="1007"/>
                  </a:cubicBezTo>
                  <a:cubicBezTo>
                    <a:pt x="1" y="1081"/>
                    <a:pt x="1" y="1180"/>
                    <a:pt x="50" y="1279"/>
                  </a:cubicBezTo>
                  <a:cubicBezTo>
                    <a:pt x="90" y="1338"/>
                    <a:pt x="138" y="1391"/>
                    <a:pt x="193" y="1435"/>
                  </a:cubicBezTo>
                  <a:lnTo>
                    <a:pt x="193" y="1435"/>
                  </a:lnTo>
                  <a:cubicBezTo>
                    <a:pt x="202" y="1449"/>
                    <a:pt x="212" y="1463"/>
                    <a:pt x="223" y="1476"/>
                  </a:cubicBezTo>
                  <a:cubicBezTo>
                    <a:pt x="342" y="1578"/>
                    <a:pt x="484" y="1625"/>
                    <a:pt x="624" y="1625"/>
                  </a:cubicBezTo>
                  <a:cubicBezTo>
                    <a:pt x="687" y="1625"/>
                    <a:pt x="750" y="1615"/>
                    <a:pt x="810" y="1597"/>
                  </a:cubicBezTo>
                  <a:lnTo>
                    <a:pt x="810" y="1597"/>
                  </a:lnTo>
                  <a:cubicBezTo>
                    <a:pt x="1054" y="1574"/>
                    <a:pt x="1270" y="1431"/>
                    <a:pt x="1384" y="1205"/>
                  </a:cubicBezTo>
                  <a:cubicBezTo>
                    <a:pt x="1414" y="1165"/>
                    <a:pt x="1427" y="1112"/>
                    <a:pt x="1427" y="1057"/>
                  </a:cubicBezTo>
                  <a:lnTo>
                    <a:pt x="1427" y="1057"/>
                  </a:lnTo>
                  <a:cubicBezTo>
                    <a:pt x="1519" y="939"/>
                    <a:pt x="1556" y="785"/>
                    <a:pt x="1556" y="612"/>
                  </a:cubicBezTo>
                  <a:cubicBezTo>
                    <a:pt x="1532" y="439"/>
                    <a:pt x="1458" y="267"/>
                    <a:pt x="1309" y="143"/>
                  </a:cubicBezTo>
                  <a:cubicBezTo>
                    <a:pt x="1200" y="52"/>
                    <a:pt x="1063" y="1"/>
                    <a:pt x="91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4"/>
            <p:cNvSpPr/>
            <p:nvPr/>
          </p:nvSpPr>
          <p:spPr>
            <a:xfrm>
              <a:off x="3807500" y="4617175"/>
              <a:ext cx="37425" cy="49700"/>
            </a:xfrm>
            <a:custGeom>
              <a:avLst/>
              <a:gdLst/>
              <a:ahLst/>
              <a:cxnLst/>
              <a:rect l="l" t="t" r="r" b="b"/>
              <a:pathLst>
                <a:path w="1497" h="1988" extrusionOk="0">
                  <a:moveTo>
                    <a:pt x="791" y="611"/>
                  </a:moveTo>
                  <a:lnTo>
                    <a:pt x="791" y="611"/>
                  </a:lnTo>
                  <a:cubicBezTo>
                    <a:pt x="803" y="624"/>
                    <a:pt x="803" y="630"/>
                    <a:pt x="800" y="630"/>
                  </a:cubicBezTo>
                  <a:cubicBezTo>
                    <a:pt x="797" y="630"/>
                    <a:pt x="791" y="624"/>
                    <a:pt x="791" y="611"/>
                  </a:cubicBezTo>
                  <a:close/>
                  <a:moveTo>
                    <a:pt x="809" y="622"/>
                  </a:moveTo>
                  <a:cubicBezTo>
                    <a:pt x="809" y="622"/>
                    <a:pt x="811" y="626"/>
                    <a:pt x="816" y="636"/>
                  </a:cubicBezTo>
                  <a:cubicBezTo>
                    <a:pt x="816" y="636"/>
                    <a:pt x="816" y="636"/>
                    <a:pt x="816" y="639"/>
                  </a:cubicBezTo>
                  <a:lnTo>
                    <a:pt x="816" y="639"/>
                  </a:lnTo>
                  <a:cubicBezTo>
                    <a:pt x="812" y="630"/>
                    <a:pt x="808" y="622"/>
                    <a:pt x="809" y="622"/>
                  </a:cubicBezTo>
                  <a:close/>
                  <a:moveTo>
                    <a:pt x="754" y="0"/>
                  </a:moveTo>
                  <a:cubicBezTo>
                    <a:pt x="649" y="0"/>
                    <a:pt x="544" y="31"/>
                    <a:pt x="445" y="93"/>
                  </a:cubicBezTo>
                  <a:cubicBezTo>
                    <a:pt x="273" y="241"/>
                    <a:pt x="149" y="439"/>
                    <a:pt x="100" y="636"/>
                  </a:cubicBezTo>
                  <a:cubicBezTo>
                    <a:pt x="1" y="1006"/>
                    <a:pt x="1" y="1401"/>
                    <a:pt x="149" y="1772"/>
                  </a:cubicBezTo>
                  <a:cubicBezTo>
                    <a:pt x="191" y="1911"/>
                    <a:pt x="320" y="1988"/>
                    <a:pt x="450" y="1988"/>
                  </a:cubicBezTo>
                  <a:cubicBezTo>
                    <a:pt x="489" y="1988"/>
                    <a:pt x="529" y="1981"/>
                    <a:pt x="566" y="1967"/>
                  </a:cubicBezTo>
                  <a:lnTo>
                    <a:pt x="566" y="1967"/>
                  </a:lnTo>
                  <a:cubicBezTo>
                    <a:pt x="583" y="1968"/>
                    <a:pt x="601" y="1969"/>
                    <a:pt x="618" y="1969"/>
                  </a:cubicBezTo>
                  <a:cubicBezTo>
                    <a:pt x="711" y="1969"/>
                    <a:pt x="803" y="1945"/>
                    <a:pt x="890" y="1895"/>
                  </a:cubicBezTo>
                  <a:cubicBezTo>
                    <a:pt x="1122" y="1704"/>
                    <a:pt x="1279" y="1460"/>
                    <a:pt x="1355" y="1192"/>
                  </a:cubicBezTo>
                  <a:lnTo>
                    <a:pt x="1355" y="1192"/>
                  </a:lnTo>
                  <a:cubicBezTo>
                    <a:pt x="1459" y="967"/>
                    <a:pt x="1497" y="693"/>
                    <a:pt x="1373" y="479"/>
                  </a:cubicBezTo>
                  <a:lnTo>
                    <a:pt x="1373" y="479"/>
                  </a:lnTo>
                  <a:cubicBezTo>
                    <a:pt x="1318" y="321"/>
                    <a:pt x="1201" y="185"/>
                    <a:pt x="1063" y="93"/>
                  </a:cubicBezTo>
                  <a:cubicBezTo>
                    <a:pt x="964" y="31"/>
                    <a:pt x="859" y="0"/>
                    <a:pt x="75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4"/>
            <p:cNvSpPr/>
            <p:nvPr/>
          </p:nvSpPr>
          <p:spPr>
            <a:xfrm>
              <a:off x="3866150" y="4529375"/>
              <a:ext cx="37050" cy="37125"/>
            </a:xfrm>
            <a:custGeom>
              <a:avLst/>
              <a:gdLst/>
              <a:ahLst/>
              <a:cxnLst/>
              <a:rect l="l" t="t" r="r" b="b"/>
              <a:pathLst>
                <a:path w="1482" h="1485" extrusionOk="0">
                  <a:moveTo>
                    <a:pt x="669" y="624"/>
                  </a:moveTo>
                  <a:lnTo>
                    <a:pt x="647" y="639"/>
                  </a:lnTo>
                  <a:lnTo>
                    <a:pt x="647" y="639"/>
                  </a:lnTo>
                  <a:cubicBezTo>
                    <a:pt x="653" y="634"/>
                    <a:pt x="658" y="630"/>
                    <a:pt x="664" y="626"/>
                  </a:cubicBezTo>
                  <a:lnTo>
                    <a:pt x="664" y="626"/>
                  </a:lnTo>
                  <a:cubicBezTo>
                    <a:pt x="666" y="626"/>
                    <a:pt x="667" y="625"/>
                    <a:pt x="669" y="624"/>
                  </a:cubicBezTo>
                  <a:close/>
                  <a:moveTo>
                    <a:pt x="641" y="646"/>
                  </a:moveTo>
                  <a:lnTo>
                    <a:pt x="639" y="653"/>
                  </a:lnTo>
                  <a:lnTo>
                    <a:pt x="639" y="653"/>
                  </a:lnTo>
                  <a:lnTo>
                    <a:pt x="634" y="656"/>
                  </a:lnTo>
                  <a:lnTo>
                    <a:pt x="634" y="656"/>
                  </a:lnTo>
                  <a:cubicBezTo>
                    <a:pt x="636" y="652"/>
                    <a:pt x="639" y="649"/>
                    <a:pt x="641" y="646"/>
                  </a:cubicBezTo>
                  <a:close/>
                  <a:moveTo>
                    <a:pt x="674" y="776"/>
                  </a:moveTo>
                  <a:lnTo>
                    <a:pt x="679" y="778"/>
                  </a:lnTo>
                  <a:lnTo>
                    <a:pt x="679" y="778"/>
                  </a:lnTo>
                  <a:lnTo>
                    <a:pt x="682" y="781"/>
                  </a:lnTo>
                  <a:lnTo>
                    <a:pt x="682" y="781"/>
                  </a:lnTo>
                  <a:lnTo>
                    <a:pt x="676" y="789"/>
                  </a:lnTo>
                  <a:lnTo>
                    <a:pt x="676" y="789"/>
                  </a:lnTo>
                  <a:cubicBezTo>
                    <a:pt x="675" y="785"/>
                    <a:pt x="674" y="780"/>
                    <a:pt x="674" y="776"/>
                  </a:cubicBezTo>
                  <a:close/>
                  <a:moveTo>
                    <a:pt x="784" y="797"/>
                  </a:moveTo>
                  <a:lnTo>
                    <a:pt x="779" y="801"/>
                  </a:lnTo>
                  <a:lnTo>
                    <a:pt x="779" y="801"/>
                  </a:lnTo>
                  <a:cubicBezTo>
                    <a:pt x="778" y="800"/>
                    <a:pt x="778" y="799"/>
                    <a:pt x="777" y="797"/>
                  </a:cubicBezTo>
                  <a:lnTo>
                    <a:pt x="777" y="797"/>
                  </a:lnTo>
                  <a:cubicBezTo>
                    <a:pt x="779" y="797"/>
                    <a:pt x="782" y="797"/>
                    <a:pt x="784" y="797"/>
                  </a:cubicBezTo>
                  <a:close/>
                  <a:moveTo>
                    <a:pt x="771" y="799"/>
                  </a:moveTo>
                  <a:lnTo>
                    <a:pt x="766" y="815"/>
                  </a:lnTo>
                  <a:lnTo>
                    <a:pt x="766" y="815"/>
                  </a:lnTo>
                  <a:cubicBezTo>
                    <a:pt x="766" y="809"/>
                    <a:pt x="767" y="805"/>
                    <a:pt x="769" y="801"/>
                  </a:cubicBezTo>
                  <a:lnTo>
                    <a:pt x="769" y="801"/>
                  </a:lnTo>
                  <a:cubicBezTo>
                    <a:pt x="770" y="800"/>
                    <a:pt x="771" y="799"/>
                    <a:pt x="771" y="799"/>
                  </a:cubicBezTo>
                  <a:close/>
                  <a:moveTo>
                    <a:pt x="634" y="826"/>
                  </a:moveTo>
                  <a:lnTo>
                    <a:pt x="639" y="829"/>
                  </a:lnTo>
                  <a:lnTo>
                    <a:pt x="639" y="829"/>
                  </a:lnTo>
                  <a:lnTo>
                    <a:pt x="640" y="832"/>
                  </a:lnTo>
                  <a:lnTo>
                    <a:pt x="640" y="832"/>
                  </a:lnTo>
                  <a:lnTo>
                    <a:pt x="639" y="833"/>
                  </a:lnTo>
                  <a:lnTo>
                    <a:pt x="639" y="833"/>
                  </a:lnTo>
                  <a:cubicBezTo>
                    <a:pt x="639" y="833"/>
                    <a:pt x="638" y="832"/>
                    <a:pt x="638" y="832"/>
                  </a:cubicBezTo>
                  <a:lnTo>
                    <a:pt x="638" y="832"/>
                  </a:lnTo>
                  <a:cubicBezTo>
                    <a:pt x="637" y="830"/>
                    <a:pt x="635" y="828"/>
                    <a:pt x="634" y="826"/>
                  </a:cubicBezTo>
                  <a:close/>
                  <a:moveTo>
                    <a:pt x="716" y="0"/>
                  </a:moveTo>
                  <a:cubicBezTo>
                    <a:pt x="494" y="0"/>
                    <a:pt x="297" y="74"/>
                    <a:pt x="173" y="247"/>
                  </a:cubicBezTo>
                  <a:cubicBezTo>
                    <a:pt x="99" y="321"/>
                    <a:pt x="50" y="445"/>
                    <a:pt x="25" y="544"/>
                  </a:cubicBezTo>
                  <a:cubicBezTo>
                    <a:pt x="0" y="667"/>
                    <a:pt x="0" y="790"/>
                    <a:pt x="25" y="889"/>
                  </a:cubicBezTo>
                  <a:cubicBezTo>
                    <a:pt x="25" y="988"/>
                    <a:pt x="74" y="1087"/>
                    <a:pt x="124" y="1161"/>
                  </a:cubicBezTo>
                  <a:cubicBezTo>
                    <a:pt x="149" y="1210"/>
                    <a:pt x="198" y="1259"/>
                    <a:pt x="247" y="1309"/>
                  </a:cubicBezTo>
                  <a:cubicBezTo>
                    <a:pt x="321" y="1358"/>
                    <a:pt x="395" y="1408"/>
                    <a:pt x="469" y="1432"/>
                  </a:cubicBezTo>
                  <a:cubicBezTo>
                    <a:pt x="560" y="1469"/>
                    <a:pt x="651" y="1485"/>
                    <a:pt x="739" y="1485"/>
                  </a:cubicBezTo>
                  <a:cubicBezTo>
                    <a:pt x="891" y="1485"/>
                    <a:pt x="1036" y="1436"/>
                    <a:pt x="1161" y="1358"/>
                  </a:cubicBezTo>
                  <a:cubicBezTo>
                    <a:pt x="1298" y="1267"/>
                    <a:pt x="1351" y="1111"/>
                    <a:pt x="1298" y="971"/>
                  </a:cubicBezTo>
                  <a:lnTo>
                    <a:pt x="1298" y="971"/>
                  </a:lnTo>
                  <a:cubicBezTo>
                    <a:pt x="1363" y="880"/>
                    <a:pt x="1414" y="782"/>
                    <a:pt x="1457" y="667"/>
                  </a:cubicBezTo>
                  <a:cubicBezTo>
                    <a:pt x="1482" y="593"/>
                    <a:pt x="1457" y="494"/>
                    <a:pt x="1432" y="445"/>
                  </a:cubicBezTo>
                  <a:cubicBezTo>
                    <a:pt x="1427" y="437"/>
                    <a:pt x="1422" y="429"/>
                    <a:pt x="1416" y="422"/>
                  </a:cubicBezTo>
                  <a:lnTo>
                    <a:pt x="1416" y="422"/>
                  </a:lnTo>
                  <a:cubicBezTo>
                    <a:pt x="1409" y="395"/>
                    <a:pt x="1399" y="369"/>
                    <a:pt x="1383" y="346"/>
                  </a:cubicBezTo>
                  <a:cubicBezTo>
                    <a:pt x="1334" y="297"/>
                    <a:pt x="1309" y="247"/>
                    <a:pt x="1260" y="223"/>
                  </a:cubicBezTo>
                  <a:cubicBezTo>
                    <a:pt x="1111" y="74"/>
                    <a:pt x="914" y="0"/>
                    <a:pt x="71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4"/>
            <p:cNvSpPr/>
            <p:nvPr/>
          </p:nvSpPr>
          <p:spPr>
            <a:xfrm>
              <a:off x="3734050" y="4712075"/>
              <a:ext cx="30175" cy="43850"/>
            </a:xfrm>
            <a:custGeom>
              <a:avLst/>
              <a:gdLst/>
              <a:ahLst/>
              <a:cxnLst/>
              <a:rect l="l" t="t" r="r" b="b"/>
              <a:pathLst>
                <a:path w="1207" h="1754" extrusionOk="0">
                  <a:moveTo>
                    <a:pt x="593" y="0"/>
                  </a:moveTo>
                  <a:cubicBezTo>
                    <a:pt x="421" y="0"/>
                    <a:pt x="273" y="99"/>
                    <a:pt x="198" y="247"/>
                  </a:cubicBezTo>
                  <a:cubicBezTo>
                    <a:pt x="147" y="350"/>
                    <a:pt x="120" y="440"/>
                    <a:pt x="107" y="535"/>
                  </a:cubicBezTo>
                  <a:lnTo>
                    <a:pt x="107" y="535"/>
                  </a:lnTo>
                  <a:cubicBezTo>
                    <a:pt x="95" y="562"/>
                    <a:pt x="84" y="590"/>
                    <a:pt x="75" y="617"/>
                  </a:cubicBezTo>
                  <a:cubicBezTo>
                    <a:pt x="26" y="766"/>
                    <a:pt x="1" y="914"/>
                    <a:pt x="26" y="1062"/>
                  </a:cubicBezTo>
                  <a:cubicBezTo>
                    <a:pt x="29" y="1085"/>
                    <a:pt x="35" y="1107"/>
                    <a:pt x="42" y="1128"/>
                  </a:cubicBezTo>
                  <a:lnTo>
                    <a:pt x="42" y="1128"/>
                  </a:lnTo>
                  <a:lnTo>
                    <a:pt x="1" y="1457"/>
                  </a:lnTo>
                  <a:cubicBezTo>
                    <a:pt x="1" y="1531"/>
                    <a:pt x="26" y="1605"/>
                    <a:pt x="75" y="1679"/>
                  </a:cubicBezTo>
                  <a:cubicBezTo>
                    <a:pt x="149" y="1728"/>
                    <a:pt x="223" y="1753"/>
                    <a:pt x="297" y="1753"/>
                  </a:cubicBezTo>
                  <a:cubicBezTo>
                    <a:pt x="365" y="1753"/>
                    <a:pt x="454" y="1732"/>
                    <a:pt x="507" y="1691"/>
                  </a:cubicBezTo>
                  <a:lnTo>
                    <a:pt x="507" y="1691"/>
                  </a:lnTo>
                  <a:cubicBezTo>
                    <a:pt x="520" y="1692"/>
                    <a:pt x="533" y="1693"/>
                    <a:pt x="546" y="1693"/>
                  </a:cubicBezTo>
                  <a:cubicBezTo>
                    <a:pt x="596" y="1693"/>
                    <a:pt x="646" y="1681"/>
                    <a:pt x="692" y="1654"/>
                  </a:cubicBezTo>
                  <a:cubicBezTo>
                    <a:pt x="1015" y="1461"/>
                    <a:pt x="1207" y="1098"/>
                    <a:pt x="1185" y="730"/>
                  </a:cubicBezTo>
                  <a:lnTo>
                    <a:pt x="1185" y="730"/>
                  </a:lnTo>
                  <a:cubicBezTo>
                    <a:pt x="1197" y="637"/>
                    <a:pt x="1190" y="541"/>
                    <a:pt x="1161" y="445"/>
                  </a:cubicBezTo>
                  <a:cubicBezTo>
                    <a:pt x="1112" y="173"/>
                    <a:pt x="865" y="0"/>
                    <a:pt x="59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3633450" y="4778475"/>
              <a:ext cx="42625" cy="35875"/>
            </a:xfrm>
            <a:custGeom>
              <a:avLst/>
              <a:gdLst/>
              <a:ahLst/>
              <a:cxnLst/>
              <a:rect l="l" t="t" r="r" b="b"/>
              <a:pathLst>
                <a:path w="1705" h="1435" extrusionOk="0">
                  <a:moveTo>
                    <a:pt x="939" y="603"/>
                  </a:moveTo>
                  <a:cubicBezTo>
                    <a:pt x="939" y="603"/>
                    <a:pt x="939" y="603"/>
                    <a:pt x="939" y="603"/>
                  </a:cubicBezTo>
                  <a:lnTo>
                    <a:pt x="939" y="603"/>
                  </a:lnTo>
                  <a:lnTo>
                    <a:pt x="939" y="603"/>
                  </a:lnTo>
                  <a:close/>
                  <a:moveTo>
                    <a:pt x="934" y="608"/>
                  </a:moveTo>
                  <a:lnTo>
                    <a:pt x="934" y="608"/>
                  </a:lnTo>
                  <a:cubicBezTo>
                    <a:pt x="939" y="611"/>
                    <a:pt x="941" y="614"/>
                    <a:pt x="935" y="614"/>
                  </a:cubicBezTo>
                  <a:lnTo>
                    <a:pt x="935" y="614"/>
                  </a:lnTo>
                  <a:cubicBezTo>
                    <a:pt x="935" y="612"/>
                    <a:pt x="935" y="610"/>
                    <a:pt x="934" y="608"/>
                  </a:cubicBezTo>
                  <a:close/>
                  <a:moveTo>
                    <a:pt x="898" y="0"/>
                  </a:moveTo>
                  <a:cubicBezTo>
                    <a:pt x="701" y="0"/>
                    <a:pt x="508" y="71"/>
                    <a:pt x="371" y="208"/>
                  </a:cubicBezTo>
                  <a:cubicBezTo>
                    <a:pt x="361" y="221"/>
                    <a:pt x="352" y="233"/>
                    <a:pt x="343" y="246"/>
                  </a:cubicBezTo>
                  <a:lnTo>
                    <a:pt x="343" y="246"/>
                  </a:lnTo>
                  <a:cubicBezTo>
                    <a:pt x="278" y="264"/>
                    <a:pt x="214" y="285"/>
                    <a:pt x="149" y="307"/>
                  </a:cubicBezTo>
                  <a:cubicBezTo>
                    <a:pt x="140" y="316"/>
                    <a:pt x="131" y="325"/>
                    <a:pt x="122" y="334"/>
                  </a:cubicBezTo>
                  <a:lnTo>
                    <a:pt x="122" y="334"/>
                  </a:lnTo>
                  <a:cubicBezTo>
                    <a:pt x="47" y="386"/>
                    <a:pt x="1" y="473"/>
                    <a:pt x="1" y="579"/>
                  </a:cubicBezTo>
                  <a:lnTo>
                    <a:pt x="1" y="628"/>
                  </a:lnTo>
                  <a:cubicBezTo>
                    <a:pt x="1" y="849"/>
                    <a:pt x="102" y="1050"/>
                    <a:pt x="272" y="1179"/>
                  </a:cubicBezTo>
                  <a:lnTo>
                    <a:pt x="272" y="1179"/>
                  </a:lnTo>
                  <a:cubicBezTo>
                    <a:pt x="293" y="1219"/>
                    <a:pt x="318" y="1258"/>
                    <a:pt x="346" y="1294"/>
                  </a:cubicBezTo>
                  <a:cubicBezTo>
                    <a:pt x="396" y="1344"/>
                    <a:pt x="445" y="1393"/>
                    <a:pt x="519" y="1418"/>
                  </a:cubicBezTo>
                  <a:cubicBezTo>
                    <a:pt x="560" y="1428"/>
                    <a:pt x="597" y="1434"/>
                    <a:pt x="631" y="1434"/>
                  </a:cubicBezTo>
                  <a:cubicBezTo>
                    <a:pt x="679" y="1434"/>
                    <a:pt x="723" y="1422"/>
                    <a:pt x="766" y="1393"/>
                  </a:cubicBezTo>
                  <a:cubicBezTo>
                    <a:pt x="792" y="1380"/>
                    <a:pt x="814" y="1364"/>
                    <a:pt x="834" y="1345"/>
                  </a:cubicBezTo>
                  <a:lnTo>
                    <a:pt x="834" y="1345"/>
                  </a:lnTo>
                  <a:cubicBezTo>
                    <a:pt x="839" y="1345"/>
                    <a:pt x="844" y="1345"/>
                    <a:pt x="850" y="1345"/>
                  </a:cubicBezTo>
                  <a:cubicBezTo>
                    <a:pt x="959" y="1345"/>
                    <a:pt x="1065" y="1318"/>
                    <a:pt x="1161" y="1270"/>
                  </a:cubicBezTo>
                  <a:cubicBezTo>
                    <a:pt x="1211" y="1240"/>
                    <a:pt x="1260" y="1202"/>
                    <a:pt x="1305" y="1160"/>
                  </a:cubicBezTo>
                  <a:lnTo>
                    <a:pt x="1305" y="1160"/>
                  </a:lnTo>
                  <a:cubicBezTo>
                    <a:pt x="1387" y="1114"/>
                    <a:pt x="1463" y="1060"/>
                    <a:pt x="1531" y="998"/>
                  </a:cubicBezTo>
                  <a:cubicBezTo>
                    <a:pt x="1605" y="949"/>
                    <a:pt x="1655" y="875"/>
                    <a:pt x="1679" y="776"/>
                  </a:cubicBezTo>
                  <a:cubicBezTo>
                    <a:pt x="1704" y="702"/>
                    <a:pt x="1655" y="603"/>
                    <a:pt x="1605" y="529"/>
                  </a:cubicBezTo>
                  <a:cubicBezTo>
                    <a:pt x="1583" y="509"/>
                    <a:pt x="1559" y="490"/>
                    <a:pt x="1536" y="472"/>
                  </a:cubicBezTo>
                  <a:lnTo>
                    <a:pt x="1536" y="472"/>
                  </a:lnTo>
                  <a:cubicBezTo>
                    <a:pt x="1535" y="466"/>
                    <a:pt x="1533" y="461"/>
                    <a:pt x="1531" y="455"/>
                  </a:cubicBezTo>
                  <a:cubicBezTo>
                    <a:pt x="1507" y="307"/>
                    <a:pt x="1383" y="159"/>
                    <a:pt x="1260" y="85"/>
                  </a:cubicBezTo>
                  <a:cubicBezTo>
                    <a:pt x="1146" y="28"/>
                    <a:pt x="1021" y="0"/>
                    <a:pt x="89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3445825" y="4711175"/>
              <a:ext cx="103700" cy="106100"/>
            </a:xfrm>
            <a:custGeom>
              <a:avLst/>
              <a:gdLst/>
              <a:ahLst/>
              <a:cxnLst/>
              <a:rect l="l" t="t" r="r" b="b"/>
              <a:pathLst>
                <a:path w="4148" h="4244" extrusionOk="0">
                  <a:moveTo>
                    <a:pt x="1330" y="1"/>
                  </a:moveTo>
                  <a:cubicBezTo>
                    <a:pt x="1190" y="1"/>
                    <a:pt x="1068" y="108"/>
                    <a:pt x="963" y="234"/>
                  </a:cubicBezTo>
                  <a:cubicBezTo>
                    <a:pt x="0" y="1444"/>
                    <a:pt x="445" y="3246"/>
                    <a:pt x="1827" y="3888"/>
                  </a:cubicBezTo>
                  <a:cubicBezTo>
                    <a:pt x="2370" y="4110"/>
                    <a:pt x="2938" y="4209"/>
                    <a:pt x="3506" y="4233"/>
                  </a:cubicBezTo>
                  <a:cubicBezTo>
                    <a:pt x="3528" y="4241"/>
                    <a:pt x="3549" y="4244"/>
                    <a:pt x="3571" y="4244"/>
                  </a:cubicBezTo>
                  <a:cubicBezTo>
                    <a:pt x="3623" y="4244"/>
                    <a:pt x="3676" y="4226"/>
                    <a:pt x="3728" y="4209"/>
                  </a:cubicBezTo>
                  <a:cubicBezTo>
                    <a:pt x="3778" y="4159"/>
                    <a:pt x="3827" y="4110"/>
                    <a:pt x="3876" y="4036"/>
                  </a:cubicBezTo>
                  <a:cubicBezTo>
                    <a:pt x="4074" y="3567"/>
                    <a:pt x="4148" y="3048"/>
                    <a:pt x="4049" y="2530"/>
                  </a:cubicBezTo>
                  <a:lnTo>
                    <a:pt x="3831" y="2457"/>
                  </a:lnTo>
                  <a:lnTo>
                    <a:pt x="3831" y="2457"/>
                  </a:lnTo>
                  <a:lnTo>
                    <a:pt x="1580" y="135"/>
                  </a:lnTo>
                  <a:cubicBezTo>
                    <a:pt x="1531" y="86"/>
                    <a:pt x="1482" y="36"/>
                    <a:pt x="1407" y="12"/>
                  </a:cubicBezTo>
                  <a:cubicBezTo>
                    <a:pt x="1381" y="4"/>
                    <a:pt x="1355" y="1"/>
                    <a:pt x="133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3571725" y="4801400"/>
              <a:ext cx="39450" cy="35375"/>
            </a:xfrm>
            <a:custGeom>
              <a:avLst/>
              <a:gdLst/>
              <a:ahLst/>
              <a:cxnLst/>
              <a:rect l="l" t="t" r="r" b="b"/>
              <a:pathLst>
                <a:path w="1578" h="1415" extrusionOk="0">
                  <a:moveTo>
                    <a:pt x="585" y="1"/>
                  </a:moveTo>
                  <a:cubicBezTo>
                    <a:pt x="559" y="1"/>
                    <a:pt x="534" y="4"/>
                    <a:pt x="510" y="10"/>
                  </a:cubicBezTo>
                  <a:lnTo>
                    <a:pt x="510" y="10"/>
                  </a:lnTo>
                  <a:cubicBezTo>
                    <a:pt x="431" y="17"/>
                    <a:pt x="352" y="37"/>
                    <a:pt x="272" y="57"/>
                  </a:cubicBezTo>
                  <a:cubicBezTo>
                    <a:pt x="198" y="81"/>
                    <a:pt x="124" y="131"/>
                    <a:pt x="75" y="205"/>
                  </a:cubicBezTo>
                  <a:cubicBezTo>
                    <a:pt x="50" y="254"/>
                    <a:pt x="50" y="279"/>
                    <a:pt x="25" y="328"/>
                  </a:cubicBezTo>
                  <a:cubicBezTo>
                    <a:pt x="25" y="377"/>
                    <a:pt x="25" y="452"/>
                    <a:pt x="1" y="526"/>
                  </a:cubicBezTo>
                  <a:cubicBezTo>
                    <a:pt x="25" y="748"/>
                    <a:pt x="124" y="970"/>
                    <a:pt x="272" y="1143"/>
                  </a:cubicBezTo>
                  <a:cubicBezTo>
                    <a:pt x="445" y="1316"/>
                    <a:pt x="692" y="1414"/>
                    <a:pt x="939" y="1414"/>
                  </a:cubicBezTo>
                  <a:cubicBezTo>
                    <a:pt x="1013" y="1414"/>
                    <a:pt x="1062" y="1390"/>
                    <a:pt x="1136" y="1365"/>
                  </a:cubicBezTo>
                  <a:cubicBezTo>
                    <a:pt x="1186" y="1316"/>
                    <a:pt x="1211" y="1266"/>
                    <a:pt x="1235" y="1192"/>
                  </a:cubicBezTo>
                  <a:cubicBezTo>
                    <a:pt x="1235" y="1168"/>
                    <a:pt x="1241" y="1138"/>
                    <a:pt x="1247" y="1106"/>
                  </a:cubicBezTo>
                  <a:lnTo>
                    <a:pt x="1247" y="1106"/>
                  </a:lnTo>
                  <a:cubicBezTo>
                    <a:pt x="1252" y="1101"/>
                    <a:pt x="1256" y="1096"/>
                    <a:pt x="1261" y="1090"/>
                  </a:cubicBezTo>
                  <a:lnTo>
                    <a:pt x="1261" y="1090"/>
                  </a:lnTo>
                  <a:cubicBezTo>
                    <a:pt x="1455" y="1066"/>
                    <a:pt x="1577" y="903"/>
                    <a:pt x="1531" y="698"/>
                  </a:cubicBezTo>
                  <a:cubicBezTo>
                    <a:pt x="1417" y="309"/>
                    <a:pt x="1068" y="47"/>
                    <a:pt x="663" y="11"/>
                  </a:cubicBezTo>
                  <a:lnTo>
                    <a:pt x="663" y="11"/>
                  </a:lnTo>
                  <a:cubicBezTo>
                    <a:pt x="637" y="4"/>
                    <a:pt x="611" y="1"/>
                    <a:pt x="58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5628950" y="3934375"/>
              <a:ext cx="42600" cy="41375"/>
            </a:xfrm>
            <a:custGeom>
              <a:avLst/>
              <a:gdLst/>
              <a:ahLst/>
              <a:cxnLst/>
              <a:rect l="l" t="t" r="r" b="b"/>
              <a:pathLst>
                <a:path w="1704" h="1655" extrusionOk="0">
                  <a:moveTo>
                    <a:pt x="1580" y="0"/>
                  </a:moveTo>
                  <a:cubicBezTo>
                    <a:pt x="1531" y="0"/>
                    <a:pt x="1506" y="50"/>
                    <a:pt x="1506" y="99"/>
                  </a:cubicBezTo>
                  <a:cubicBezTo>
                    <a:pt x="1506" y="371"/>
                    <a:pt x="1457" y="642"/>
                    <a:pt x="1407" y="914"/>
                  </a:cubicBezTo>
                  <a:cubicBezTo>
                    <a:pt x="1333" y="1161"/>
                    <a:pt x="1185" y="1358"/>
                    <a:pt x="963" y="1383"/>
                  </a:cubicBezTo>
                  <a:cubicBezTo>
                    <a:pt x="950" y="1384"/>
                    <a:pt x="938" y="1385"/>
                    <a:pt x="925" y="1385"/>
                  </a:cubicBezTo>
                  <a:cubicBezTo>
                    <a:pt x="718" y="1385"/>
                    <a:pt x="536" y="1197"/>
                    <a:pt x="420" y="988"/>
                  </a:cubicBezTo>
                  <a:cubicBezTo>
                    <a:pt x="296" y="741"/>
                    <a:pt x="222" y="469"/>
                    <a:pt x="173" y="198"/>
                  </a:cubicBezTo>
                  <a:lnTo>
                    <a:pt x="173" y="173"/>
                  </a:lnTo>
                  <a:cubicBezTo>
                    <a:pt x="173" y="148"/>
                    <a:pt x="123" y="124"/>
                    <a:pt x="99" y="124"/>
                  </a:cubicBezTo>
                  <a:cubicBezTo>
                    <a:pt x="49" y="124"/>
                    <a:pt x="0" y="173"/>
                    <a:pt x="25" y="222"/>
                  </a:cubicBezTo>
                  <a:cubicBezTo>
                    <a:pt x="25" y="519"/>
                    <a:pt x="99" y="815"/>
                    <a:pt x="222" y="1087"/>
                  </a:cubicBezTo>
                  <a:cubicBezTo>
                    <a:pt x="272" y="1235"/>
                    <a:pt x="370" y="1358"/>
                    <a:pt x="494" y="1482"/>
                  </a:cubicBezTo>
                  <a:cubicBezTo>
                    <a:pt x="617" y="1605"/>
                    <a:pt x="790" y="1654"/>
                    <a:pt x="963" y="1654"/>
                  </a:cubicBezTo>
                  <a:cubicBezTo>
                    <a:pt x="1160" y="1630"/>
                    <a:pt x="1333" y="1556"/>
                    <a:pt x="1432" y="1408"/>
                  </a:cubicBezTo>
                  <a:cubicBezTo>
                    <a:pt x="1531" y="1284"/>
                    <a:pt x="1605" y="1136"/>
                    <a:pt x="1654" y="963"/>
                  </a:cubicBezTo>
                  <a:cubicBezTo>
                    <a:pt x="1704" y="692"/>
                    <a:pt x="1704" y="371"/>
                    <a:pt x="1654" y="74"/>
                  </a:cubicBezTo>
                  <a:cubicBezTo>
                    <a:pt x="1654" y="50"/>
                    <a:pt x="1630" y="0"/>
                    <a:pt x="1580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7" name="Google Shape;537;p34"/>
          <p:cNvSpPr txBox="1"/>
          <p:nvPr/>
        </p:nvSpPr>
        <p:spPr>
          <a:xfrm>
            <a:off x="8985750" y="3845175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538" name="Google Shape;538;p34"/>
          <p:cNvSpPr/>
          <p:nvPr/>
        </p:nvSpPr>
        <p:spPr>
          <a:xfrm>
            <a:off x="-68650" y="2756627"/>
            <a:ext cx="1728531" cy="154291"/>
          </a:xfrm>
          <a:custGeom>
            <a:avLst/>
            <a:gdLst/>
            <a:ahLst/>
            <a:cxnLst/>
            <a:rect l="l" t="t" r="r" b="b"/>
            <a:pathLst>
              <a:path w="39381" h="3515" extrusionOk="0">
                <a:moveTo>
                  <a:pt x="13941" y="0"/>
                </a:moveTo>
                <a:cubicBezTo>
                  <a:pt x="12579" y="0"/>
                  <a:pt x="11216" y="19"/>
                  <a:pt x="9845" y="51"/>
                </a:cubicBezTo>
                <a:cubicBezTo>
                  <a:pt x="6577" y="90"/>
                  <a:pt x="3269" y="246"/>
                  <a:pt x="0" y="518"/>
                </a:cubicBezTo>
                <a:lnTo>
                  <a:pt x="117" y="3515"/>
                </a:lnTo>
                <a:cubicBezTo>
                  <a:pt x="3386" y="3476"/>
                  <a:pt x="6655" y="3398"/>
                  <a:pt x="9923" y="3320"/>
                </a:cubicBezTo>
                <a:cubicBezTo>
                  <a:pt x="13192" y="3242"/>
                  <a:pt x="16461" y="3126"/>
                  <a:pt x="19691" y="3087"/>
                </a:cubicBezTo>
                <a:cubicBezTo>
                  <a:pt x="20169" y="3075"/>
                  <a:pt x="20648" y="3071"/>
                  <a:pt x="21125" y="3071"/>
                </a:cubicBezTo>
                <a:cubicBezTo>
                  <a:pt x="22276" y="3071"/>
                  <a:pt x="23415" y="3098"/>
                  <a:pt x="24516" y="3126"/>
                </a:cubicBezTo>
                <a:lnTo>
                  <a:pt x="27006" y="3281"/>
                </a:lnTo>
                <a:lnTo>
                  <a:pt x="28290" y="3281"/>
                </a:lnTo>
                <a:cubicBezTo>
                  <a:pt x="28719" y="3242"/>
                  <a:pt x="29108" y="3242"/>
                  <a:pt x="29536" y="3242"/>
                </a:cubicBezTo>
                <a:cubicBezTo>
                  <a:pt x="32882" y="3048"/>
                  <a:pt x="36190" y="2425"/>
                  <a:pt x="39381" y="1374"/>
                </a:cubicBezTo>
                <a:lnTo>
                  <a:pt x="39186" y="557"/>
                </a:lnTo>
                <a:cubicBezTo>
                  <a:pt x="37591" y="752"/>
                  <a:pt x="35956" y="908"/>
                  <a:pt x="34361" y="985"/>
                </a:cubicBezTo>
                <a:cubicBezTo>
                  <a:pt x="33351" y="1033"/>
                  <a:pt x="32356" y="1067"/>
                  <a:pt x="31366" y="1067"/>
                </a:cubicBezTo>
                <a:cubicBezTo>
                  <a:pt x="30755" y="1067"/>
                  <a:pt x="30145" y="1054"/>
                  <a:pt x="29536" y="1024"/>
                </a:cubicBezTo>
                <a:cubicBezTo>
                  <a:pt x="28757" y="985"/>
                  <a:pt x="27940" y="908"/>
                  <a:pt x="27162" y="830"/>
                </a:cubicBezTo>
                <a:lnTo>
                  <a:pt x="24749" y="479"/>
                </a:lnTo>
                <a:cubicBezTo>
                  <a:pt x="23076" y="285"/>
                  <a:pt x="21403" y="168"/>
                  <a:pt x="19729" y="129"/>
                </a:cubicBezTo>
                <a:cubicBezTo>
                  <a:pt x="17792" y="38"/>
                  <a:pt x="15868" y="0"/>
                  <a:pt x="13941" y="0"/>
                </a:cubicBezTo>
                <a:close/>
              </a:path>
            </a:pathLst>
          </a:custGeom>
          <a:solidFill>
            <a:srgbClr val="783F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9" name="Google Shape;539;p34"/>
          <p:cNvGrpSpPr/>
          <p:nvPr/>
        </p:nvGrpSpPr>
        <p:grpSpPr>
          <a:xfrm>
            <a:off x="504486" y="2377721"/>
            <a:ext cx="897294" cy="781858"/>
            <a:chOff x="6617750" y="1239250"/>
            <a:chExt cx="511075" cy="445300"/>
          </a:xfrm>
        </p:grpSpPr>
        <p:sp>
          <p:nvSpPr>
            <p:cNvPr id="540" name="Google Shape;540;p34"/>
            <p:cNvSpPr/>
            <p:nvPr/>
          </p:nvSpPr>
          <p:spPr>
            <a:xfrm>
              <a:off x="6617750" y="1239250"/>
              <a:ext cx="511075" cy="444825"/>
            </a:xfrm>
            <a:custGeom>
              <a:avLst/>
              <a:gdLst/>
              <a:ahLst/>
              <a:cxnLst/>
              <a:rect l="l" t="t" r="r" b="b"/>
              <a:pathLst>
                <a:path w="20443" h="17793" extrusionOk="0">
                  <a:moveTo>
                    <a:pt x="14122" y="1"/>
                  </a:moveTo>
                  <a:cubicBezTo>
                    <a:pt x="14104" y="1"/>
                    <a:pt x="14088" y="3"/>
                    <a:pt x="14073" y="8"/>
                  </a:cubicBezTo>
                  <a:cubicBezTo>
                    <a:pt x="13702" y="156"/>
                    <a:pt x="13431" y="2971"/>
                    <a:pt x="13431" y="2971"/>
                  </a:cubicBezTo>
                  <a:cubicBezTo>
                    <a:pt x="13164" y="2810"/>
                    <a:pt x="12246" y="2718"/>
                    <a:pt x="11055" y="2718"/>
                  </a:cubicBezTo>
                  <a:cubicBezTo>
                    <a:pt x="8944" y="2718"/>
                    <a:pt x="5976" y="3010"/>
                    <a:pt x="4271" y="3736"/>
                  </a:cubicBezTo>
                  <a:cubicBezTo>
                    <a:pt x="1605" y="4872"/>
                    <a:pt x="444" y="8624"/>
                    <a:pt x="222" y="10501"/>
                  </a:cubicBezTo>
                  <a:cubicBezTo>
                    <a:pt x="0" y="12377"/>
                    <a:pt x="593" y="17043"/>
                    <a:pt x="4247" y="17710"/>
                  </a:cubicBezTo>
                  <a:cubicBezTo>
                    <a:pt x="4553" y="17766"/>
                    <a:pt x="4839" y="17792"/>
                    <a:pt x="5105" y="17792"/>
                  </a:cubicBezTo>
                  <a:cubicBezTo>
                    <a:pt x="7987" y="17792"/>
                    <a:pt x="8561" y="14721"/>
                    <a:pt x="8493" y="13636"/>
                  </a:cubicBezTo>
                  <a:cubicBezTo>
                    <a:pt x="8417" y="12741"/>
                    <a:pt x="7414" y="11992"/>
                    <a:pt x="6336" y="11992"/>
                  </a:cubicBezTo>
                  <a:cubicBezTo>
                    <a:pt x="6018" y="11992"/>
                    <a:pt x="5692" y="12058"/>
                    <a:pt x="5382" y="12204"/>
                  </a:cubicBezTo>
                  <a:cubicBezTo>
                    <a:pt x="4024" y="12846"/>
                    <a:pt x="4469" y="13933"/>
                    <a:pt x="5234" y="14525"/>
                  </a:cubicBezTo>
                  <a:cubicBezTo>
                    <a:pt x="5469" y="14713"/>
                    <a:pt x="5689" y="14796"/>
                    <a:pt x="5871" y="14796"/>
                  </a:cubicBezTo>
                  <a:cubicBezTo>
                    <a:pt x="6264" y="14796"/>
                    <a:pt x="6481" y="14407"/>
                    <a:pt x="6296" y="13834"/>
                  </a:cubicBezTo>
                  <a:cubicBezTo>
                    <a:pt x="6244" y="13659"/>
                    <a:pt x="6181" y="13595"/>
                    <a:pt x="6111" y="13595"/>
                  </a:cubicBezTo>
                  <a:cubicBezTo>
                    <a:pt x="5909" y="13595"/>
                    <a:pt x="5646" y="14123"/>
                    <a:pt x="5420" y="14123"/>
                  </a:cubicBezTo>
                  <a:cubicBezTo>
                    <a:pt x="5344" y="14123"/>
                    <a:pt x="5273" y="14064"/>
                    <a:pt x="5209" y="13908"/>
                  </a:cubicBezTo>
                  <a:cubicBezTo>
                    <a:pt x="4963" y="13291"/>
                    <a:pt x="5851" y="13019"/>
                    <a:pt x="6740" y="12994"/>
                  </a:cubicBezTo>
                  <a:cubicBezTo>
                    <a:pt x="6759" y="12993"/>
                    <a:pt x="6777" y="12993"/>
                    <a:pt x="6795" y="12993"/>
                  </a:cubicBezTo>
                  <a:cubicBezTo>
                    <a:pt x="7628" y="12993"/>
                    <a:pt x="7600" y="14115"/>
                    <a:pt x="6246" y="15735"/>
                  </a:cubicBezTo>
                  <a:cubicBezTo>
                    <a:pt x="5992" y="16029"/>
                    <a:pt x="5737" y="16160"/>
                    <a:pt x="5489" y="16160"/>
                  </a:cubicBezTo>
                  <a:cubicBezTo>
                    <a:pt x="4363" y="16160"/>
                    <a:pt x="3396" y="13461"/>
                    <a:pt x="3457" y="11093"/>
                  </a:cubicBezTo>
                  <a:cubicBezTo>
                    <a:pt x="3531" y="8229"/>
                    <a:pt x="5432" y="6551"/>
                    <a:pt x="6962" y="6452"/>
                  </a:cubicBezTo>
                  <a:cubicBezTo>
                    <a:pt x="7586" y="6427"/>
                    <a:pt x="8209" y="6415"/>
                    <a:pt x="8832" y="6415"/>
                  </a:cubicBezTo>
                  <a:cubicBezTo>
                    <a:pt x="10701" y="6415"/>
                    <a:pt x="12567" y="6526"/>
                    <a:pt x="14418" y="6748"/>
                  </a:cubicBezTo>
                  <a:cubicBezTo>
                    <a:pt x="14831" y="6806"/>
                    <a:pt x="15182" y="6830"/>
                    <a:pt x="15483" y="6830"/>
                  </a:cubicBezTo>
                  <a:cubicBezTo>
                    <a:pt x="16732" y="6830"/>
                    <a:pt x="17140" y="6418"/>
                    <a:pt x="17677" y="6279"/>
                  </a:cubicBezTo>
                  <a:cubicBezTo>
                    <a:pt x="18344" y="6081"/>
                    <a:pt x="19011" y="6304"/>
                    <a:pt x="19727" y="5810"/>
                  </a:cubicBezTo>
                  <a:cubicBezTo>
                    <a:pt x="20443" y="5291"/>
                    <a:pt x="18319" y="3119"/>
                    <a:pt x="16986" y="2255"/>
                  </a:cubicBezTo>
                  <a:cubicBezTo>
                    <a:pt x="15704" y="1447"/>
                    <a:pt x="14559" y="1"/>
                    <a:pt x="1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6927575" y="1375850"/>
              <a:ext cx="77800" cy="100700"/>
            </a:xfrm>
            <a:custGeom>
              <a:avLst/>
              <a:gdLst/>
              <a:ahLst/>
              <a:cxnLst/>
              <a:rect l="l" t="t" r="r" b="b"/>
              <a:pathLst>
                <a:path w="3112" h="4028" extrusionOk="0">
                  <a:moveTo>
                    <a:pt x="1630" y="0"/>
                  </a:moveTo>
                  <a:cubicBezTo>
                    <a:pt x="1630" y="0"/>
                    <a:pt x="1" y="148"/>
                    <a:pt x="593" y="1161"/>
                  </a:cubicBezTo>
                  <a:cubicBezTo>
                    <a:pt x="1087" y="1975"/>
                    <a:pt x="1458" y="2864"/>
                    <a:pt x="1680" y="3802"/>
                  </a:cubicBezTo>
                  <a:cubicBezTo>
                    <a:pt x="1700" y="3971"/>
                    <a:pt x="1815" y="4028"/>
                    <a:pt x="1970" y="4028"/>
                  </a:cubicBezTo>
                  <a:cubicBezTo>
                    <a:pt x="2201" y="4028"/>
                    <a:pt x="2520" y="3901"/>
                    <a:pt x="2741" y="3827"/>
                  </a:cubicBezTo>
                  <a:cubicBezTo>
                    <a:pt x="3112" y="3679"/>
                    <a:pt x="2667" y="3259"/>
                    <a:pt x="2198" y="2617"/>
                  </a:cubicBezTo>
                  <a:cubicBezTo>
                    <a:pt x="1729" y="2000"/>
                    <a:pt x="1630" y="0"/>
                    <a:pt x="1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6895775" y="1376750"/>
              <a:ext cx="56525" cy="101125"/>
            </a:xfrm>
            <a:custGeom>
              <a:avLst/>
              <a:gdLst/>
              <a:ahLst/>
              <a:cxnLst/>
              <a:rect l="l" t="t" r="r" b="b"/>
              <a:pathLst>
                <a:path w="2261" h="4045" extrusionOk="0">
                  <a:moveTo>
                    <a:pt x="1291" y="0"/>
                  </a:moveTo>
                  <a:cubicBezTo>
                    <a:pt x="833" y="0"/>
                    <a:pt x="0" y="108"/>
                    <a:pt x="310" y="927"/>
                  </a:cubicBezTo>
                  <a:cubicBezTo>
                    <a:pt x="631" y="1841"/>
                    <a:pt x="804" y="2779"/>
                    <a:pt x="829" y="3742"/>
                  </a:cubicBezTo>
                  <a:cubicBezTo>
                    <a:pt x="814" y="3982"/>
                    <a:pt x="1035" y="4044"/>
                    <a:pt x="1301" y="4044"/>
                  </a:cubicBezTo>
                  <a:cubicBezTo>
                    <a:pt x="1499" y="4044"/>
                    <a:pt x="1721" y="4010"/>
                    <a:pt x="1890" y="3989"/>
                  </a:cubicBezTo>
                  <a:cubicBezTo>
                    <a:pt x="2261" y="3914"/>
                    <a:pt x="1890" y="3396"/>
                    <a:pt x="1569" y="2705"/>
                  </a:cubicBezTo>
                  <a:cubicBezTo>
                    <a:pt x="1273" y="1989"/>
                    <a:pt x="1569" y="14"/>
                    <a:pt x="1569" y="14"/>
                  </a:cubicBezTo>
                  <a:cubicBezTo>
                    <a:pt x="1569" y="14"/>
                    <a:pt x="1454" y="0"/>
                    <a:pt x="12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6810450" y="1370475"/>
              <a:ext cx="56050" cy="101100"/>
            </a:xfrm>
            <a:custGeom>
              <a:avLst/>
              <a:gdLst/>
              <a:ahLst/>
              <a:cxnLst/>
              <a:rect l="l" t="t" r="r" b="b"/>
              <a:pathLst>
                <a:path w="2242" h="4044" extrusionOk="0">
                  <a:moveTo>
                    <a:pt x="1240" y="0"/>
                  </a:moveTo>
                  <a:cubicBezTo>
                    <a:pt x="780" y="0"/>
                    <a:pt x="0" y="115"/>
                    <a:pt x="267" y="931"/>
                  </a:cubicBezTo>
                  <a:cubicBezTo>
                    <a:pt x="588" y="1845"/>
                    <a:pt x="760" y="2783"/>
                    <a:pt x="810" y="3746"/>
                  </a:cubicBezTo>
                  <a:cubicBezTo>
                    <a:pt x="796" y="3978"/>
                    <a:pt x="994" y="4044"/>
                    <a:pt x="1241" y="4044"/>
                  </a:cubicBezTo>
                  <a:cubicBezTo>
                    <a:pt x="1440" y="4044"/>
                    <a:pt x="1670" y="4001"/>
                    <a:pt x="1847" y="3968"/>
                  </a:cubicBezTo>
                  <a:cubicBezTo>
                    <a:pt x="2242" y="3919"/>
                    <a:pt x="1847" y="3400"/>
                    <a:pt x="1550" y="2684"/>
                  </a:cubicBezTo>
                  <a:cubicBezTo>
                    <a:pt x="1229" y="1993"/>
                    <a:pt x="1550" y="18"/>
                    <a:pt x="1550" y="18"/>
                  </a:cubicBezTo>
                  <a:cubicBezTo>
                    <a:pt x="1550" y="18"/>
                    <a:pt x="1420" y="0"/>
                    <a:pt x="1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6763725" y="1368625"/>
              <a:ext cx="55875" cy="101100"/>
            </a:xfrm>
            <a:custGeom>
              <a:avLst/>
              <a:gdLst/>
              <a:ahLst/>
              <a:cxnLst/>
              <a:rect l="l" t="t" r="r" b="b"/>
              <a:pathLst>
                <a:path w="2235" h="4044" extrusionOk="0">
                  <a:moveTo>
                    <a:pt x="1233" y="0"/>
                  </a:moveTo>
                  <a:cubicBezTo>
                    <a:pt x="775" y="0"/>
                    <a:pt x="0" y="115"/>
                    <a:pt x="284" y="931"/>
                  </a:cubicBezTo>
                  <a:cubicBezTo>
                    <a:pt x="605" y="1820"/>
                    <a:pt x="778" y="2783"/>
                    <a:pt x="802" y="3746"/>
                  </a:cubicBezTo>
                  <a:cubicBezTo>
                    <a:pt x="789" y="3978"/>
                    <a:pt x="987" y="4044"/>
                    <a:pt x="1233" y="4044"/>
                  </a:cubicBezTo>
                  <a:cubicBezTo>
                    <a:pt x="1432" y="4044"/>
                    <a:pt x="1663" y="4001"/>
                    <a:pt x="1839" y="3968"/>
                  </a:cubicBezTo>
                  <a:cubicBezTo>
                    <a:pt x="2234" y="3919"/>
                    <a:pt x="1839" y="3400"/>
                    <a:pt x="1543" y="2684"/>
                  </a:cubicBezTo>
                  <a:cubicBezTo>
                    <a:pt x="1222" y="1993"/>
                    <a:pt x="1543" y="18"/>
                    <a:pt x="1543" y="18"/>
                  </a:cubicBezTo>
                  <a:cubicBezTo>
                    <a:pt x="1543" y="18"/>
                    <a:pt x="1412" y="0"/>
                    <a:pt x="12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6617750" y="1307175"/>
              <a:ext cx="361100" cy="377375"/>
            </a:xfrm>
            <a:custGeom>
              <a:avLst/>
              <a:gdLst/>
              <a:ahLst/>
              <a:cxnLst/>
              <a:rect l="l" t="t" r="r" b="b"/>
              <a:pathLst>
                <a:path w="14444" h="15095" extrusionOk="0">
                  <a:moveTo>
                    <a:pt x="10999" y="1"/>
                  </a:moveTo>
                  <a:cubicBezTo>
                    <a:pt x="8892" y="1"/>
                    <a:pt x="5961" y="293"/>
                    <a:pt x="4271" y="1019"/>
                  </a:cubicBezTo>
                  <a:cubicBezTo>
                    <a:pt x="1605" y="2155"/>
                    <a:pt x="444" y="5907"/>
                    <a:pt x="222" y="7784"/>
                  </a:cubicBezTo>
                  <a:cubicBezTo>
                    <a:pt x="0" y="9660"/>
                    <a:pt x="617" y="14351"/>
                    <a:pt x="4247" y="15018"/>
                  </a:cubicBezTo>
                  <a:cubicBezTo>
                    <a:pt x="4545" y="15070"/>
                    <a:pt x="4824" y="15095"/>
                    <a:pt x="5084" y="15095"/>
                  </a:cubicBezTo>
                  <a:cubicBezTo>
                    <a:pt x="7988" y="15095"/>
                    <a:pt x="8584" y="12032"/>
                    <a:pt x="8493" y="10944"/>
                  </a:cubicBezTo>
                  <a:cubicBezTo>
                    <a:pt x="8436" y="10033"/>
                    <a:pt x="7431" y="9297"/>
                    <a:pt x="6352" y="9297"/>
                  </a:cubicBezTo>
                  <a:cubicBezTo>
                    <a:pt x="6027" y="9297"/>
                    <a:pt x="5696" y="9364"/>
                    <a:pt x="5382" y="9512"/>
                  </a:cubicBezTo>
                  <a:cubicBezTo>
                    <a:pt x="4024" y="10154"/>
                    <a:pt x="4493" y="11240"/>
                    <a:pt x="5234" y="11833"/>
                  </a:cubicBezTo>
                  <a:cubicBezTo>
                    <a:pt x="5468" y="12012"/>
                    <a:pt x="5690" y="12093"/>
                    <a:pt x="5876" y="12093"/>
                  </a:cubicBezTo>
                  <a:cubicBezTo>
                    <a:pt x="6276" y="12093"/>
                    <a:pt x="6506" y="11715"/>
                    <a:pt x="6320" y="11141"/>
                  </a:cubicBezTo>
                  <a:cubicBezTo>
                    <a:pt x="6264" y="10967"/>
                    <a:pt x="6197" y="10902"/>
                    <a:pt x="6123" y="10902"/>
                  </a:cubicBezTo>
                  <a:cubicBezTo>
                    <a:pt x="5913" y="10902"/>
                    <a:pt x="5650" y="11431"/>
                    <a:pt x="5433" y="11431"/>
                  </a:cubicBezTo>
                  <a:cubicBezTo>
                    <a:pt x="5360" y="11431"/>
                    <a:pt x="5293" y="11372"/>
                    <a:pt x="5234" y="11216"/>
                  </a:cubicBezTo>
                  <a:cubicBezTo>
                    <a:pt x="4987" y="10598"/>
                    <a:pt x="5851" y="10327"/>
                    <a:pt x="6740" y="10302"/>
                  </a:cubicBezTo>
                  <a:cubicBezTo>
                    <a:pt x="6759" y="10301"/>
                    <a:pt x="6777" y="10301"/>
                    <a:pt x="6795" y="10301"/>
                  </a:cubicBezTo>
                  <a:cubicBezTo>
                    <a:pt x="7654" y="10301"/>
                    <a:pt x="7649" y="11447"/>
                    <a:pt x="6246" y="13043"/>
                  </a:cubicBezTo>
                  <a:cubicBezTo>
                    <a:pt x="6083" y="13288"/>
                    <a:pt x="5801" y="13432"/>
                    <a:pt x="5498" y="13432"/>
                  </a:cubicBezTo>
                  <a:cubicBezTo>
                    <a:pt x="5435" y="13432"/>
                    <a:pt x="5372" y="13426"/>
                    <a:pt x="5308" y="13413"/>
                  </a:cubicBezTo>
                  <a:cubicBezTo>
                    <a:pt x="5269" y="13425"/>
                    <a:pt x="5227" y="13431"/>
                    <a:pt x="5182" y="13431"/>
                  </a:cubicBezTo>
                  <a:cubicBezTo>
                    <a:pt x="4530" y="13431"/>
                    <a:pt x="3374" y="12145"/>
                    <a:pt x="2889" y="11660"/>
                  </a:cubicBezTo>
                  <a:cubicBezTo>
                    <a:pt x="2271" y="10993"/>
                    <a:pt x="593" y="7167"/>
                    <a:pt x="4098" y="4080"/>
                  </a:cubicBezTo>
                  <a:cubicBezTo>
                    <a:pt x="6017" y="2380"/>
                    <a:pt x="7103" y="2021"/>
                    <a:pt x="8311" y="2021"/>
                  </a:cubicBezTo>
                  <a:cubicBezTo>
                    <a:pt x="9193" y="2021"/>
                    <a:pt x="10140" y="2212"/>
                    <a:pt x="11523" y="2212"/>
                  </a:cubicBezTo>
                  <a:cubicBezTo>
                    <a:pt x="11684" y="2212"/>
                    <a:pt x="11850" y="2210"/>
                    <a:pt x="12024" y="2204"/>
                  </a:cubicBezTo>
                  <a:cubicBezTo>
                    <a:pt x="14418" y="2130"/>
                    <a:pt x="14443" y="1241"/>
                    <a:pt x="13406" y="254"/>
                  </a:cubicBezTo>
                  <a:cubicBezTo>
                    <a:pt x="13112" y="93"/>
                    <a:pt x="12187" y="1"/>
                    <a:pt x="109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6982525" y="1461650"/>
              <a:ext cx="4950" cy="9900"/>
            </a:xfrm>
            <a:custGeom>
              <a:avLst/>
              <a:gdLst/>
              <a:ahLst/>
              <a:cxnLst/>
              <a:rect l="l" t="t" r="r" b="b"/>
              <a:pathLst>
                <a:path w="198" h="396" fill="none" extrusionOk="0">
                  <a:moveTo>
                    <a:pt x="198" y="395"/>
                  </a:moveTo>
                  <a:cubicBezTo>
                    <a:pt x="74" y="296"/>
                    <a:pt x="0" y="148"/>
                    <a:pt x="0" y="0"/>
                  </a:cubicBezTo>
                </a:path>
              </a:pathLst>
            </a:custGeom>
            <a:noFill/>
            <a:ln w="3075" cap="rnd" cmpd="sng">
              <a:solidFill>
                <a:srgbClr val="070707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6929450" y="1454225"/>
              <a:ext cx="5575" cy="20400"/>
            </a:xfrm>
            <a:custGeom>
              <a:avLst/>
              <a:gdLst/>
              <a:ahLst/>
              <a:cxnLst/>
              <a:rect l="l" t="t" r="r" b="b"/>
              <a:pathLst>
                <a:path w="223" h="816" fill="none" extrusionOk="0">
                  <a:moveTo>
                    <a:pt x="222" y="815"/>
                  </a:moveTo>
                  <a:cubicBezTo>
                    <a:pt x="148" y="544"/>
                    <a:pt x="74" y="272"/>
                    <a:pt x="0" y="1"/>
                  </a:cubicBezTo>
                </a:path>
              </a:pathLst>
            </a:custGeom>
            <a:noFill/>
            <a:ln w="3075" cap="rnd" cmpd="sng">
              <a:solidFill>
                <a:srgbClr val="070707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6840550" y="1449900"/>
              <a:ext cx="6825" cy="18550"/>
            </a:xfrm>
            <a:custGeom>
              <a:avLst/>
              <a:gdLst/>
              <a:ahLst/>
              <a:cxnLst/>
              <a:rect l="l" t="t" r="r" b="b"/>
              <a:pathLst>
                <a:path w="273" h="742" fill="none" extrusionOk="0">
                  <a:moveTo>
                    <a:pt x="272" y="742"/>
                  </a:moveTo>
                  <a:cubicBezTo>
                    <a:pt x="174" y="495"/>
                    <a:pt x="100" y="248"/>
                    <a:pt x="1" y="1"/>
                  </a:cubicBezTo>
                </a:path>
              </a:pathLst>
            </a:custGeom>
            <a:noFill/>
            <a:ln w="3075" cap="rnd" cmpd="sng">
              <a:solidFill>
                <a:srgbClr val="070707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6796725" y="1448050"/>
              <a:ext cx="3125" cy="15475"/>
            </a:xfrm>
            <a:custGeom>
              <a:avLst/>
              <a:gdLst/>
              <a:ahLst/>
              <a:cxnLst/>
              <a:rect l="l" t="t" r="r" b="b"/>
              <a:pathLst>
                <a:path w="125" h="619" fill="none" extrusionOk="0">
                  <a:moveTo>
                    <a:pt x="124" y="618"/>
                  </a:moveTo>
                  <a:cubicBezTo>
                    <a:pt x="75" y="396"/>
                    <a:pt x="26" y="198"/>
                    <a:pt x="1" y="1"/>
                  </a:cubicBezTo>
                </a:path>
              </a:pathLst>
            </a:custGeom>
            <a:noFill/>
            <a:ln w="3075" cap="rnd" cmpd="sng">
              <a:solidFill>
                <a:srgbClr val="070707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6992400" y="1308925"/>
              <a:ext cx="62975" cy="50275"/>
            </a:xfrm>
            <a:custGeom>
              <a:avLst/>
              <a:gdLst/>
              <a:ahLst/>
              <a:cxnLst/>
              <a:rect l="l" t="t" r="r" b="b"/>
              <a:pathLst>
                <a:path w="2519" h="2011" extrusionOk="0">
                  <a:moveTo>
                    <a:pt x="1004" y="0"/>
                  </a:moveTo>
                  <a:cubicBezTo>
                    <a:pt x="747" y="0"/>
                    <a:pt x="486" y="118"/>
                    <a:pt x="297" y="307"/>
                  </a:cubicBezTo>
                  <a:cubicBezTo>
                    <a:pt x="74" y="554"/>
                    <a:pt x="0" y="900"/>
                    <a:pt x="124" y="1196"/>
                  </a:cubicBezTo>
                  <a:cubicBezTo>
                    <a:pt x="198" y="1369"/>
                    <a:pt x="321" y="1492"/>
                    <a:pt x="469" y="1616"/>
                  </a:cubicBezTo>
                  <a:cubicBezTo>
                    <a:pt x="741" y="1863"/>
                    <a:pt x="1111" y="2011"/>
                    <a:pt x="1482" y="2011"/>
                  </a:cubicBezTo>
                  <a:cubicBezTo>
                    <a:pt x="1877" y="2011"/>
                    <a:pt x="2222" y="1764"/>
                    <a:pt x="2370" y="1418"/>
                  </a:cubicBezTo>
                  <a:cubicBezTo>
                    <a:pt x="2519" y="1048"/>
                    <a:pt x="2321" y="628"/>
                    <a:pt x="1951" y="480"/>
                  </a:cubicBezTo>
                  <a:cubicBezTo>
                    <a:pt x="1778" y="208"/>
                    <a:pt x="1482" y="11"/>
                    <a:pt x="1136" y="11"/>
                  </a:cubicBezTo>
                  <a:cubicBezTo>
                    <a:pt x="1092" y="4"/>
                    <a:pt x="1048" y="0"/>
                    <a:pt x="10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6975725" y="1369675"/>
              <a:ext cx="133975" cy="25950"/>
            </a:xfrm>
            <a:custGeom>
              <a:avLst/>
              <a:gdLst/>
              <a:ahLst/>
              <a:cxnLst/>
              <a:rect l="l" t="t" r="r" b="b"/>
              <a:pathLst>
                <a:path w="5359" h="1038" fill="none" extrusionOk="0">
                  <a:moveTo>
                    <a:pt x="5358" y="568"/>
                  </a:moveTo>
                  <a:cubicBezTo>
                    <a:pt x="4766" y="1037"/>
                    <a:pt x="3926" y="1013"/>
                    <a:pt x="3186" y="840"/>
                  </a:cubicBezTo>
                  <a:cubicBezTo>
                    <a:pt x="2470" y="667"/>
                    <a:pt x="1778" y="346"/>
                    <a:pt x="1013" y="321"/>
                  </a:cubicBezTo>
                  <a:cubicBezTo>
                    <a:pt x="643" y="297"/>
                    <a:pt x="198" y="321"/>
                    <a:pt x="1" y="0"/>
                  </a:cubicBezTo>
                </a:path>
              </a:pathLst>
            </a:custGeom>
            <a:noFill/>
            <a:ln w="3075" cap="rnd" cmpd="sng">
              <a:solidFill>
                <a:srgbClr val="070707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7081900" y="1356100"/>
              <a:ext cx="3725" cy="9900"/>
            </a:xfrm>
            <a:custGeom>
              <a:avLst/>
              <a:gdLst/>
              <a:ahLst/>
              <a:cxnLst/>
              <a:rect l="l" t="t" r="r" b="b"/>
              <a:pathLst>
                <a:path w="149" h="396" fill="none" extrusionOk="0">
                  <a:moveTo>
                    <a:pt x="99" y="74"/>
                  </a:moveTo>
                  <a:cubicBezTo>
                    <a:pt x="148" y="173"/>
                    <a:pt x="148" y="296"/>
                    <a:pt x="74" y="395"/>
                  </a:cubicBezTo>
                  <a:cubicBezTo>
                    <a:pt x="0" y="272"/>
                    <a:pt x="0" y="124"/>
                    <a:pt x="50" y="0"/>
                  </a:cubicBezTo>
                  <a:lnTo>
                    <a:pt x="0" y="124"/>
                  </a:lnTo>
                </a:path>
              </a:pathLst>
            </a:custGeom>
            <a:noFill/>
            <a:ln w="3075" cap="rnd" cmpd="sng">
              <a:solidFill>
                <a:srgbClr val="070707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7009050" y="1311650"/>
              <a:ext cx="33975" cy="33675"/>
            </a:xfrm>
            <a:custGeom>
              <a:avLst/>
              <a:gdLst/>
              <a:ahLst/>
              <a:cxnLst/>
              <a:rect l="l" t="t" r="r" b="b"/>
              <a:pathLst>
                <a:path w="1359" h="1347" extrusionOk="0">
                  <a:moveTo>
                    <a:pt x="272" y="1"/>
                  </a:moveTo>
                  <a:cubicBezTo>
                    <a:pt x="248" y="1"/>
                    <a:pt x="198" y="1"/>
                    <a:pt x="198" y="25"/>
                  </a:cubicBezTo>
                  <a:cubicBezTo>
                    <a:pt x="100" y="247"/>
                    <a:pt x="26" y="445"/>
                    <a:pt x="1" y="667"/>
                  </a:cubicBezTo>
                  <a:cubicBezTo>
                    <a:pt x="1" y="791"/>
                    <a:pt x="1" y="914"/>
                    <a:pt x="50" y="1038"/>
                  </a:cubicBezTo>
                  <a:cubicBezTo>
                    <a:pt x="100" y="1161"/>
                    <a:pt x="198" y="1260"/>
                    <a:pt x="322" y="1309"/>
                  </a:cubicBezTo>
                  <a:cubicBezTo>
                    <a:pt x="384" y="1334"/>
                    <a:pt x="445" y="1346"/>
                    <a:pt x="507" y="1346"/>
                  </a:cubicBezTo>
                  <a:cubicBezTo>
                    <a:pt x="569" y="1346"/>
                    <a:pt x="630" y="1334"/>
                    <a:pt x="692" y="1309"/>
                  </a:cubicBezTo>
                  <a:cubicBezTo>
                    <a:pt x="816" y="1260"/>
                    <a:pt x="914" y="1186"/>
                    <a:pt x="988" y="1087"/>
                  </a:cubicBezTo>
                  <a:cubicBezTo>
                    <a:pt x="1137" y="914"/>
                    <a:pt x="1235" y="741"/>
                    <a:pt x="1334" y="519"/>
                  </a:cubicBezTo>
                  <a:cubicBezTo>
                    <a:pt x="1359" y="494"/>
                    <a:pt x="1334" y="445"/>
                    <a:pt x="1309" y="445"/>
                  </a:cubicBezTo>
                  <a:cubicBezTo>
                    <a:pt x="1285" y="445"/>
                    <a:pt x="1235" y="445"/>
                    <a:pt x="1235" y="470"/>
                  </a:cubicBezTo>
                  <a:cubicBezTo>
                    <a:pt x="1137" y="643"/>
                    <a:pt x="1013" y="815"/>
                    <a:pt x="865" y="963"/>
                  </a:cubicBezTo>
                  <a:cubicBezTo>
                    <a:pt x="768" y="1061"/>
                    <a:pt x="640" y="1127"/>
                    <a:pt x="506" y="1127"/>
                  </a:cubicBezTo>
                  <a:cubicBezTo>
                    <a:pt x="470" y="1127"/>
                    <a:pt x="433" y="1122"/>
                    <a:pt x="396" y="1112"/>
                  </a:cubicBezTo>
                  <a:cubicBezTo>
                    <a:pt x="223" y="1062"/>
                    <a:pt x="198" y="889"/>
                    <a:pt x="198" y="692"/>
                  </a:cubicBezTo>
                  <a:cubicBezTo>
                    <a:pt x="198" y="470"/>
                    <a:pt x="248" y="272"/>
                    <a:pt x="322" y="75"/>
                  </a:cubicBezTo>
                  <a:cubicBezTo>
                    <a:pt x="322" y="50"/>
                    <a:pt x="297" y="25"/>
                    <a:pt x="272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6707850" y="1662850"/>
              <a:ext cx="4975" cy="4350"/>
            </a:xfrm>
            <a:custGeom>
              <a:avLst/>
              <a:gdLst/>
              <a:ahLst/>
              <a:cxnLst/>
              <a:rect l="l" t="t" r="r" b="b"/>
              <a:pathLst>
                <a:path w="199" h="174" extrusionOk="0">
                  <a:moveTo>
                    <a:pt x="99" y="1"/>
                  </a:moveTo>
                  <a:cubicBezTo>
                    <a:pt x="1" y="1"/>
                    <a:pt x="1" y="173"/>
                    <a:pt x="99" y="173"/>
                  </a:cubicBezTo>
                  <a:cubicBezTo>
                    <a:pt x="198" y="173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6686875" y="1653600"/>
              <a:ext cx="4350" cy="4350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74" y="0"/>
                  </a:moveTo>
                  <a:cubicBezTo>
                    <a:pt x="0" y="25"/>
                    <a:pt x="0" y="148"/>
                    <a:pt x="74" y="173"/>
                  </a:cubicBezTo>
                  <a:cubicBezTo>
                    <a:pt x="173" y="148"/>
                    <a:pt x="173" y="25"/>
                    <a:pt x="7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6670200" y="1630150"/>
              <a:ext cx="4350" cy="3725"/>
            </a:xfrm>
            <a:custGeom>
              <a:avLst/>
              <a:gdLst/>
              <a:ahLst/>
              <a:cxnLst/>
              <a:rect l="l" t="t" r="r" b="b"/>
              <a:pathLst>
                <a:path w="174" h="149" extrusionOk="0">
                  <a:moveTo>
                    <a:pt x="75" y="0"/>
                  </a:moveTo>
                  <a:cubicBezTo>
                    <a:pt x="1" y="0"/>
                    <a:pt x="1" y="124"/>
                    <a:pt x="75" y="148"/>
                  </a:cubicBezTo>
                  <a:cubicBezTo>
                    <a:pt x="173" y="124"/>
                    <a:pt x="173" y="0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6675750" y="1617800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4"/>
            <p:cNvSpPr/>
            <p:nvPr/>
          </p:nvSpPr>
          <p:spPr>
            <a:xfrm>
              <a:off x="6659700" y="1598050"/>
              <a:ext cx="4975" cy="4350"/>
            </a:xfrm>
            <a:custGeom>
              <a:avLst/>
              <a:gdLst/>
              <a:ahLst/>
              <a:cxnLst/>
              <a:rect l="l" t="t" r="r" b="b"/>
              <a:pathLst>
                <a:path w="199" h="174" extrusionOk="0">
                  <a:moveTo>
                    <a:pt x="100" y="0"/>
                  </a:moveTo>
                  <a:cubicBezTo>
                    <a:pt x="1" y="0"/>
                    <a:pt x="1" y="173"/>
                    <a:pt x="100" y="173"/>
                  </a:cubicBezTo>
                  <a:cubicBezTo>
                    <a:pt x="198" y="173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4"/>
            <p:cNvSpPr/>
            <p:nvPr/>
          </p:nvSpPr>
          <p:spPr>
            <a:xfrm>
              <a:off x="6644900" y="1586925"/>
              <a:ext cx="4950" cy="3725"/>
            </a:xfrm>
            <a:custGeom>
              <a:avLst/>
              <a:gdLst/>
              <a:ahLst/>
              <a:cxnLst/>
              <a:rect l="l" t="t" r="r" b="b"/>
              <a:pathLst>
                <a:path w="198" h="149" extrusionOk="0">
                  <a:moveTo>
                    <a:pt x="99" y="1"/>
                  </a:moveTo>
                  <a:cubicBezTo>
                    <a:pt x="0" y="1"/>
                    <a:pt x="0" y="149"/>
                    <a:pt x="99" y="149"/>
                  </a:cubicBezTo>
                  <a:cubicBezTo>
                    <a:pt x="198" y="149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6657250" y="1562250"/>
              <a:ext cx="4325" cy="3725"/>
            </a:xfrm>
            <a:custGeom>
              <a:avLst/>
              <a:gdLst/>
              <a:ahLst/>
              <a:cxnLst/>
              <a:rect l="l" t="t" r="r" b="b"/>
              <a:pathLst>
                <a:path w="173" h="149" extrusionOk="0">
                  <a:moveTo>
                    <a:pt x="99" y="0"/>
                  </a:moveTo>
                  <a:cubicBezTo>
                    <a:pt x="0" y="25"/>
                    <a:pt x="0" y="148"/>
                    <a:pt x="99" y="148"/>
                  </a:cubicBezTo>
                  <a:cubicBezTo>
                    <a:pt x="173" y="148"/>
                    <a:pt x="173" y="25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6652300" y="1546200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99" y="0"/>
                  </a:moveTo>
                  <a:cubicBezTo>
                    <a:pt x="1" y="0"/>
                    <a:pt x="1" y="149"/>
                    <a:pt x="99" y="149"/>
                  </a:cubicBezTo>
                  <a:cubicBezTo>
                    <a:pt x="198" y="149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6639350" y="1535700"/>
              <a:ext cx="4950" cy="3725"/>
            </a:xfrm>
            <a:custGeom>
              <a:avLst/>
              <a:gdLst/>
              <a:ahLst/>
              <a:cxnLst/>
              <a:rect l="l" t="t" r="r" b="b"/>
              <a:pathLst>
                <a:path w="198" h="149" extrusionOk="0">
                  <a:moveTo>
                    <a:pt x="99" y="1"/>
                  </a:moveTo>
                  <a:cubicBezTo>
                    <a:pt x="0" y="1"/>
                    <a:pt x="0" y="149"/>
                    <a:pt x="99" y="149"/>
                  </a:cubicBezTo>
                  <a:cubicBezTo>
                    <a:pt x="198" y="149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6647375" y="1517800"/>
              <a:ext cx="4325" cy="4350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9" y="1"/>
                  </a:moveTo>
                  <a:cubicBezTo>
                    <a:pt x="0" y="25"/>
                    <a:pt x="0" y="149"/>
                    <a:pt x="99" y="174"/>
                  </a:cubicBezTo>
                  <a:cubicBezTo>
                    <a:pt x="173" y="149"/>
                    <a:pt x="173" y="25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6659700" y="1515950"/>
              <a:ext cx="5600" cy="3725"/>
            </a:xfrm>
            <a:custGeom>
              <a:avLst/>
              <a:gdLst/>
              <a:ahLst/>
              <a:cxnLst/>
              <a:rect l="l" t="t" r="r" b="b"/>
              <a:pathLst>
                <a:path w="224" h="149" extrusionOk="0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4"/>
            <p:cNvSpPr/>
            <p:nvPr/>
          </p:nvSpPr>
          <p:spPr>
            <a:xfrm>
              <a:off x="6648600" y="149372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4"/>
            <p:cNvSpPr/>
            <p:nvPr/>
          </p:nvSpPr>
          <p:spPr>
            <a:xfrm>
              <a:off x="6642425" y="1483250"/>
              <a:ext cx="4350" cy="4325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9" y="0"/>
                  </a:moveTo>
                  <a:cubicBezTo>
                    <a:pt x="1" y="25"/>
                    <a:pt x="1" y="148"/>
                    <a:pt x="99" y="173"/>
                  </a:cubicBezTo>
                  <a:cubicBezTo>
                    <a:pt x="173" y="148"/>
                    <a:pt x="173" y="25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4"/>
            <p:cNvSpPr/>
            <p:nvPr/>
          </p:nvSpPr>
          <p:spPr>
            <a:xfrm>
              <a:off x="6649225" y="1461025"/>
              <a:ext cx="5575" cy="4350"/>
            </a:xfrm>
            <a:custGeom>
              <a:avLst/>
              <a:gdLst/>
              <a:ahLst/>
              <a:cxnLst/>
              <a:rect l="l" t="t" r="r" b="b"/>
              <a:pathLst>
                <a:path w="223" h="174" extrusionOk="0">
                  <a:moveTo>
                    <a:pt x="99" y="0"/>
                  </a:moveTo>
                  <a:cubicBezTo>
                    <a:pt x="0" y="0"/>
                    <a:pt x="0" y="173"/>
                    <a:pt x="99" y="173"/>
                  </a:cubicBezTo>
                  <a:cubicBezTo>
                    <a:pt x="222" y="173"/>
                    <a:pt x="222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4"/>
            <p:cNvSpPr/>
            <p:nvPr/>
          </p:nvSpPr>
          <p:spPr>
            <a:xfrm>
              <a:off x="6668975" y="1459175"/>
              <a:ext cx="4350" cy="4350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74" y="0"/>
                  </a:moveTo>
                  <a:cubicBezTo>
                    <a:pt x="0" y="25"/>
                    <a:pt x="0" y="148"/>
                    <a:pt x="74" y="173"/>
                  </a:cubicBezTo>
                  <a:cubicBezTo>
                    <a:pt x="173" y="148"/>
                    <a:pt x="173" y="25"/>
                    <a:pt x="7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4"/>
            <p:cNvSpPr/>
            <p:nvPr/>
          </p:nvSpPr>
          <p:spPr>
            <a:xfrm>
              <a:off x="6665875" y="1441875"/>
              <a:ext cx="4975" cy="4350"/>
            </a:xfrm>
            <a:custGeom>
              <a:avLst/>
              <a:gdLst/>
              <a:ahLst/>
              <a:cxnLst/>
              <a:rect l="l" t="t" r="r" b="b"/>
              <a:pathLst>
                <a:path w="199" h="174" extrusionOk="0">
                  <a:moveTo>
                    <a:pt x="100" y="1"/>
                  </a:moveTo>
                  <a:cubicBezTo>
                    <a:pt x="1" y="1"/>
                    <a:pt x="1" y="174"/>
                    <a:pt x="100" y="174"/>
                  </a:cubicBezTo>
                  <a:cubicBezTo>
                    <a:pt x="198" y="174"/>
                    <a:pt x="198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4"/>
            <p:cNvSpPr/>
            <p:nvPr/>
          </p:nvSpPr>
          <p:spPr>
            <a:xfrm>
              <a:off x="6657850" y="1423375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4"/>
            <p:cNvSpPr/>
            <p:nvPr/>
          </p:nvSpPr>
          <p:spPr>
            <a:xfrm>
              <a:off x="6662175" y="1406100"/>
              <a:ext cx="4350" cy="3725"/>
            </a:xfrm>
            <a:custGeom>
              <a:avLst/>
              <a:gdLst/>
              <a:ahLst/>
              <a:cxnLst/>
              <a:rect l="l" t="t" r="r" b="b"/>
              <a:pathLst>
                <a:path w="174" h="149" extrusionOk="0">
                  <a:moveTo>
                    <a:pt x="75" y="0"/>
                  </a:moveTo>
                  <a:cubicBezTo>
                    <a:pt x="1" y="0"/>
                    <a:pt x="1" y="123"/>
                    <a:pt x="75" y="148"/>
                  </a:cubicBezTo>
                  <a:cubicBezTo>
                    <a:pt x="174" y="123"/>
                    <a:pt x="174" y="0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4"/>
            <p:cNvSpPr/>
            <p:nvPr/>
          </p:nvSpPr>
          <p:spPr>
            <a:xfrm>
              <a:off x="6675750" y="1390050"/>
              <a:ext cx="3725" cy="3725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75" y="0"/>
                  </a:moveTo>
                  <a:cubicBezTo>
                    <a:pt x="1" y="0"/>
                    <a:pt x="1" y="124"/>
                    <a:pt x="75" y="148"/>
                  </a:cubicBezTo>
                  <a:cubicBezTo>
                    <a:pt x="149" y="124"/>
                    <a:pt x="149" y="0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4"/>
            <p:cNvSpPr/>
            <p:nvPr/>
          </p:nvSpPr>
          <p:spPr>
            <a:xfrm>
              <a:off x="6687475" y="1402375"/>
              <a:ext cx="4975" cy="3750"/>
            </a:xfrm>
            <a:custGeom>
              <a:avLst/>
              <a:gdLst/>
              <a:ahLst/>
              <a:cxnLst/>
              <a:rect l="l" t="t" r="r" b="b"/>
              <a:pathLst>
                <a:path w="199" h="150" extrusionOk="0">
                  <a:moveTo>
                    <a:pt x="100" y="1"/>
                  </a:moveTo>
                  <a:cubicBezTo>
                    <a:pt x="1" y="1"/>
                    <a:pt x="1" y="149"/>
                    <a:pt x="100" y="149"/>
                  </a:cubicBezTo>
                  <a:cubicBezTo>
                    <a:pt x="198" y="149"/>
                    <a:pt x="198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4"/>
            <p:cNvSpPr/>
            <p:nvPr/>
          </p:nvSpPr>
          <p:spPr>
            <a:xfrm>
              <a:off x="6689350" y="1410400"/>
              <a:ext cx="3725" cy="4350"/>
            </a:xfrm>
            <a:custGeom>
              <a:avLst/>
              <a:gdLst/>
              <a:ahLst/>
              <a:cxnLst/>
              <a:rect l="l" t="t" r="r" b="b"/>
              <a:pathLst>
                <a:path w="149" h="174" extrusionOk="0">
                  <a:moveTo>
                    <a:pt x="74" y="1"/>
                  </a:moveTo>
                  <a:cubicBezTo>
                    <a:pt x="0" y="26"/>
                    <a:pt x="0" y="149"/>
                    <a:pt x="74" y="174"/>
                  </a:cubicBezTo>
                  <a:cubicBezTo>
                    <a:pt x="148" y="149"/>
                    <a:pt x="148" y="26"/>
                    <a:pt x="7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4"/>
            <p:cNvSpPr/>
            <p:nvPr/>
          </p:nvSpPr>
          <p:spPr>
            <a:xfrm>
              <a:off x="6696125" y="1376450"/>
              <a:ext cx="4350" cy="3750"/>
            </a:xfrm>
            <a:custGeom>
              <a:avLst/>
              <a:gdLst/>
              <a:ahLst/>
              <a:cxnLst/>
              <a:rect l="l" t="t" r="r" b="b"/>
              <a:pathLst>
                <a:path w="174" h="150" extrusionOk="0">
                  <a:moveTo>
                    <a:pt x="99" y="1"/>
                  </a:moveTo>
                  <a:cubicBezTo>
                    <a:pt x="1" y="1"/>
                    <a:pt x="1" y="124"/>
                    <a:pt x="99" y="149"/>
                  </a:cubicBezTo>
                  <a:cubicBezTo>
                    <a:pt x="173" y="124"/>
                    <a:pt x="173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4"/>
            <p:cNvSpPr/>
            <p:nvPr/>
          </p:nvSpPr>
          <p:spPr>
            <a:xfrm>
              <a:off x="6704150" y="1350550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4" y="0"/>
                  </a:moveTo>
                  <a:cubicBezTo>
                    <a:pt x="1" y="0"/>
                    <a:pt x="1" y="148"/>
                    <a:pt x="124" y="148"/>
                  </a:cubicBezTo>
                  <a:cubicBezTo>
                    <a:pt x="223" y="148"/>
                    <a:pt x="223" y="0"/>
                    <a:pt x="12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4"/>
            <p:cNvSpPr/>
            <p:nvPr/>
          </p:nvSpPr>
          <p:spPr>
            <a:xfrm>
              <a:off x="6718975" y="1351150"/>
              <a:ext cx="4325" cy="4350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9" y="1"/>
                  </a:moveTo>
                  <a:cubicBezTo>
                    <a:pt x="0" y="25"/>
                    <a:pt x="0" y="149"/>
                    <a:pt x="99" y="174"/>
                  </a:cubicBezTo>
                  <a:cubicBezTo>
                    <a:pt x="173" y="149"/>
                    <a:pt x="173" y="25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4"/>
            <p:cNvSpPr/>
            <p:nvPr/>
          </p:nvSpPr>
          <p:spPr>
            <a:xfrm>
              <a:off x="6717725" y="135917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4"/>
            <p:cNvSpPr/>
            <p:nvPr/>
          </p:nvSpPr>
          <p:spPr>
            <a:xfrm>
              <a:off x="6727000" y="1363500"/>
              <a:ext cx="4325" cy="4350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99" y="0"/>
                  </a:moveTo>
                  <a:cubicBezTo>
                    <a:pt x="0" y="25"/>
                    <a:pt x="0" y="149"/>
                    <a:pt x="99" y="173"/>
                  </a:cubicBezTo>
                  <a:cubicBezTo>
                    <a:pt x="173" y="149"/>
                    <a:pt x="173" y="25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4"/>
            <p:cNvSpPr/>
            <p:nvPr/>
          </p:nvSpPr>
          <p:spPr>
            <a:xfrm>
              <a:off x="6744275" y="134127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4" y="1"/>
                  </a:moveTo>
                  <a:cubicBezTo>
                    <a:pt x="0" y="1"/>
                    <a:pt x="0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4"/>
            <p:cNvSpPr/>
            <p:nvPr/>
          </p:nvSpPr>
          <p:spPr>
            <a:xfrm>
              <a:off x="6747350" y="1332025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4"/>
            <p:cNvSpPr/>
            <p:nvPr/>
          </p:nvSpPr>
          <p:spPr>
            <a:xfrm>
              <a:off x="6754775" y="135917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3" y="1"/>
                  </a:moveTo>
                  <a:cubicBezTo>
                    <a:pt x="0" y="1"/>
                    <a:pt x="0" y="149"/>
                    <a:pt x="123" y="149"/>
                  </a:cubicBezTo>
                  <a:cubicBezTo>
                    <a:pt x="222" y="149"/>
                    <a:pt x="222" y="1"/>
                    <a:pt x="123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4"/>
            <p:cNvSpPr/>
            <p:nvPr/>
          </p:nvSpPr>
          <p:spPr>
            <a:xfrm>
              <a:off x="6764650" y="1365975"/>
              <a:ext cx="5575" cy="4350"/>
            </a:xfrm>
            <a:custGeom>
              <a:avLst/>
              <a:gdLst/>
              <a:ahLst/>
              <a:cxnLst/>
              <a:rect l="l" t="t" r="r" b="b"/>
              <a:pathLst>
                <a:path w="223" h="174" extrusionOk="0">
                  <a:moveTo>
                    <a:pt x="124" y="0"/>
                  </a:moveTo>
                  <a:cubicBezTo>
                    <a:pt x="0" y="0"/>
                    <a:pt x="0" y="173"/>
                    <a:pt x="124" y="173"/>
                  </a:cubicBezTo>
                  <a:cubicBezTo>
                    <a:pt x="222" y="173"/>
                    <a:pt x="222" y="0"/>
                    <a:pt x="12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4"/>
            <p:cNvSpPr/>
            <p:nvPr/>
          </p:nvSpPr>
          <p:spPr>
            <a:xfrm>
              <a:off x="6784400" y="1356100"/>
              <a:ext cx="5575" cy="4350"/>
            </a:xfrm>
            <a:custGeom>
              <a:avLst/>
              <a:gdLst/>
              <a:ahLst/>
              <a:cxnLst/>
              <a:rect l="l" t="t" r="r" b="b"/>
              <a:pathLst>
                <a:path w="223" h="174" extrusionOk="0">
                  <a:moveTo>
                    <a:pt x="99" y="0"/>
                  </a:moveTo>
                  <a:cubicBezTo>
                    <a:pt x="0" y="0"/>
                    <a:pt x="0" y="173"/>
                    <a:pt x="99" y="173"/>
                  </a:cubicBezTo>
                  <a:cubicBezTo>
                    <a:pt x="222" y="173"/>
                    <a:pt x="222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4"/>
            <p:cNvSpPr/>
            <p:nvPr/>
          </p:nvSpPr>
          <p:spPr>
            <a:xfrm>
              <a:off x="6805375" y="1350550"/>
              <a:ext cx="4350" cy="4325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75" y="0"/>
                  </a:moveTo>
                  <a:cubicBezTo>
                    <a:pt x="1" y="25"/>
                    <a:pt x="1" y="148"/>
                    <a:pt x="75" y="173"/>
                  </a:cubicBezTo>
                  <a:cubicBezTo>
                    <a:pt x="173" y="148"/>
                    <a:pt x="173" y="25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4"/>
            <p:cNvSpPr/>
            <p:nvPr/>
          </p:nvSpPr>
          <p:spPr>
            <a:xfrm>
              <a:off x="6809075" y="1339425"/>
              <a:ext cx="4350" cy="4350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75" y="1"/>
                  </a:moveTo>
                  <a:cubicBezTo>
                    <a:pt x="1" y="25"/>
                    <a:pt x="1" y="149"/>
                    <a:pt x="75" y="173"/>
                  </a:cubicBezTo>
                  <a:cubicBezTo>
                    <a:pt x="173" y="149"/>
                    <a:pt x="173" y="25"/>
                    <a:pt x="7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4"/>
            <p:cNvSpPr/>
            <p:nvPr/>
          </p:nvSpPr>
          <p:spPr>
            <a:xfrm>
              <a:off x="6793025" y="1332025"/>
              <a:ext cx="4350" cy="4350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75" y="0"/>
                  </a:moveTo>
                  <a:cubicBezTo>
                    <a:pt x="1" y="25"/>
                    <a:pt x="1" y="148"/>
                    <a:pt x="75" y="173"/>
                  </a:cubicBezTo>
                  <a:cubicBezTo>
                    <a:pt x="174" y="148"/>
                    <a:pt x="174" y="25"/>
                    <a:pt x="7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4"/>
            <p:cNvSpPr/>
            <p:nvPr/>
          </p:nvSpPr>
          <p:spPr>
            <a:xfrm>
              <a:off x="6781925" y="1334500"/>
              <a:ext cx="4350" cy="4325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74" y="0"/>
                  </a:moveTo>
                  <a:cubicBezTo>
                    <a:pt x="0" y="25"/>
                    <a:pt x="0" y="148"/>
                    <a:pt x="74" y="173"/>
                  </a:cubicBezTo>
                  <a:cubicBezTo>
                    <a:pt x="173" y="148"/>
                    <a:pt x="173" y="25"/>
                    <a:pt x="7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4"/>
            <p:cNvSpPr/>
            <p:nvPr/>
          </p:nvSpPr>
          <p:spPr>
            <a:xfrm>
              <a:off x="6765875" y="1343750"/>
              <a:ext cx="5575" cy="4350"/>
            </a:xfrm>
            <a:custGeom>
              <a:avLst/>
              <a:gdLst/>
              <a:ahLst/>
              <a:cxnLst/>
              <a:rect l="l" t="t" r="r" b="b"/>
              <a:pathLst>
                <a:path w="223" h="174" extrusionOk="0">
                  <a:moveTo>
                    <a:pt x="99" y="0"/>
                  </a:moveTo>
                  <a:cubicBezTo>
                    <a:pt x="0" y="0"/>
                    <a:pt x="0" y="173"/>
                    <a:pt x="99" y="173"/>
                  </a:cubicBezTo>
                  <a:cubicBezTo>
                    <a:pt x="223" y="173"/>
                    <a:pt x="223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4"/>
            <p:cNvSpPr/>
            <p:nvPr/>
          </p:nvSpPr>
          <p:spPr>
            <a:xfrm>
              <a:off x="6774525" y="1319675"/>
              <a:ext cx="4325" cy="4350"/>
            </a:xfrm>
            <a:custGeom>
              <a:avLst/>
              <a:gdLst/>
              <a:ahLst/>
              <a:cxnLst/>
              <a:rect l="l" t="t" r="r" b="b"/>
              <a:pathLst>
                <a:path w="173" h="174" extrusionOk="0">
                  <a:moveTo>
                    <a:pt x="74" y="1"/>
                  </a:moveTo>
                  <a:cubicBezTo>
                    <a:pt x="0" y="25"/>
                    <a:pt x="0" y="149"/>
                    <a:pt x="74" y="173"/>
                  </a:cubicBezTo>
                  <a:cubicBezTo>
                    <a:pt x="173" y="149"/>
                    <a:pt x="173" y="25"/>
                    <a:pt x="7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4"/>
            <p:cNvSpPr/>
            <p:nvPr/>
          </p:nvSpPr>
          <p:spPr>
            <a:xfrm>
              <a:off x="6817725" y="1317825"/>
              <a:ext cx="4950" cy="4350"/>
            </a:xfrm>
            <a:custGeom>
              <a:avLst/>
              <a:gdLst/>
              <a:ahLst/>
              <a:cxnLst/>
              <a:rect l="l" t="t" r="r" b="b"/>
              <a:pathLst>
                <a:path w="198" h="174" extrusionOk="0">
                  <a:moveTo>
                    <a:pt x="99" y="0"/>
                  </a:moveTo>
                  <a:cubicBezTo>
                    <a:pt x="0" y="0"/>
                    <a:pt x="0" y="173"/>
                    <a:pt x="99" y="173"/>
                  </a:cubicBezTo>
                  <a:cubicBezTo>
                    <a:pt x="198" y="173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4"/>
            <p:cNvSpPr/>
            <p:nvPr/>
          </p:nvSpPr>
          <p:spPr>
            <a:xfrm>
              <a:off x="6830675" y="1328325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4"/>
            <p:cNvSpPr/>
            <p:nvPr/>
          </p:nvSpPr>
          <p:spPr>
            <a:xfrm>
              <a:off x="6842400" y="1342525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4"/>
            <p:cNvSpPr/>
            <p:nvPr/>
          </p:nvSpPr>
          <p:spPr>
            <a:xfrm>
              <a:off x="6868325" y="1326475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0"/>
                  </a:moveTo>
                  <a:cubicBezTo>
                    <a:pt x="1" y="0"/>
                    <a:pt x="1" y="148"/>
                    <a:pt x="100" y="148"/>
                  </a:cubicBezTo>
                  <a:cubicBezTo>
                    <a:pt x="198" y="148"/>
                    <a:pt x="198" y="0"/>
                    <a:pt x="10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4"/>
            <p:cNvSpPr/>
            <p:nvPr/>
          </p:nvSpPr>
          <p:spPr>
            <a:xfrm>
              <a:off x="6887475" y="1336950"/>
              <a:ext cx="4950" cy="3725"/>
            </a:xfrm>
            <a:custGeom>
              <a:avLst/>
              <a:gdLst/>
              <a:ahLst/>
              <a:cxnLst/>
              <a:rect l="l" t="t" r="r" b="b"/>
              <a:pathLst>
                <a:path w="198" h="149" extrusionOk="0">
                  <a:moveTo>
                    <a:pt x="99" y="1"/>
                  </a:moveTo>
                  <a:cubicBezTo>
                    <a:pt x="0" y="1"/>
                    <a:pt x="0" y="149"/>
                    <a:pt x="99" y="149"/>
                  </a:cubicBezTo>
                  <a:cubicBezTo>
                    <a:pt x="198" y="149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4"/>
            <p:cNvSpPr/>
            <p:nvPr/>
          </p:nvSpPr>
          <p:spPr>
            <a:xfrm>
              <a:off x="6903525" y="1350550"/>
              <a:ext cx="4325" cy="3725"/>
            </a:xfrm>
            <a:custGeom>
              <a:avLst/>
              <a:gdLst/>
              <a:ahLst/>
              <a:cxnLst/>
              <a:rect l="l" t="t" r="r" b="b"/>
              <a:pathLst>
                <a:path w="173" h="149" extrusionOk="0">
                  <a:moveTo>
                    <a:pt x="99" y="0"/>
                  </a:moveTo>
                  <a:cubicBezTo>
                    <a:pt x="0" y="0"/>
                    <a:pt x="0" y="123"/>
                    <a:pt x="99" y="148"/>
                  </a:cubicBezTo>
                  <a:cubicBezTo>
                    <a:pt x="173" y="123"/>
                    <a:pt x="173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4"/>
            <p:cNvSpPr/>
            <p:nvPr/>
          </p:nvSpPr>
          <p:spPr>
            <a:xfrm>
              <a:off x="6928825" y="1348675"/>
              <a:ext cx="4950" cy="3750"/>
            </a:xfrm>
            <a:custGeom>
              <a:avLst/>
              <a:gdLst/>
              <a:ahLst/>
              <a:cxnLst/>
              <a:rect l="l" t="t" r="r" b="b"/>
              <a:pathLst>
                <a:path w="198" h="150" extrusionOk="0">
                  <a:moveTo>
                    <a:pt x="99" y="1"/>
                  </a:moveTo>
                  <a:cubicBezTo>
                    <a:pt x="0" y="1"/>
                    <a:pt x="0" y="149"/>
                    <a:pt x="99" y="149"/>
                  </a:cubicBezTo>
                  <a:cubicBezTo>
                    <a:pt x="198" y="149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4"/>
            <p:cNvSpPr/>
            <p:nvPr/>
          </p:nvSpPr>
          <p:spPr>
            <a:xfrm>
              <a:off x="6941775" y="1338800"/>
              <a:ext cx="5575" cy="3750"/>
            </a:xfrm>
            <a:custGeom>
              <a:avLst/>
              <a:gdLst/>
              <a:ahLst/>
              <a:cxnLst/>
              <a:rect l="l" t="t" r="r" b="b"/>
              <a:pathLst>
                <a:path w="223" h="150" extrusionOk="0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4"/>
            <p:cNvSpPr/>
            <p:nvPr/>
          </p:nvSpPr>
          <p:spPr>
            <a:xfrm>
              <a:off x="6944250" y="1325225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4"/>
            <p:cNvSpPr/>
            <p:nvPr/>
          </p:nvSpPr>
          <p:spPr>
            <a:xfrm>
              <a:off x="6927575" y="1319675"/>
              <a:ext cx="5600" cy="3725"/>
            </a:xfrm>
            <a:custGeom>
              <a:avLst/>
              <a:gdLst/>
              <a:ahLst/>
              <a:cxnLst/>
              <a:rect l="l" t="t" r="r" b="b"/>
              <a:pathLst>
                <a:path w="224" h="149" extrusionOk="0">
                  <a:moveTo>
                    <a:pt x="124" y="1"/>
                  </a:moveTo>
                  <a:cubicBezTo>
                    <a:pt x="1" y="1"/>
                    <a:pt x="1" y="149"/>
                    <a:pt x="124" y="149"/>
                  </a:cubicBezTo>
                  <a:cubicBezTo>
                    <a:pt x="223" y="149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4"/>
            <p:cNvSpPr/>
            <p:nvPr/>
          </p:nvSpPr>
          <p:spPr>
            <a:xfrm>
              <a:off x="6922025" y="1332025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99" y="0"/>
                  </a:moveTo>
                  <a:cubicBezTo>
                    <a:pt x="1" y="0"/>
                    <a:pt x="1" y="148"/>
                    <a:pt x="99" y="148"/>
                  </a:cubicBezTo>
                  <a:cubicBezTo>
                    <a:pt x="198" y="148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4"/>
            <p:cNvSpPr/>
            <p:nvPr/>
          </p:nvSpPr>
          <p:spPr>
            <a:xfrm>
              <a:off x="6906600" y="1328925"/>
              <a:ext cx="4350" cy="3750"/>
            </a:xfrm>
            <a:custGeom>
              <a:avLst/>
              <a:gdLst/>
              <a:ahLst/>
              <a:cxnLst/>
              <a:rect l="l" t="t" r="r" b="b"/>
              <a:pathLst>
                <a:path w="174" h="150" extrusionOk="0">
                  <a:moveTo>
                    <a:pt x="99" y="1"/>
                  </a:moveTo>
                  <a:cubicBezTo>
                    <a:pt x="1" y="1"/>
                    <a:pt x="1" y="124"/>
                    <a:pt x="99" y="149"/>
                  </a:cubicBezTo>
                  <a:cubicBezTo>
                    <a:pt x="173" y="124"/>
                    <a:pt x="173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4"/>
            <p:cNvSpPr/>
            <p:nvPr/>
          </p:nvSpPr>
          <p:spPr>
            <a:xfrm>
              <a:off x="6893650" y="1318450"/>
              <a:ext cx="4950" cy="3725"/>
            </a:xfrm>
            <a:custGeom>
              <a:avLst/>
              <a:gdLst/>
              <a:ahLst/>
              <a:cxnLst/>
              <a:rect l="l" t="t" r="r" b="b"/>
              <a:pathLst>
                <a:path w="198" h="149" extrusionOk="0">
                  <a:moveTo>
                    <a:pt x="99" y="0"/>
                  </a:moveTo>
                  <a:cubicBezTo>
                    <a:pt x="0" y="0"/>
                    <a:pt x="0" y="148"/>
                    <a:pt x="99" y="148"/>
                  </a:cubicBezTo>
                  <a:cubicBezTo>
                    <a:pt x="198" y="148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4"/>
            <p:cNvSpPr/>
            <p:nvPr/>
          </p:nvSpPr>
          <p:spPr>
            <a:xfrm>
              <a:off x="6880050" y="1309800"/>
              <a:ext cx="4975" cy="3725"/>
            </a:xfrm>
            <a:custGeom>
              <a:avLst/>
              <a:gdLst/>
              <a:ahLst/>
              <a:cxnLst/>
              <a:rect l="l" t="t" r="r" b="b"/>
              <a:pathLst>
                <a:path w="199" h="149" extrusionOk="0">
                  <a:moveTo>
                    <a:pt x="100" y="1"/>
                  </a:moveTo>
                  <a:cubicBezTo>
                    <a:pt x="1" y="1"/>
                    <a:pt x="1" y="149"/>
                    <a:pt x="100" y="149"/>
                  </a:cubicBezTo>
                  <a:cubicBezTo>
                    <a:pt x="198" y="149"/>
                    <a:pt x="198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4"/>
            <p:cNvSpPr/>
            <p:nvPr/>
          </p:nvSpPr>
          <p:spPr>
            <a:xfrm>
              <a:off x="6858450" y="1312875"/>
              <a:ext cx="4350" cy="3750"/>
            </a:xfrm>
            <a:custGeom>
              <a:avLst/>
              <a:gdLst/>
              <a:ahLst/>
              <a:cxnLst/>
              <a:rect l="l" t="t" r="r" b="b"/>
              <a:pathLst>
                <a:path w="174" h="150" extrusionOk="0">
                  <a:moveTo>
                    <a:pt x="100" y="1"/>
                  </a:moveTo>
                  <a:cubicBezTo>
                    <a:pt x="1" y="1"/>
                    <a:pt x="1" y="124"/>
                    <a:pt x="100" y="149"/>
                  </a:cubicBezTo>
                  <a:cubicBezTo>
                    <a:pt x="174" y="124"/>
                    <a:pt x="174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4"/>
            <p:cNvSpPr/>
            <p:nvPr/>
          </p:nvSpPr>
          <p:spPr>
            <a:xfrm>
              <a:off x="6835000" y="1311025"/>
              <a:ext cx="3725" cy="4350"/>
            </a:xfrm>
            <a:custGeom>
              <a:avLst/>
              <a:gdLst/>
              <a:ahLst/>
              <a:cxnLst/>
              <a:rect l="l" t="t" r="r" b="b"/>
              <a:pathLst>
                <a:path w="149" h="174" extrusionOk="0">
                  <a:moveTo>
                    <a:pt x="75" y="1"/>
                  </a:moveTo>
                  <a:cubicBezTo>
                    <a:pt x="1" y="26"/>
                    <a:pt x="1" y="149"/>
                    <a:pt x="75" y="174"/>
                  </a:cubicBezTo>
                  <a:cubicBezTo>
                    <a:pt x="149" y="149"/>
                    <a:pt x="149" y="26"/>
                    <a:pt x="7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4"/>
            <p:cNvSpPr/>
            <p:nvPr/>
          </p:nvSpPr>
          <p:spPr>
            <a:xfrm>
              <a:off x="6847350" y="1323375"/>
              <a:ext cx="3725" cy="3725"/>
            </a:xfrm>
            <a:custGeom>
              <a:avLst/>
              <a:gdLst/>
              <a:ahLst/>
              <a:cxnLst/>
              <a:rect l="l" t="t" r="r" b="b"/>
              <a:pathLst>
                <a:path w="149" h="149" extrusionOk="0">
                  <a:moveTo>
                    <a:pt x="74" y="1"/>
                  </a:moveTo>
                  <a:cubicBezTo>
                    <a:pt x="0" y="25"/>
                    <a:pt x="0" y="149"/>
                    <a:pt x="74" y="149"/>
                  </a:cubicBezTo>
                  <a:cubicBezTo>
                    <a:pt x="149" y="149"/>
                    <a:pt x="149" y="25"/>
                    <a:pt x="7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4"/>
            <p:cNvSpPr/>
            <p:nvPr/>
          </p:nvSpPr>
          <p:spPr>
            <a:xfrm>
              <a:off x="6835625" y="1350550"/>
              <a:ext cx="4950" cy="3725"/>
            </a:xfrm>
            <a:custGeom>
              <a:avLst/>
              <a:gdLst/>
              <a:ahLst/>
              <a:cxnLst/>
              <a:rect l="l" t="t" r="r" b="b"/>
              <a:pathLst>
                <a:path w="198" h="149" extrusionOk="0">
                  <a:moveTo>
                    <a:pt x="99" y="0"/>
                  </a:moveTo>
                  <a:cubicBezTo>
                    <a:pt x="0" y="0"/>
                    <a:pt x="0" y="148"/>
                    <a:pt x="99" y="148"/>
                  </a:cubicBezTo>
                  <a:cubicBezTo>
                    <a:pt x="198" y="148"/>
                    <a:pt x="198" y="0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4"/>
            <p:cNvSpPr/>
            <p:nvPr/>
          </p:nvSpPr>
          <p:spPr>
            <a:xfrm>
              <a:off x="6790550" y="1319050"/>
              <a:ext cx="4975" cy="4350"/>
            </a:xfrm>
            <a:custGeom>
              <a:avLst/>
              <a:gdLst/>
              <a:ahLst/>
              <a:cxnLst/>
              <a:rect l="l" t="t" r="r" b="b"/>
              <a:pathLst>
                <a:path w="199" h="174" extrusionOk="0">
                  <a:moveTo>
                    <a:pt x="100" y="1"/>
                  </a:moveTo>
                  <a:cubicBezTo>
                    <a:pt x="1" y="1"/>
                    <a:pt x="1" y="174"/>
                    <a:pt x="100" y="174"/>
                  </a:cubicBezTo>
                  <a:cubicBezTo>
                    <a:pt x="199" y="174"/>
                    <a:pt x="199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4"/>
            <p:cNvSpPr/>
            <p:nvPr/>
          </p:nvSpPr>
          <p:spPr>
            <a:xfrm>
              <a:off x="6760925" y="1329550"/>
              <a:ext cx="4350" cy="4350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75" y="1"/>
                  </a:moveTo>
                  <a:cubicBezTo>
                    <a:pt x="1" y="25"/>
                    <a:pt x="1" y="149"/>
                    <a:pt x="75" y="173"/>
                  </a:cubicBezTo>
                  <a:cubicBezTo>
                    <a:pt x="174" y="149"/>
                    <a:pt x="174" y="25"/>
                    <a:pt x="7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6735000" y="1368425"/>
              <a:ext cx="5600" cy="4350"/>
            </a:xfrm>
            <a:custGeom>
              <a:avLst/>
              <a:gdLst/>
              <a:ahLst/>
              <a:cxnLst/>
              <a:rect l="l" t="t" r="r" b="b"/>
              <a:pathLst>
                <a:path w="224" h="174" extrusionOk="0">
                  <a:moveTo>
                    <a:pt x="124" y="1"/>
                  </a:moveTo>
                  <a:cubicBezTo>
                    <a:pt x="1" y="1"/>
                    <a:pt x="1" y="174"/>
                    <a:pt x="124" y="174"/>
                  </a:cubicBezTo>
                  <a:cubicBezTo>
                    <a:pt x="223" y="174"/>
                    <a:pt x="223" y="1"/>
                    <a:pt x="12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6710325" y="1388800"/>
              <a:ext cx="4350" cy="4350"/>
            </a:xfrm>
            <a:custGeom>
              <a:avLst/>
              <a:gdLst/>
              <a:ahLst/>
              <a:cxnLst/>
              <a:rect l="l" t="t" r="r" b="b"/>
              <a:pathLst>
                <a:path w="174" h="174" extrusionOk="0">
                  <a:moveTo>
                    <a:pt x="99" y="1"/>
                  </a:moveTo>
                  <a:cubicBezTo>
                    <a:pt x="0" y="25"/>
                    <a:pt x="0" y="149"/>
                    <a:pt x="99" y="174"/>
                  </a:cubicBezTo>
                  <a:cubicBezTo>
                    <a:pt x="173" y="149"/>
                    <a:pt x="173" y="25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6712175" y="1370900"/>
              <a:ext cx="4950" cy="4350"/>
            </a:xfrm>
            <a:custGeom>
              <a:avLst/>
              <a:gdLst/>
              <a:ahLst/>
              <a:cxnLst/>
              <a:rect l="l" t="t" r="r" b="b"/>
              <a:pathLst>
                <a:path w="198" h="174" extrusionOk="0">
                  <a:moveTo>
                    <a:pt x="99" y="1"/>
                  </a:moveTo>
                  <a:cubicBezTo>
                    <a:pt x="0" y="1"/>
                    <a:pt x="0" y="174"/>
                    <a:pt x="99" y="174"/>
                  </a:cubicBezTo>
                  <a:cubicBezTo>
                    <a:pt x="198" y="174"/>
                    <a:pt x="198" y="1"/>
                    <a:pt x="9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6965850" y="1334500"/>
              <a:ext cx="5575" cy="3725"/>
            </a:xfrm>
            <a:custGeom>
              <a:avLst/>
              <a:gdLst/>
              <a:ahLst/>
              <a:cxnLst/>
              <a:rect l="l" t="t" r="r" b="b"/>
              <a:pathLst>
                <a:path w="223" h="149" extrusionOk="0">
                  <a:moveTo>
                    <a:pt x="124" y="0"/>
                  </a:moveTo>
                  <a:cubicBezTo>
                    <a:pt x="1" y="0"/>
                    <a:pt x="1" y="148"/>
                    <a:pt x="124" y="148"/>
                  </a:cubicBezTo>
                  <a:cubicBezTo>
                    <a:pt x="223" y="148"/>
                    <a:pt x="223" y="0"/>
                    <a:pt x="12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6980050" y="1336350"/>
              <a:ext cx="4350" cy="4325"/>
            </a:xfrm>
            <a:custGeom>
              <a:avLst/>
              <a:gdLst/>
              <a:ahLst/>
              <a:cxnLst/>
              <a:rect l="l" t="t" r="r" b="b"/>
              <a:pathLst>
                <a:path w="174" h="173" extrusionOk="0">
                  <a:moveTo>
                    <a:pt x="99" y="0"/>
                  </a:moveTo>
                  <a:cubicBezTo>
                    <a:pt x="1" y="25"/>
                    <a:pt x="1" y="148"/>
                    <a:pt x="99" y="173"/>
                  </a:cubicBezTo>
                  <a:cubicBezTo>
                    <a:pt x="173" y="148"/>
                    <a:pt x="173" y="25"/>
                    <a:pt x="9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6971400" y="1319675"/>
              <a:ext cx="4350" cy="3725"/>
            </a:xfrm>
            <a:custGeom>
              <a:avLst/>
              <a:gdLst/>
              <a:ahLst/>
              <a:cxnLst/>
              <a:rect l="l" t="t" r="r" b="b"/>
              <a:pathLst>
                <a:path w="174" h="149" extrusionOk="0">
                  <a:moveTo>
                    <a:pt x="100" y="1"/>
                  </a:moveTo>
                  <a:cubicBezTo>
                    <a:pt x="1" y="1"/>
                    <a:pt x="1" y="124"/>
                    <a:pt x="100" y="149"/>
                  </a:cubicBezTo>
                  <a:cubicBezTo>
                    <a:pt x="174" y="124"/>
                    <a:pt x="174" y="1"/>
                    <a:pt x="10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7" name="Google Shape;617;p34"/>
          <p:cNvSpPr/>
          <p:nvPr/>
        </p:nvSpPr>
        <p:spPr>
          <a:xfrm>
            <a:off x="-61537" y="1754526"/>
            <a:ext cx="253823" cy="1013448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4"/>
          <p:cNvSpPr/>
          <p:nvPr/>
        </p:nvSpPr>
        <p:spPr>
          <a:xfrm rot="1315102">
            <a:off x="122384" y="2118022"/>
            <a:ext cx="162779" cy="649933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9" name="Google Shape;619;p34"/>
          <p:cNvGrpSpPr/>
          <p:nvPr/>
        </p:nvGrpSpPr>
        <p:grpSpPr>
          <a:xfrm>
            <a:off x="7210062" y="917012"/>
            <a:ext cx="2055850" cy="2148820"/>
            <a:chOff x="2976202" y="-101378"/>
            <a:chExt cx="4841851" cy="5060811"/>
          </a:xfrm>
        </p:grpSpPr>
        <p:sp>
          <p:nvSpPr>
            <p:cNvPr id="620" name="Google Shape;620;p34"/>
            <p:cNvSpPr/>
            <p:nvPr/>
          </p:nvSpPr>
          <p:spPr>
            <a:xfrm>
              <a:off x="4736005" y="4426495"/>
              <a:ext cx="879932" cy="260696"/>
            </a:xfrm>
            <a:custGeom>
              <a:avLst/>
              <a:gdLst/>
              <a:ahLst/>
              <a:cxnLst/>
              <a:rect l="l" t="t" r="r" b="b"/>
              <a:pathLst>
                <a:path w="14632" h="4335" extrusionOk="0">
                  <a:moveTo>
                    <a:pt x="5213" y="1"/>
                  </a:moveTo>
                  <a:cubicBezTo>
                    <a:pt x="2332" y="1"/>
                    <a:pt x="219" y="628"/>
                    <a:pt x="0" y="668"/>
                  </a:cubicBezTo>
                  <a:lnTo>
                    <a:pt x="428" y="590"/>
                  </a:lnTo>
                  <a:cubicBezTo>
                    <a:pt x="3607" y="3498"/>
                    <a:pt x="6705" y="4335"/>
                    <a:pt x="9192" y="4335"/>
                  </a:cubicBezTo>
                  <a:cubicBezTo>
                    <a:pt x="12429" y="4335"/>
                    <a:pt x="14632" y="2918"/>
                    <a:pt x="14632" y="2808"/>
                  </a:cubicBezTo>
                  <a:cubicBezTo>
                    <a:pt x="11449" y="579"/>
                    <a:pt x="7978" y="1"/>
                    <a:pt x="52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4764090" y="4461976"/>
              <a:ext cx="847157" cy="223711"/>
            </a:xfrm>
            <a:custGeom>
              <a:avLst/>
              <a:gdLst/>
              <a:ahLst/>
              <a:cxnLst/>
              <a:rect l="l" t="t" r="r" b="b"/>
              <a:pathLst>
                <a:path w="14087" h="3720" extrusionOk="0">
                  <a:moveTo>
                    <a:pt x="0" y="0"/>
                  </a:moveTo>
                  <a:lnTo>
                    <a:pt x="0" y="0"/>
                  </a:lnTo>
                  <a:cubicBezTo>
                    <a:pt x="3155" y="2889"/>
                    <a:pt x="6229" y="3719"/>
                    <a:pt x="8701" y="3719"/>
                  </a:cubicBezTo>
                  <a:cubicBezTo>
                    <a:pt x="11655" y="3719"/>
                    <a:pt x="13748" y="2532"/>
                    <a:pt x="14087" y="2257"/>
                  </a:cubicBezTo>
                  <a:cubicBezTo>
                    <a:pt x="11674" y="1790"/>
                    <a:pt x="9223" y="1090"/>
                    <a:pt x="6810" y="623"/>
                  </a:cubicBezTo>
                  <a:cubicBezTo>
                    <a:pt x="4553" y="233"/>
                    <a:pt x="2257" y="3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4860009" y="4494691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1" y="1"/>
                    <a:pt x="1" y="351"/>
                    <a:pt x="234" y="351"/>
                  </a:cubicBezTo>
                  <a:cubicBezTo>
                    <a:pt x="468" y="351"/>
                    <a:pt x="468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4946607" y="451808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78" y="40"/>
                    <a:pt x="78" y="40"/>
                    <a:pt x="39" y="79"/>
                  </a:cubicBezTo>
                  <a:lnTo>
                    <a:pt x="39" y="157"/>
                  </a:lnTo>
                  <a:cubicBezTo>
                    <a:pt x="1" y="157"/>
                    <a:pt x="1" y="196"/>
                    <a:pt x="39" y="234"/>
                  </a:cubicBezTo>
                  <a:cubicBezTo>
                    <a:pt x="1" y="234"/>
                    <a:pt x="1" y="273"/>
                    <a:pt x="39" y="273"/>
                  </a:cubicBezTo>
                  <a:cubicBezTo>
                    <a:pt x="39" y="312"/>
                    <a:pt x="39" y="312"/>
                    <a:pt x="78" y="312"/>
                  </a:cubicBezTo>
                  <a:cubicBezTo>
                    <a:pt x="78" y="351"/>
                    <a:pt x="117" y="351"/>
                    <a:pt x="117" y="351"/>
                  </a:cubicBezTo>
                  <a:lnTo>
                    <a:pt x="273" y="351"/>
                  </a:lnTo>
                  <a:cubicBezTo>
                    <a:pt x="312" y="312"/>
                    <a:pt x="312" y="273"/>
                    <a:pt x="312" y="273"/>
                  </a:cubicBezTo>
                  <a:lnTo>
                    <a:pt x="351" y="196"/>
                  </a:lnTo>
                  <a:cubicBezTo>
                    <a:pt x="351" y="157"/>
                    <a:pt x="351" y="157"/>
                    <a:pt x="351" y="118"/>
                  </a:cubicBezTo>
                  <a:cubicBezTo>
                    <a:pt x="351" y="118"/>
                    <a:pt x="351" y="79"/>
                    <a:pt x="351" y="79"/>
                  </a:cubicBezTo>
                  <a:cubicBezTo>
                    <a:pt x="351" y="40"/>
                    <a:pt x="312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4925559" y="4548514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56" y="1"/>
                  </a:moveTo>
                  <a:cubicBezTo>
                    <a:pt x="117" y="1"/>
                    <a:pt x="78" y="40"/>
                    <a:pt x="78" y="40"/>
                  </a:cubicBezTo>
                  <a:lnTo>
                    <a:pt x="39" y="79"/>
                  </a:lnTo>
                  <a:cubicBezTo>
                    <a:pt x="39" y="79"/>
                    <a:pt x="39" y="118"/>
                    <a:pt x="39" y="156"/>
                  </a:cubicBezTo>
                  <a:cubicBezTo>
                    <a:pt x="39" y="156"/>
                    <a:pt x="39" y="156"/>
                    <a:pt x="39" y="195"/>
                  </a:cubicBezTo>
                  <a:cubicBezTo>
                    <a:pt x="0" y="195"/>
                    <a:pt x="0" y="234"/>
                    <a:pt x="39" y="234"/>
                  </a:cubicBezTo>
                  <a:cubicBezTo>
                    <a:pt x="39" y="273"/>
                    <a:pt x="39" y="273"/>
                    <a:pt x="39" y="273"/>
                  </a:cubicBezTo>
                  <a:lnTo>
                    <a:pt x="39" y="312"/>
                  </a:lnTo>
                  <a:lnTo>
                    <a:pt x="78" y="351"/>
                  </a:lnTo>
                  <a:lnTo>
                    <a:pt x="234" y="351"/>
                  </a:lnTo>
                  <a:cubicBezTo>
                    <a:pt x="273" y="351"/>
                    <a:pt x="273" y="351"/>
                    <a:pt x="312" y="312"/>
                  </a:cubicBezTo>
                  <a:cubicBezTo>
                    <a:pt x="312" y="312"/>
                    <a:pt x="351" y="273"/>
                    <a:pt x="351" y="273"/>
                  </a:cubicBezTo>
                  <a:cubicBezTo>
                    <a:pt x="351" y="234"/>
                    <a:pt x="351" y="234"/>
                    <a:pt x="351" y="195"/>
                  </a:cubicBezTo>
                  <a:cubicBezTo>
                    <a:pt x="351" y="195"/>
                    <a:pt x="351" y="156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273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4923213" y="4501727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4934880" y="4485369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6" y="0"/>
                  </a:moveTo>
                  <a:cubicBezTo>
                    <a:pt x="1" y="39"/>
                    <a:pt x="1" y="311"/>
                    <a:pt x="196" y="350"/>
                  </a:cubicBezTo>
                  <a:cubicBezTo>
                    <a:pt x="351" y="311"/>
                    <a:pt x="351" y="39"/>
                    <a:pt x="19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5019133" y="4522775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56" y="1"/>
                  </a:moveTo>
                  <a:cubicBezTo>
                    <a:pt x="1" y="1"/>
                    <a:pt x="1" y="273"/>
                    <a:pt x="156" y="312"/>
                  </a:cubicBezTo>
                  <a:cubicBezTo>
                    <a:pt x="351" y="273"/>
                    <a:pt x="351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4981727" y="456024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78" y="39"/>
                    <a:pt x="39" y="39"/>
                    <a:pt x="39" y="78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95"/>
                    <a:pt x="0" y="234"/>
                    <a:pt x="0" y="234"/>
                  </a:cubicBezTo>
                  <a:lnTo>
                    <a:pt x="39" y="273"/>
                  </a:lnTo>
                  <a:cubicBezTo>
                    <a:pt x="39" y="312"/>
                    <a:pt x="78" y="312"/>
                    <a:pt x="117" y="312"/>
                  </a:cubicBezTo>
                  <a:lnTo>
                    <a:pt x="117" y="351"/>
                  </a:lnTo>
                  <a:lnTo>
                    <a:pt x="312" y="351"/>
                  </a:lnTo>
                  <a:cubicBezTo>
                    <a:pt x="312" y="351"/>
                    <a:pt x="350" y="312"/>
                    <a:pt x="350" y="312"/>
                  </a:cubicBezTo>
                  <a:cubicBezTo>
                    <a:pt x="389" y="273"/>
                    <a:pt x="389" y="273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56"/>
                    <a:pt x="389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5033205" y="459536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0" y="78"/>
                    <a:pt x="0" y="78"/>
                    <a:pt x="0" y="117"/>
                  </a:cubicBezTo>
                  <a:lnTo>
                    <a:pt x="0" y="156"/>
                  </a:lnTo>
                  <a:cubicBezTo>
                    <a:pt x="0" y="156"/>
                    <a:pt x="0" y="195"/>
                    <a:pt x="0" y="234"/>
                  </a:cubicBezTo>
                  <a:lnTo>
                    <a:pt x="39" y="272"/>
                  </a:lnTo>
                  <a:cubicBezTo>
                    <a:pt x="39" y="272"/>
                    <a:pt x="78" y="311"/>
                    <a:pt x="117" y="311"/>
                  </a:cubicBezTo>
                  <a:lnTo>
                    <a:pt x="156" y="350"/>
                  </a:lnTo>
                  <a:lnTo>
                    <a:pt x="312" y="350"/>
                  </a:lnTo>
                  <a:lnTo>
                    <a:pt x="351" y="311"/>
                  </a:lnTo>
                  <a:cubicBezTo>
                    <a:pt x="351" y="272"/>
                    <a:pt x="351" y="272"/>
                    <a:pt x="389" y="234"/>
                  </a:cubicBezTo>
                  <a:lnTo>
                    <a:pt x="389" y="195"/>
                  </a:lnTo>
                  <a:cubicBezTo>
                    <a:pt x="389" y="156"/>
                    <a:pt x="389" y="117"/>
                    <a:pt x="389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4"/>
            <p:cNvSpPr/>
            <p:nvPr/>
          </p:nvSpPr>
          <p:spPr>
            <a:xfrm>
              <a:off x="5091719" y="4618754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2"/>
                    <a:pt x="234" y="312"/>
                  </a:cubicBezTo>
                  <a:cubicBezTo>
                    <a:pt x="467" y="312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4"/>
            <p:cNvSpPr/>
            <p:nvPr/>
          </p:nvSpPr>
          <p:spPr>
            <a:xfrm>
              <a:off x="5126779" y="45859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7" y="0"/>
                  </a:moveTo>
                  <a:cubicBezTo>
                    <a:pt x="1" y="39"/>
                    <a:pt x="1" y="312"/>
                    <a:pt x="157" y="351"/>
                  </a:cubicBezTo>
                  <a:cubicBezTo>
                    <a:pt x="351" y="312"/>
                    <a:pt x="351" y="39"/>
                    <a:pt x="15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5096349" y="4563187"/>
              <a:ext cx="23514" cy="22852"/>
            </a:xfrm>
            <a:custGeom>
              <a:avLst/>
              <a:gdLst/>
              <a:ahLst/>
              <a:cxnLst/>
              <a:rect l="l" t="t" r="r" b="b"/>
              <a:pathLst>
                <a:path w="391" h="380" extrusionOk="0">
                  <a:moveTo>
                    <a:pt x="118" y="0"/>
                  </a:moveTo>
                  <a:cubicBezTo>
                    <a:pt x="108" y="0"/>
                    <a:pt x="98" y="10"/>
                    <a:pt x="79" y="29"/>
                  </a:cubicBezTo>
                  <a:cubicBezTo>
                    <a:pt x="79" y="29"/>
                    <a:pt x="40" y="29"/>
                    <a:pt x="40" y="68"/>
                  </a:cubicBezTo>
                  <a:cubicBezTo>
                    <a:pt x="40" y="68"/>
                    <a:pt x="1" y="68"/>
                    <a:pt x="1" y="107"/>
                  </a:cubicBezTo>
                  <a:lnTo>
                    <a:pt x="1" y="146"/>
                  </a:lnTo>
                  <a:cubicBezTo>
                    <a:pt x="1" y="185"/>
                    <a:pt x="1" y="224"/>
                    <a:pt x="1" y="224"/>
                  </a:cubicBezTo>
                  <a:lnTo>
                    <a:pt x="40" y="263"/>
                  </a:lnTo>
                  <a:cubicBezTo>
                    <a:pt x="79" y="302"/>
                    <a:pt x="79" y="302"/>
                    <a:pt x="118" y="302"/>
                  </a:cubicBezTo>
                  <a:lnTo>
                    <a:pt x="118" y="341"/>
                  </a:lnTo>
                  <a:lnTo>
                    <a:pt x="196" y="379"/>
                  </a:lnTo>
                  <a:lnTo>
                    <a:pt x="273" y="379"/>
                  </a:lnTo>
                  <a:cubicBezTo>
                    <a:pt x="312" y="379"/>
                    <a:pt x="351" y="341"/>
                    <a:pt x="351" y="302"/>
                  </a:cubicBezTo>
                  <a:cubicBezTo>
                    <a:pt x="390" y="302"/>
                    <a:pt x="390" y="263"/>
                    <a:pt x="390" y="263"/>
                  </a:cubicBezTo>
                  <a:lnTo>
                    <a:pt x="390" y="185"/>
                  </a:lnTo>
                  <a:cubicBezTo>
                    <a:pt x="390" y="185"/>
                    <a:pt x="390" y="146"/>
                    <a:pt x="390" y="107"/>
                  </a:cubicBezTo>
                  <a:lnTo>
                    <a:pt x="351" y="68"/>
                  </a:lnTo>
                  <a:cubicBezTo>
                    <a:pt x="351" y="68"/>
                    <a:pt x="312" y="29"/>
                    <a:pt x="312" y="29"/>
                  </a:cubicBezTo>
                  <a:lnTo>
                    <a:pt x="157" y="29"/>
                  </a:lnTo>
                  <a:cubicBezTo>
                    <a:pt x="137" y="10"/>
                    <a:pt x="127" y="0"/>
                    <a:pt x="118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5082337" y="4569622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5175971" y="463276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5232080" y="4630421"/>
              <a:ext cx="21168" cy="18823"/>
            </a:xfrm>
            <a:custGeom>
              <a:avLst/>
              <a:gdLst/>
              <a:ahLst/>
              <a:cxnLst/>
              <a:rect l="l" t="t" r="r" b="b"/>
              <a:pathLst>
                <a:path w="352" h="313" extrusionOk="0">
                  <a:moveTo>
                    <a:pt x="196" y="1"/>
                  </a:moveTo>
                  <a:cubicBezTo>
                    <a:pt x="1" y="1"/>
                    <a:pt x="1" y="273"/>
                    <a:pt x="196" y="312"/>
                  </a:cubicBezTo>
                  <a:cubicBezTo>
                    <a:pt x="351" y="273"/>
                    <a:pt x="351" y="1"/>
                    <a:pt x="1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5302320" y="4630421"/>
              <a:ext cx="21108" cy="21168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78" y="1"/>
                  </a:moveTo>
                  <a:cubicBezTo>
                    <a:pt x="39" y="1"/>
                    <a:pt x="39" y="40"/>
                    <a:pt x="39" y="40"/>
                  </a:cubicBezTo>
                  <a:cubicBezTo>
                    <a:pt x="0" y="79"/>
                    <a:pt x="0" y="79"/>
                    <a:pt x="0" y="118"/>
                  </a:cubicBezTo>
                  <a:lnTo>
                    <a:pt x="0" y="156"/>
                  </a:lnTo>
                  <a:cubicBezTo>
                    <a:pt x="0" y="195"/>
                    <a:pt x="0" y="195"/>
                    <a:pt x="0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156" y="351"/>
                  </a:lnTo>
                  <a:lnTo>
                    <a:pt x="234" y="351"/>
                  </a:lnTo>
                  <a:cubicBezTo>
                    <a:pt x="273" y="351"/>
                    <a:pt x="312" y="312"/>
                    <a:pt x="351" y="273"/>
                  </a:cubicBezTo>
                  <a:cubicBezTo>
                    <a:pt x="351" y="273"/>
                    <a:pt x="351" y="234"/>
                    <a:pt x="351" y="234"/>
                  </a:cubicBezTo>
                  <a:lnTo>
                    <a:pt x="351" y="195"/>
                  </a:lnTo>
                  <a:cubicBezTo>
                    <a:pt x="351" y="156"/>
                    <a:pt x="351" y="118"/>
                    <a:pt x="351" y="118"/>
                  </a:cubicBezTo>
                  <a:lnTo>
                    <a:pt x="351" y="79"/>
                  </a:lnTo>
                  <a:cubicBezTo>
                    <a:pt x="312" y="40"/>
                    <a:pt x="312" y="40"/>
                    <a:pt x="273" y="40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5276581" y="466085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95" y="1"/>
                  </a:moveTo>
                  <a:cubicBezTo>
                    <a:pt x="0" y="1"/>
                    <a:pt x="0" y="351"/>
                    <a:pt x="195" y="351"/>
                  </a:cubicBezTo>
                  <a:cubicBezTo>
                    <a:pt x="428" y="351"/>
                    <a:pt x="428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5365525" y="4651529"/>
              <a:ext cx="28084" cy="21108"/>
            </a:xfrm>
            <a:custGeom>
              <a:avLst/>
              <a:gdLst/>
              <a:ahLst/>
              <a:cxnLst/>
              <a:rect l="l" t="t" r="r" b="b"/>
              <a:pathLst>
                <a:path w="467" h="351" extrusionOk="0">
                  <a:moveTo>
                    <a:pt x="234" y="0"/>
                  </a:moveTo>
                  <a:cubicBezTo>
                    <a:pt x="0" y="0"/>
                    <a:pt x="0" y="350"/>
                    <a:pt x="234" y="350"/>
                  </a:cubicBezTo>
                  <a:cubicBezTo>
                    <a:pt x="467" y="350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5351453" y="461406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78" y="0"/>
                  </a:moveTo>
                  <a:cubicBezTo>
                    <a:pt x="39" y="0"/>
                    <a:pt x="39" y="39"/>
                    <a:pt x="39" y="39"/>
                  </a:cubicBezTo>
                  <a:cubicBezTo>
                    <a:pt x="1" y="39"/>
                    <a:pt x="1" y="78"/>
                    <a:pt x="1" y="117"/>
                  </a:cubicBezTo>
                  <a:lnTo>
                    <a:pt x="1" y="156"/>
                  </a:lnTo>
                  <a:cubicBezTo>
                    <a:pt x="1" y="156"/>
                    <a:pt x="1" y="195"/>
                    <a:pt x="1" y="234"/>
                  </a:cubicBezTo>
                  <a:lnTo>
                    <a:pt x="39" y="273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78" y="351"/>
                  </a:lnTo>
                  <a:lnTo>
                    <a:pt x="312" y="351"/>
                  </a:lnTo>
                  <a:cubicBezTo>
                    <a:pt x="312" y="312"/>
                    <a:pt x="312" y="312"/>
                    <a:pt x="351" y="273"/>
                  </a:cubicBezTo>
                  <a:cubicBezTo>
                    <a:pt x="351" y="273"/>
                    <a:pt x="351" y="234"/>
                    <a:pt x="390" y="234"/>
                  </a:cubicBezTo>
                  <a:lnTo>
                    <a:pt x="390" y="195"/>
                  </a:lnTo>
                  <a:cubicBezTo>
                    <a:pt x="390" y="156"/>
                    <a:pt x="390" y="117"/>
                    <a:pt x="390" y="117"/>
                  </a:cubicBezTo>
                  <a:lnTo>
                    <a:pt x="351" y="78"/>
                  </a:lnTo>
                  <a:cubicBezTo>
                    <a:pt x="312" y="39"/>
                    <a:pt x="312" y="39"/>
                    <a:pt x="273" y="3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5412312" y="4628076"/>
              <a:ext cx="28144" cy="21168"/>
            </a:xfrm>
            <a:custGeom>
              <a:avLst/>
              <a:gdLst/>
              <a:ahLst/>
              <a:cxnLst/>
              <a:rect l="l" t="t" r="r" b="b"/>
              <a:pathLst>
                <a:path w="468" h="352" extrusionOk="0">
                  <a:moveTo>
                    <a:pt x="234" y="1"/>
                  </a:moveTo>
                  <a:cubicBezTo>
                    <a:pt x="0" y="1"/>
                    <a:pt x="0" y="351"/>
                    <a:pt x="234" y="351"/>
                  </a:cubicBezTo>
                  <a:cubicBezTo>
                    <a:pt x="467" y="351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5454408" y="4618754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5515267" y="4607028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4"/>
            <p:cNvSpPr/>
            <p:nvPr/>
          </p:nvSpPr>
          <p:spPr>
            <a:xfrm>
              <a:off x="3097920" y="4024355"/>
              <a:ext cx="748892" cy="493789"/>
            </a:xfrm>
            <a:custGeom>
              <a:avLst/>
              <a:gdLst/>
              <a:ahLst/>
              <a:cxnLst/>
              <a:rect l="l" t="t" r="r" b="b"/>
              <a:pathLst>
                <a:path w="12453" h="8211" extrusionOk="0">
                  <a:moveTo>
                    <a:pt x="12452" y="0"/>
                  </a:moveTo>
                  <a:lnTo>
                    <a:pt x="12180" y="350"/>
                  </a:lnTo>
                  <a:cubicBezTo>
                    <a:pt x="12106" y="350"/>
                    <a:pt x="12033" y="349"/>
                    <a:pt x="11961" y="349"/>
                  </a:cubicBezTo>
                  <a:cubicBezTo>
                    <a:pt x="2223" y="349"/>
                    <a:pt x="1" y="8056"/>
                    <a:pt x="117" y="8211"/>
                  </a:cubicBezTo>
                  <a:cubicBezTo>
                    <a:pt x="8015" y="7238"/>
                    <a:pt x="12179" y="351"/>
                    <a:pt x="124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4"/>
            <p:cNvSpPr/>
            <p:nvPr/>
          </p:nvSpPr>
          <p:spPr>
            <a:xfrm>
              <a:off x="3104896" y="4045343"/>
              <a:ext cx="723153" cy="468170"/>
            </a:xfrm>
            <a:custGeom>
              <a:avLst/>
              <a:gdLst/>
              <a:ahLst/>
              <a:cxnLst/>
              <a:rect l="l" t="t" r="r" b="b"/>
              <a:pathLst>
                <a:path w="12025" h="7785" extrusionOk="0">
                  <a:moveTo>
                    <a:pt x="11870" y="1"/>
                  </a:moveTo>
                  <a:cubicBezTo>
                    <a:pt x="2580" y="1"/>
                    <a:pt x="117" y="6971"/>
                    <a:pt x="1" y="7784"/>
                  </a:cubicBezTo>
                  <a:cubicBezTo>
                    <a:pt x="2180" y="6461"/>
                    <a:pt x="4437" y="5410"/>
                    <a:pt x="6538" y="4087"/>
                  </a:cubicBezTo>
                  <a:cubicBezTo>
                    <a:pt x="8484" y="2881"/>
                    <a:pt x="10313" y="1519"/>
                    <a:pt x="12025" y="1"/>
                  </a:cubicBezTo>
                  <a:cubicBezTo>
                    <a:pt x="11973" y="1"/>
                    <a:pt x="11922" y="1"/>
                    <a:pt x="118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3706331" y="407817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0" y="39"/>
                    <a:pt x="0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3629115" y="411558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1"/>
                  </a:moveTo>
                  <a:cubicBezTo>
                    <a:pt x="39" y="1"/>
                    <a:pt x="0" y="40"/>
                    <a:pt x="0" y="79"/>
                  </a:cubicBezTo>
                  <a:lnTo>
                    <a:pt x="0" y="118"/>
                  </a:lnTo>
                  <a:cubicBezTo>
                    <a:pt x="0" y="118"/>
                    <a:pt x="0" y="156"/>
                    <a:pt x="0" y="195"/>
                  </a:cubicBezTo>
                  <a:lnTo>
                    <a:pt x="39" y="273"/>
                  </a:lnTo>
                  <a:cubicBezTo>
                    <a:pt x="39" y="273"/>
                    <a:pt x="39" y="312"/>
                    <a:pt x="78" y="312"/>
                  </a:cubicBezTo>
                  <a:cubicBezTo>
                    <a:pt x="78" y="351"/>
                    <a:pt x="78" y="351"/>
                    <a:pt x="117" y="351"/>
                  </a:cubicBezTo>
                  <a:cubicBezTo>
                    <a:pt x="117" y="390"/>
                    <a:pt x="156" y="390"/>
                    <a:pt x="195" y="390"/>
                  </a:cubicBezTo>
                  <a:lnTo>
                    <a:pt x="273" y="390"/>
                  </a:lnTo>
                  <a:cubicBezTo>
                    <a:pt x="311" y="390"/>
                    <a:pt x="311" y="351"/>
                    <a:pt x="350" y="312"/>
                  </a:cubicBezTo>
                  <a:lnTo>
                    <a:pt x="350" y="273"/>
                  </a:lnTo>
                  <a:cubicBezTo>
                    <a:pt x="350" y="273"/>
                    <a:pt x="350" y="234"/>
                    <a:pt x="350" y="195"/>
                  </a:cubicBezTo>
                  <a:lnTo>
                    <a:pt x="350" y="156"/>
                  </a:lnTo>
                  <a:lnTo>
                    <a:pt x="311" y="118"/>
                  </a:lnTo>
                  <a:cubicBezTo>
                    <a:pt x="311" y="79"/>
                    <a:pt x="311" y="79"/>
                    <a:pt x="273" y="40"/>
                  </a:cubicBez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3619733" y="4080524"/>
              <a:ext cx="21108" cy="23454"/>
            </a:xfrm>
            <a:custGeom>
              <a:avLst/>
              <a:gdLst/>
              <a:ahLst/>
              <a:cxnLst/>
              <a:rect l="l" t="t" r="r" b="b"/>
              <a:pathLst>
                <a:path w="351" h="390" extrusionOk="0">
                  <a:moveTo>
                    <a:pt x="78" y="0"/>
                  </a:moveTo>
                  <a:lnTo>
                    <a:pt x="39" y="39"/>
                  </a:lnTo>
                  <a:lnTo>
                    <a:pt x="39" y="78"/>
                  </a:lnTo>
                  <a:cubicBezTo>
                    <a:pt x="39" y="78"/>
                    <a:pt x="39" y="39"/>
                    <a:pt x="78" y="39"/>
                  </a:cubicBezTo>
                  <a:cubicBezTo>
                    <a:pt x="78" y="0"/>
                    <a:pt x="117" y="0"/>
                    <a:pt x="117" y="0"/>
                  </a:cubicBezTo>
                  <a:close/>
                  <a:moveTo>
                    <a:pt x="39" y="78"/>
                  </a:moveTo>
                  <a:cubicBezTo>
                    <a:pt x="1" y="117"/>
                    <a:pt x="1" y="117"/>
                    <a:pt x="39" y="156"/>
                  </a:cubicBezTo>
                  <a:cubicBezTo>
                    <a:pt x="1" y="156"/>
                    <a:pt x="1" y="195"/>
                    <a:pt x="39" y="195"/>
                  </a:cubicBezTo>
                  <a:cubicBezTo>
                    <a:pt x="1" y="195"/>
                    <a:pt x="1" y="234"/>
                    <a:pt x="39" y="234"/>
                  </a:cubicBezTo>
                  <a:cubicBezTo>
                    <a:pt x="39" y="272"/>
                    <a:pt x="78" y="311"/>
                    <a:pt x="78" y="311"/>
                  </a:cubicBezTo>
                  <a:lnTo>
                    <a:pt x="234" y="311"/>
                  </a:lnTo>
                  <a:lnTo>
                    <a:pt x="273" y="350"/>
                  </a:lnTo>
                  <a:lnTo>
                    <a:pt x="312" y="350"/>
                  </a:lnTo>
                  <a:lnTo>
                    <a:pt x="312" y="272"/>
                  </a:lnTo>
                  <a:lnTo>
                    <a:pt x="312" y="234"/>
                  </a:lnTo>
                  <a:lnTo>
                    <a:pt x="312" y="195"/>
                  </a:lnTo>
                  <a:cubicBezTo>
                    <a:pt x="351" y="156"/>
                    <a:pt x="351" y="156"/>
                    <a:pt x="312" y="156"/>
                  </a:cubicBezTo>
                  <a:lnTo>
                    <a:pt x="312" y="117"/>
                  </a:lnTo>
                  <a:lnTo>
                    <a:pt x="273" y="78"/>
                  </a:lnTo>
                  <a:lnTo>
                    <a:pt x="117" y="78"/>
                  </a:lnTo>
                  <a:cubicBezTo>
                    <a:pt x="78" y="78"/>
                    <a:pt x="78" y="117"/>
                    <a:pt x="39" y="117"/>
                  </a:cubicBezTo>
                  <a:lnTo>
                    <a:pt x="39" y="78"/>
                  </a:lnTo>
                  <a:close/>
                  <a:moveTo>
                    <a:pt x="39" y="311"/>
                  </a:moveTo>
                  <a:lnTo>
                    <a:pt x="39" y="350"/>
                  </a:lnTo>
                  <a:cubicBezTo>
                    <a:pt x="78" y="350"/>
                    <a:pt x="117" y="389"/>
                    <a:pt x="117" y="389"/>
                  </a:cubicBezTo>
                  <a:lnTo>
                    <a:pt x="156" y="389"/>
                  </a:lnTo>
                  <a:cubicBezTo>
                    <a:pt x="195" y="389"/>
                    <a:pt x="234" y="389"/>
                    <a:pt x="234" y="350"/>
                  </a:cubicBezTo>
                  <a:lnTo>
                    <a:pt x="78" y="350"/>
                  </a:lnTo>
                  <a:lnTo>
                    <a:pt x="39" y="31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3654853" y="4113239"/>
              <a:ext cx="23454" cy="18823"/>
            </a:xfrm>
            <a:custGeom>
              <a:avLst/>
              <a:gdLst/>
              <a:ahLst/>
              <a:cxnLst/>
              <a:rect l="l" t="t" r="r" b="b"/>
              <a:pathLst>
                <a:path w="390" h="313" extrusionOk="0">
                  <a:moveTo>
                    <a:pt x="195" y="1"/>
                  </a:moveTo>
                  <a:cubicBezTo>
                    <a:pt x="0" y="40"/>
                    <a:pt x="0" y="312"/>
                    <a:pt x="195" y="312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3654853" y="4132002"/>
              <a:ext cx="28144" cy="18763"/>
            </a:xfrm>
            <a:custGeom>
              <a:avLst/>
              <a:gdLst/>
              <a:ahLst/>
              <a:cxnLst/>
              <a:rect l="l" t="t" r="r" b="b"/>
              <a:pathLst>
                <a:path w="468" h="312" extrusionOk="0">
                  <a:moveTo>
                    <a:pt x="234" y="0"/>
                  </a:moveTo>
                  <a:cubicBezTo>
                    <a:pt x="0" y="0"/>
                    <a:pt x="0" y="311"/>
                    <a:pt x="234" y="311"/>
                  </a:cubicBezTo>
                  <a:cubicBezTo>
                    <a:pt x="467" y="311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3570601" y="4160086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1"/>
                    <a:pt x="195" y="350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3572946" y="4106263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lnTo>
                    <a:pt x="78" y="39"/>
                  </a:lnTo>
                  <a:cubicBezTo>
                    <a:pt x="78" y="39"/>
                    <a:pt x="39" y="39"/>
                    <a:pt x="39" y="78"/>
                  </a:cubicBezTo>
                  <a:cubicBezTo>
                    <a:pt x="39" y="78"/>
                    <a:pt x="0" y="78"/>
                    <a:pt x="0" y="117"/>
                  </a:cubicBezTo>
                  <a:cubicBezTo>
                    <a:pt x="0" y="117"/>
                    <a:pt x="0" y="156"/>
                    <a:pt x="0" y="156"/>
                  </a:cubicBezTo>
                  <a:cubicBezTo>
                    <a:pt x="0" y="195"/>
                    <a:pt x="0" y="195"/>
                    <a:pt x="0" y="234"/>
                  </a:cubicBezTo>
                  <a:lnTo>
                    <a:pt x="0" y="273"/>
                  </a:lnTo>
                  <a:cubicBezTo>
                    <a:pt x="0" y="311"/>
                    <a:pt x="39" y="311"/>
                    <a:pt x="39" y="350"/>
                  </a:cubicBezTo>
                  <a:lnTo>
                    <a:pt x="234" y="350"/>
                  </a:lnTo>
                  <a:cubicBezTo>
                    <a:pt x="273" y="350"/>
                    <a:pt x="312" y="311"/>
                    <a:pt x="312" y="311"/>
                  </a:cubicBezTo>
                  <a:cubicBezTo>
                    <a:pt x="312" y="311"/>
                    <a:pt x="350" y="273"/>
                    <a:pt x="350" y="273"/>
                  </a:cubicBezTo>
                  <a:cubicBezTo>
                    <a:pt x="350" y="234"/>
                    <a:pt x="350" y="234"/>
                    <a:pt x="350" y="195"/>
                  </a:cubicBezTo>
                  <a:cubicBezTo>
                    <a:pt x="350" y="156"/>
                    <a:pt x="350" y="156"/>
                    <a:pt x="350" y="117"/>
                  </a:cubicBezTo>
                  <a:lnTo>
                    <a:pt x="350" y="78"/>
                  </a:lnTo>
                  <a:cubicBezTo>
                    <a:pt x="350" y="78"/>
                    <a:pt x="312" y="39"/>
                    <a:pt x="273" y="39"/>
                  </a:cubicBezTo>
                  <a:lnTo>
                    <a:pt x="156" y="39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3512087" y="4115584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lnTo>
                    <a:pt x="117" y="40"/>
                  </a:lnTo>
                  <a:cubicBezTo>
                    <a:pt x="78" y="40"/>
                    <a:pt x="78" y="40"/>
                    <a:pt x="39" y="79"/>
                  </a:cubicBezTo>
                  <a:cubicBezTo>
                    <a:pt x="39" y="79"/>
                    <a:pt x="1" y="79"/>
                    <a:pt x="1" y="118"/>
                  </a:cubicBezTo>
                  <a:cubicBezTo>
                    <a:pt x="1" y="118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51"/>
                  </a:cubicBezTo>
                  <a:lnTo>
                    <a:pt x="195" y="351"/>
                  </a:lnTo>
                  <a:lnTo>
                    <a:pt x="273" y="312"/>
                  </a:lnTo>
                  <a:cubicBezTo>
                    <a:pt x="273" y="312"/>
                    <a:pt x="312" y="312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234"/>
                    <a:pt x="390" y="195"/>
                    <a:pt x="390" y="156"/>
                  </a:cubicBezTo>
                  <a:cubicBezTo>
                    <a:pt x="390" y="156"/>
                    <a:pt x="390" y="118"/>
                    <a:pt x="390" y="118"/>
                  </a:cubicBezTo>
                  <a:lnTo>
                    <a:pt x="390" y="79"/>
                  </a:lnTo>
                  <a:cubicBezTo>
                    <a:pt x="351" y="40"/>
                    <a:pt x="351" y="1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3451228" y="4141323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1" y="40"/>
                    <a:pt x="1" y="312"/>
                    <a:pt x="195" y="312"/>
                  </a:cubicBezTo>
                  <a:cubicBezTo>
                    <a:pt x="351" y="312"/>
                    <a:pt x="351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3448882" y="418582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3484003" y="4181134"/>
              <a:ext cx="23454" cy="20507"/>
            </a:xfrm>
            <a:custGeom>
              <a:avLst/>
              <a:gdLst/>
              <a:ahLst/>
              <a:cxnLst/>
              <a:rect l="l" t="t" r="r" b="b"/>
              <a:pathLst>
                <a:path w="390" h="341" extrusionOk="0">
                  <a:moveTo>
                    <a:pt x="195" y="0"/>
                  </a:moveTo>
                  <a:lnTo>
                    <a:pt x="117" y="39"/>
                  </a:lnTo>
                  <a:lnTo>
                    <a:pt x="39" y="39"/>
                  </a:lnTo>
                  <a:cubicBezTo>
                    <a:pt x="39" y="78"/>
                    <a:pt x="1" y="78"/>
                    <a:pt x="1" y="117"/>
                  </a:cubicBezTo>
                  <a:cubicBezTo>
                    <a:pt x="1" y="117"/>
                    <a:pt x="1" y="156"/>
                    <a:pt x="1" y="156"/>
                  </a:cubicBezTo>
                  <a:cubicBezTo>
                    <a:pt x="1" y="195"/>
                    <a:pt x="1" y="195"/>
                    <a:pt x="1" y="234"/>
                  </a:cubicBezTo>
                  <a:lnTo>
                    <a:pt x="1" y="273"/>
                  </a:lnTo>
                  <a:cubicBezTo>
                    <a:pt x="39" y="312"/>
                    <a:pt x="39" y="312"/>
                    <a:pt x="78" y="312"/>
                  </a:cubicBezTo>
                  <a:lnTo>
                    <a:pt x="117" y="312"/>
                  </a:lnTo>
                  <a:cubicBezTo>
                    <a:pt x="137" y="331"/>
                    <a:pt x="146" y="341"/>
                    <a:pt x="156" y="341"/>
                  </a:cubicBezTo>
                  <a:cubicBezTo>
                    <a:pt x="166" y="341"/>
                    <a:pt x="176" y="331"/>
                    <a:pt x="195" y="312"/>
                  </a:cubicBezTo>
                  <a:lnTo>
                    <a:pt x="273" y="312"/>
                  </a:lnTo>
                  <a:cubicBezTo>
                    <a:pt x="273" y="312"/>
                    <a:pt x="312" y="273"/>
                    <a:pt x="312" y="273"/>
                  </a:cubicBezTo>
                  <a:cubicBezTo>
                    <a:pt x="351" y="273"/>
                    <a:pt x="351" y="234"/>
                    <a:pt x="351" y="234"/>
                  </a:cubicBezTo>
                  <a:cubicBezTo>
                    <a:pt x="390" y="195"/>
                    <a:pt x="390" y="195"/>
                    <a:pt x="351" y="156"/>
                  </a:cubicBezTo>
                  <a:cubicBezTo>
                    <a:pt x="390" y="156"/>
                    <a:pt x="390" y="117"/>
                    <a:pt x="351" y="78"/>
                  </a:cubicBezTo>
                  <a:lnTo>
                    <a:pt x="351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3491039" y="4169407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95" y="1"/>
                  </a:moveTo>
                  <a:cubicBezTo>
                    <a:pt x="0" y="1"/>
                    <a:pt x="0" y="273"/>
                    <a:pt x="195" y="312"/>
                  </a:cubicBezTo>
                  <a:cubicBezTo>
                    <a:pt x="351" y="273"/>
                    <a:pt x="351" y="1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3378702" y="4183479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4"/>
            <p:cNvSpPr/>
            <p:nvPr/>
          </p:nvSpPr>
          <p:spPr>
            <a:xfrm>
              <a:off x="3341236" y="4223230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4"/>
            <p:cNvSpPr/>
            <p:nvPr/>
          </p:nvSpPr>
          <p:spPr>
            <a:xfrm>
              <a:off x="3289759" y="4268273"/>
              <a:ext cx="21108" cy="20567"/>
            </a:xfrm>
            <a:custGeom>
              <a:avLst/>
              <a:gdLst/>
              <a:ahLst/>
              <a:cxnLst/>
              <a:rect l="l" t="t" r="r" b="b"/>
              <a:pathLst>
                <a:path w="351" h="342" extrusionOk="0">
                  <a:moveTo>
                    <a:pt x="210" y="1"/>
                  </a:moveTo>
                  <a:cubicBezTo>
                    <a:pt x="195" y="1"/>
                    <a:pt x="176" y="11"/>
                    <a:pt x="156" y="30"/>
                  </a:cubicBezTo>
                  <a:lnTo>
                    <a:pt x="79" y="30"/>
                  </a:lnTo>
                  <a:cubicBezTo>
                    <a:pt x="79" y="30"/>
                    <a:pt x="40" y="69"/>
                    <a:pt x="40" y="69"/>
                  </a:cubicBezTo>
                  <a:cubicBezTo>
                    <a:pt x="1" y="69"/>
                    <a:pt x="1" y="108"/>
                    <a:pt x="1" y="108"/>
                  </a:cubicBezTo>
                  <a:cubicBezTo>
                    <a:pt x="1" y="147"/>
                    <a:pt x="1" y="147"/>
                    <a:pt x="1" y="186"/>
                  </a:cubicBezTo>
                  <a:cubicBezTo>
                    <a:pt x="1" y="186"/>
                    <a:pt x="1" y="225"/>
                    <a:pt x="1" y="264"/>
                  </a:cubicBezTo>
                  <a:lnTo>
                    <a:pt x="1" y="302"/>
                  </a:lnTo>
                  <a:cubicBezTo>
                    <a:pt x="1" y="302"/>
                    <a:pt x="40" y="341"/>
                    <a:pt x="40" y="341"/>
                  </a:cubicBezTo>
                  <a:lnTo>
                    <a:pt x="195" y="341"/>
                  </a:lnTo>
                  <a:lnTo>
                    <a:pt x="234" y="302"/>
                  </a:lnTo>
                  <a:lnTo>
                    <a:pt x="312" y="302"/>
                  </a:lnTo>
                  <a:cubicBezTo>
                    <a:pt x="312" y="264"/>
                    <a:pt x="351" y="264"/>
                    <a:pt x="351" y="264"/>
                  </a:cubicBezTo>
                  <a:cubicBezTo>
                    <a:pt x="351" y="225"/>
                    <a:pt x="351" y="186"/>
                    <a:pt x="351" y="186"/>
                  </a:cubicBezTo>
                  <a:cubicBezTo>
                    <a:pt x="351" y="147"/>
                    <a:pt x="351" y="147"/>
                    <a:pt x="351" y="108"/>
                  </a:cubicBezTo>
                  <a:lnTo>
                    <a:pt x="351" y="69"/>
                  </a:lnTo>
                  <a:cubicBezTo>
                    <a:pt x="351" y="30"/>
                    <a:pt x="312" y="30"/>
                    <a:pt x="273" y="30"/>
                  </a:cubicBezTo>
                  <a:lnTo>
                    <a:pt x="234" y="30"/>
                  </a:lnTo>
                  <a:cubicBezTo>
                    <a:pt x="234" y="11"/>
                    <a:pt x="224" y="1"/>
                    <a:pt x="21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3285068" y="4230266"/>
              <a:ext cx="23514" cy="21108"/>
            </a:xfrm>
            <a:custGeom>
              <a:avLst/>
              <a:gdLst/>
              <a:ahLst/>
              <a:cxnLst/>
              <a:rect l="l" t="t" r="r" b="b"/>
              <a:pathLst>
                <a:path w="391" h="351" extrusionOk="0">
                  <a:moveTo>
                    <a:pt x="195" y="1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3224269" y="4300447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3261674" y="431451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18" y="0"/>
                  </a:moveTo>
                  <a:cubicBezTo>
                    <a:pt x="118" y="39"/>
                    <a:pt x="79" y="39"/>
                    <a:pt x="79" y="39"/>
                  </a:cubicBezTo>
                  <a:lnTo>
                    <a:pt x="40" y="78"/>
                  </a:lnTo>
                  <a:cubicBezTo>
                    <a:pt x="1" y="117"/>
                    <a:pt x="1" y="117"/>
                    <a:pt x="40" y="156"/>
                  </a:cubicBezTo>
                  <a:cubicBezTo>
                    <a:pt x="1" y="195"/>
                    <a:pt x="1" y="195"/>
                    <a:pt x="40" y="234"/>
                  </a:cubicBezTo>
                  <a:lnTo>
                    <a:pt x="40" y="273"/>
                  </a:lnTo>
                  <a:cubicBezTo>
                    <a:pt x="40" y="273"/>
                    <a:pt x="40" y="312"/>
                    <a:pt x="79" y="312"/>
                  </a:cubicBezTo>
                  <a:lnTo>
                    <a:pt x="273" y="312"/>
                  </a:lnTo>
                  <a:cubicBezTo>
                    <a:pt x="312" y="273"/>
                    <a:pt x="312" y="273"/>
                    <a:pt x="351" y="273"/>
                  </a:cubicBezTo>
                  <a:lnTo>
                    <a:pt x="390" y="195"/>
                  </a:lnTo>
                  <a:cubicBezTo>
                    <a:pt x="390" y="195"/>
                    <a:pt x="390" y="156"/>
                    <a:pt x="390" y="156"/>
                  </a:cubicBezTo>
                  <a:cubicBezTo>
                    <a:pt x="390" y="117"/>
                    <a:pt x="390" y="117"/>
                    <a:pt x="390" y="78"/>
                  </a:cubicBezTo>
                  <a:lnTo>
                    <a:pt x="390" y="39"/>
                  </a:lnTo>
                  <a:cubicBezTo>
                    <a:pt x="351" y="39"/>
                    <a:pt x="351" y="0"/>
                    <a:pt x="31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3205506" y="4347294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56" y="0"/>
                  </a:moveTo>
                  <a:cubicBezTo>
                    <a:pt x="1" y="39"/>
                    <a:pt x="1" y="312"/>
                    <a:pt x="156" y="350"/>
                  </a:cubicBezTo>
                  <a:cubicBezTo>
                    <a:pt x="351" y="312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3184458" y="4380069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56" y="0"/>
                  </a:moveTo>
                  <a:cubicBezTo>
                    <a:pt x="1" y="39"/>
                    <a:pt x="1" y="311"/>
                    <a:pt x="156" y="350"/>
                  </a:cubicBezTo>
                  <a:cubicBezTo>
                    <a:pt x="351" y="311"/>
                    <a:pt x="351" y="39"/>
                    <a:pt x="15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3144707" y="4429201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0" y="39"/>
                    <a:pt x="0" y="312"/>
                    <a:pt x="195" y="350"/>
                  </a:cubicBezTo>
                  <a:cubicBezTo>
                    <a:pt x="389" y="312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3458264" y="3570979"/>
              <a:ext cx="793394" cy="420662"/>
            </a:xfrm>
            <a:custGeom>
              <a:avLst/>
              <a:gdLst/>
              <a:ahLst/>
              <a:cxnLst/>
              <a:rect l="l" t="t" r="r" b="b"/>
              <a:pathLst>
                <a:path w="13193" h="6995" extrusionOk="0">
                  <a:moveTo>
                    <a:pt x="2157" y="1"/>
                  </a:moveTo>
                  <a:cubicBezTo>
                    <a:pt x="868" y="1"/>
                    <a:pt x="26" y="238"/>
                    <a:pt x="0" y="301"/>
                  </a:cubicBezTo>
                  <a:cubicBezTo>
                    <a:pt x="4709" y="6683"/>
                    <a:pt x="12764" y="6917"/>
                    <a:pt x="13192" y="6994"/>
                  </a:cubicBezTo>
                  <a:lnTo>
                    <a:pt x="12764" y="6917"/>
                  </a:lnTo>
                  <a:cubicBezTo>
                    <a:pt x="9525" y="1043"/>
                    <a:pt x="4859" y="1"/>
                    <a:pt x="2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3462955" y="3571039"/>
              <a:ext cx="760619" cy="413566"/>
            </a:xfrm>
            <a:custGeom>
              <a:avLst/>
              <a:gdLst/>
              <a:ahLst/>
              <a:cxnLst/>
              <a:rect l="l" t="t" r="r" b="b"/>
              <a:pathLst>
                <a:path w="12648" h="6877" extrusionOk="0">
                  <a:moveTo>
                    <a:pt x="2070" y="0"/>
                  </a:moveTo>
                  <a:cubicBezTo>
                    <a:pt x="979" y="0"/>
                    <a:pt x="214" y="171"/>
                    <a:pt x="0" y="261"/>
                  </a:cubicBezTo>
                  <a:cubicBezTo>
                    <a:pt x="2179" y="1468"/>
                    <a:pt x="4242" y="2907"/>
                    <a:pt x="6421" y="4114"/>
                  </a:cubicBezTo>
                  <a:cubicBezTo>
                    <a:pt x="8406" y="5203"/>
                    <a:pt x="10507" y="6137"/>
                    <a:pt x="12647" y="6877"/>
                  </a:cubicBezTo>
                  <a:cubicBezTo>
                    <a:pt x="9409" y="1037"/>
                    <a:pt x="4755" y="0"/>
                    <a:pt x="20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4120558" y="3897946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4047972" y="3848814"/>
              <a:ext cx="23454" cy="23454"/>
            </a:xfrm>
            <a:custGeom>
              <a:avLst/>
              <a:gdLst/>
              <a:ahLst/>
              <a:cxnLst/>
              <a:rect l="l" t="t" r="r" b="b"/>
              <a:pathLst>
                <a:path w="390" h="390" extrusionOk="0">
                  <a:moveTo>
                    <a:pt x="195" y="1"/>
                  </a:moveTo>
                  <a:cubicBezTo>
                    <a:pt x="156" y="40"/>
                    <a:pt x="117" y="40"/>
                    <a:pt x="117" y="40"/>
                  </a:cubicBezTo>
                  <a:lnTo>
                    <a:pt x="79" y="117"/>
                  </a:lnTo>
                  <a:cubicBezTo>
                    <a:pt x="40" y="117"/>
                    <a:pt x="40" y="156"/>
                    <a:pt x="40" y="156"/>
                  </a:cubicBezTo>
                  <a:cubicBezTo>
                    <a:pt x="1" y="195"/>
                    <a:pt x="1" y="273"/>
                    <a:pt x="40" y="312"/>
                  </a:cubicBezTo>
                  <a:cubicBezTo>
                    <a:pt x="40" y="312"/>
                    <a:pt x="40" y="351"/>
                    <a:pt x="79" y="351"/>
                  </a:cubicBezTo>
                  <a:lnTo>
                    <a:pt x="117" y="390"/>
                  </a:lnTo>
                  <a:lnTo>
                    <a:pt x="234" y="390"/>
                  </a:lnTo>
                  <a:cubicBezTo>
                    <a:pt x="273" y="390"/>
                    <a:pt x="273" y="390"/>
                    <a:pt x="312" y="351"/>
                  </a:cubicBezTo>
                  <a:lnTo>
                    <a:pt x="351" y="273"/>
                  </a:lnTo>
                  <a:cubicBezTo>
                    <a:pt x="351" y="273"/>
                    <a:pt x="390" y="234"/>
                    <a:pt x="390" y="234"/>
                  </a:cubicBezTo>
                  <a:cubicBezTo>
                    <a:pt x="390" y="195"/>
                    <a:pt x="390" y="156"/>
                    <a:pt x="390" y="117"/>
                  </a:cubicBezTo>
                  <a:cubicBezTo>
                    <a:pt x="390" y="78"/>
                    <a:pt x="351" y="40"/>
                    <a:pt x="351" y="40"/>
                  </a:cubicBezTo>
                  <a:lnTo>
                    <a:pt x="312" y="40"/>
                  </a:lnTo>
                  <a:cubicBezTo>
                    <a:pt x="273" y="40"/>
                    <a:pt x="273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4080747" y="3830111"/>
              <a:ext cx="18763" cy="18763"/>
            </a:xfrm>
            <a:custGeom>
              <a:avLst/>
              <a:gdLst/>
              <a:ahLst/>
              <a:cxnLst/>
              <a:rect l="l" t="t" r="r" b="b"/>
              <a:pathLst>
                <a:path w="312" h="312" extrusionOk="0">
                  <a:moveTo>
                    <a:pt x="78" y="0"/>
                  </a:moveTo>
                  <a:lnTo>
                    <a:pt x="39" y="39"/>
                  </a:lnTo>
                  <a:cubicBezTo>
                    <a:pt x="78" y="39"/>
                    <a:pt x="78" y="0"/>
                    <a:pt x="117" y="0"/>
                  </a:cubicBezTo>
                  <a:close/>
                  <a:moveTo>
                    <a:pt x="117" y="0"/>
                  </a:moveTo>
                  <a:cubicBezTo>
                    <a:pt x="117" y="0"/>
                    <a:pt x="78" y="39"/>
                    <a:pt x="78" y="39"/>
                  </a:cubicBezTo>
                  <a:cubicBezTo>
                    <a:pt x="39" y="39"/>
                    <a:pt x="39" y="78"/>
                    <a:pt x="39" y="78"/>
                  </a:cubicBez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39" y="273"/>
                    <a:pt x="39" y="273"/>
                  </a:cubicBezTo>
                  <a:lnTo>
                    <a:pt x="39" y="234"/>
                  </a:lnTo>
                  <a:cubicBezTo>
                    <a:pt x="39" y="273"/>
                    <a:pt x="78" y="312"/>
                    <a:pt x="78" y="312"/>
                  </a:cubicBezTo>
                  <a:lnTo>
                    <a:pt x="234" y="312"/>
                  </a:lnTo>
                  <a:lnTo>
                    <a:pt x="273" y="273"/>
                  </a:lnTo>
                  <a:cubicBezTo>
                    <a:pt x="312" y="273"/>
                    <a:pt x="312" y="234"/>
                    <a:pt x="312" y="234"/>
                  </a:cubicBezTo>
                  <a:cubicBezTo>
                    <a:pt x="312" y="195"/>
                    <a:pt x="312" y="195"/>
                    <a:pt x="312" y="195"/>
                  </a:cubicBezTo>
                  <a:cubicBezTo>
                    <a:pt x="312" y="156"/>
                    <a:pt x="312" y="156"/>
                    <a:pt x="312" y="156"/>
                  </a:cubicBezTo>
                  <a:lnTo>
                    <a:pt x="312" y="117"/>
                  </a:lnTo>
                  <a:lnTo>
                    <a:pt x="312" y="78"/>
                  </a:lnTo>
                  <a:lnTo>
                    <a:pt x="273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4066735" y="3872208"/>
              <a:ext cx="21108" cy="21108"/>
            </a:xfrm>
            <a:custGeom>
              <a:avLst/>
              <a:gdLst/>
              <a:ahLst/>
              <a:cxnLst/>
              <a:rect l="l" t="t" r="r" b="b"/>
              <a:pathLst>
                <a:path w="351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50" y="312"/>
                    <a:pt x="35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4050318" y="3883934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1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3982483" y="382307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1"/>
                  </a:moveTo>
                  <a:cubicBezTo>
                    <a:pt x="0" y="40"/>
                    <a:pt x="0" y="312"/>
                    <a:pt x="195" y="351"/>
                  </a:cubicBezTo>
                  <a:cubicBezTo>
                    <a:pt x="389" y="312"/>
                    <a:pt x="389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4031615" y="3795592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37" y="0"/>
                  </a:moveTo>
                  <a:cubicBezTo>
                    <a:pt x="117" y="0"/>
                    <a:pt x="98" y="10"/>
                    <a:pt x="78" y="30"/>
                  </a:cubicBezTo>
                  <a:cubicBezTo>
                    <a:pt x="39" y="30"/>
                    <a:pt x="39" y="30"/>
                    <a:pt x="0" y="68"/>
                  </a:cubicBezTo>
                  <a:cubicBezTo>
                    <a:pt x="0" y="107"/>
                    <a:pt x="0" y="146"/>
                    <a:pt x="0" y="185"/>
                  </a:cubicBezTo>
                  <a:lnTo>
                    <a:pt x="0" y="224"/>
                  </a:lnTo>
                  <a:cubicBezTo>
                    <a:pt x="0" y="224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89" y="263"/>
                    <a:pt x="389" y="263"/>
                    <a:pt x="389" y="224"/>
                  </a:cubicBezTo>
                  <a:lnTo>
                    <a:pt x="389" y="185"/>
                  </a:lnTo>
                  <a:cubicBezTo>
                    <a:pt x="389" y="146"/>
                    <a:pt x="351" y="107"/>
                    <a:pt x="351" y="107"/>
                  </a:cubicBezTo>
                  <a:lnTo>
                    <a:pt x="312" y="107"/>
                  </a:lnTo>
                  <a:lnTo>
                    <a:pt x="273" y="68"/>
                  </a:lnTo>
                  <a:cubicBezTo>
                    <a:pt x="234" y="30"/>
                    <a:pt x="234" y="30"/>
                    <a:pt x="195" y="30"/>
                  </a:cubicBezTo>
                  <a:cubicBezTo>
                    <a:pt x="175" y="10"/>
                    <a:pt x="156" y="0"/>
                    <a:pt x="13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3991804" y="3748204"/>
              <a:ext cx="23454" cy="22852"/>
            </a:xfrm>
            <a:custGeom>
              <a:avLst/>
              <a:gdLst/>
              <a:ahLst/>
              <a:cxnLst/>
              <a:rect l="l" t="t" r="r" b="b"/>
              <a:pathLst>
                <a:path w="390" h="380" extrusionOk="0">
                  <a:moveTo>
                    <a:pt x="118" y="0"/>
                  </a:moveTo>
                  <a:cubicBezTo>
                    <a:pt x="79" y="0"/>
                    <a:pt x="79" y="39"/>
                    <a:pt x="40" y="39"/>
                  </a:cubicBezTo>
                  <a:lnTo>
                    <a:pt x="40" y="78"/>
                  </a:lnTo>
                  <a:cubicBezTo>
                    <a:pt x="1" y="117"/>
                    <a:pt x="1" y="156"/>
                    <a:pt x="40" y="156"/>
                  </a:cubicBezTo>
                  <a:lnTo>
                    <a:pt x="40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8" y="312"/>
                  </a:lnTo>
                  <a:cubicBezTo>
                    <a:pt x="156" y="351"/>
                    <a:pt x="156" y="351"/>
                    <a:pt x="195" y="351"/>
                  </a:cubicBezTo>
                  <a:lnTo>
                    <a:pt x="234" y="351"/>
                  </a:lnTo>
                  <a:cubicBezTo>
                    <a:pt x="254" y="370"/>
                    <a:pt x="263" y="380"/>
                    <a:pt x="273" y="380"/>
                  </a:cubicBezTo>
                  <a:cubicBezTo>
                    <a:pt x="283" y="380"/>
                    <a:pt x="293" y="370"/>
                    <a:pt x="312" y="351"/>
                  </a:cubicBezTo>
                  <a:cubicBezTo>
                    <a:pt x="351" y="351"/>
                    <a:pt x="351" y="351"/>
                    <a:pt x="351" y="312"/>
                  </a:cubicBez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90" y="156"/>
                    <a:pt x="351" y="117"/>
                    <a:pt x="351" y="78"/>
                  </a:cubicBezTo>
                  <a:lnTo>
                    <a:pt x="312" y="39"/>
                  </a:lnTo>
                  <a:cubicBezTo>
                    <a:pt x="273" y="39"/>
                    <a:pt x="273" y="0"/>
                    <a:pt x="234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3940326" y="3708393"/>
              <a:ext cx="23454" cy="21168"/>
            </a:xfrm>
            <a:custGeom>
              <a:avLst/>
              <a:gdLst/>
              <a:ahLst/>
              <a:cxnLst/>
              <a:rect l="l" t="t" r="r" b="b"/>
              <a:pathLst>
                <a:path w="390" h="352" extrusionOk="0">
                  <a:moveTo>
                    <a:pt x="195" y="1"/>
                  </a:moveTo>
                  <a:cubicBezTo>
                    <a:pt x="1" y="40"/>
                    <a:pt x="1" y="312"/>
                    <a:pt x="195" y="351"/>
                  </a:cubicBezTo>
                  <a:cubicBezTo>
                    <a:pt x="390" y="312"/>
                    <a:pt x="390" y="40"/>
                    <a:pt x="195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3900575" y="372950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2"/>
                    <a:pt x="195" y="311"/>
                  </a:cubicBezTo>
                  <a:cubicBezTo>
                    <a:pt x="389" y="272"/>
                    <a:pt x="389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3923969" y="375578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56" y="1"/>
                  </a:moveTo>
                  <a:cubicBezTo>
                    <a:pt x="146" y="1"/>
                    <a:pt x="136" y="11"/>
                    <a:pt x="117" y="30"/>
                  </a:cubicBezTo>
                  <a:lnTo>
                    <a:pt x="0" y="30"/>
                  </a:lnTo>
                  <a:lnTo>
                    <a:pt x="0" y="69"/>
                  </a:lnTo>
                  <a:cubicBezTo>
                    <a:pt x="0" y="108"/>
                    <a:pt x="0" y="147"/>
                    <a:pt x="0" y="186"/>
                  </a:cubicBezTo>
                  <a:lnTo>
                    <a:pt x="0" y="225"/>
                  </a:lnTo>
                  <a:cubicBezTo>
                    <a:pt x="0" y="225"/>
                    <a:pt x="0" y="263"/>
                    <a:pt x="39" y="302"/>
                  </a:cubicBezTo>
                  <a:lnTo>
                    <a:pt x="78" y="341"/>
                  </a:lnTo>
                  <a:cubicBezTo>
                    <a:pt x="117" y="341"/>
                    <a:pt x="117" y="380"/>
                    <a:pt x="156" y="380"/>
                  </a:cubicBezTo>
                  <a:lnTo>
                    <a:pt x="273" y="380"/>
                  </a:lnTo>
                  <a:cubicBezTo>
                    <a:pt x="312" y="380"/>
                    <a:pt x="312" y="341"/>
                    <a:pt x="312" y="341"/>
                  </a:cubicBezTo>
                  <a:lnTo>
                    <a:pt x="351" y="302"/>
                  </a:lnTo>
                  <a:cubicBezTo>
                    <a:pt x="351" y="263"/>
                    <a:pt x="389" y="263"/>
                    <a:pt x="389" y="225"/>
                  </a:cubicBezTo>
                  <a:lnTo>
                    <a:pt x="389" y="186"/>
                  </a:lnTo>
                  <a:cubicBezTo>
                    <a:pt x="351" y="147"/>
                    <a:pt x="351" y="108"/>
                    <a:pt x="351" y="108"/>
                  </a:cubicBezTo>
                  <a:lnTo>
                    <a:pt x="312" y="108"/>
                  </a:lnTo>
                  <a:lnTo>
                    <a:pt x="234" y="30"/>
                  </a:lnTo>
                  <a:lnTo>
                    <a:pt x="195" y="30"/>
                  </a:lnTo>
                  <a:cubicBezTo>
                    <a:pt x="175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3935635" y="3757585"/>
              <a:ext cx="23454" cy="21108"/>
            </a:xfrm>
            <a:custGeom>
              <a:avLst/>
              <a:gdLst/>
              <a:ahLst/>
              <a:cxnLst/>
              <a:rect l="l" t="t" r="r" b="b"/>
              <a:pathLst>
                <a:path w="390" h="351" extrusionOk="0">
                  <a:moveTo>
                    <a:pt x="195" y="0"/>
                  </a:moveTo>
                  <a:cubicBezTo>
                    <a:pt x="1" y="39"/>
                    <a:pt x="1" y="311"/>
                    <a:pt x="195" y="350"/>
                  </a:cubicBezTo>
                  <a:cubicBezTo>
                    <a:pt x="390" y="311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3867800" y="3668642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0"/>
                    <a:pt x="0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3816323" y="3654570"/>
              <a:ext cx="21108" cy="18823"/>
            </a:xfrm>
            <a:custGeom>
              <a:avLst/>
              <a:gdLst/>
              <a:ahLst/>
              <a:cxnLst/>
              <a:rect l="l" t="t" r="r" b="b"/>
              <a:pathLst>
                <a:path w="351" h="313" extrusionOk="0">
                  <a:moveTo>
                    <a:pt x="156" y="1"/>
                  </a:moveTo>
                  <a:cubicBezTo>
                    <a:pt x="0" y="40"/>
                    <a:pt x="0" y="312"/>
                    <a:pt x="156" y="312"/>
                  </a:cubicBezTo>
                  <a:cubicBezTo>
                    <a:pt x="350" y="312"/>
                    <a:pt x="350" y="40"/>
                    <a:pt x="15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3748427" y="3628831"/>
              <a:ext cx="23454" cy="22912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118" y="1"/>
                  </a:moveTo>
                  <a:cubicBezTo>
                    <a:pt x="79" y="40"/>
                    <a:pt x="79" y="40"/>
                    <a:pt x="40" y="40"/>
                  </a:cubicBezTo>
                  <a:lnTo>
                    <a:pt x="40" y="79"/>
                  </a:lnTo>
                  <a:cubicBezTo>
                    <a:pt x="1" y="117"/>
                    <a:pt x="1" y="156"/>
                    <a:pt x="1" y="156"/>
                  </a:cubicBezTo>
                  <a:lnTo>
                    <a:pt x="1" y="195"/>
                  </a:lnTo>
                  <a:cubicBezTo>
                    <a:pt x="1" y="234"/>
                    <a:pt x="40" y="273"/>
                    <a:pt x="40" y="273"/>
                  </a:cubicBezTo>
                  <a:lnTo>
                    <a:pt x="118" y="351"/>
                  </a:lnTo>
                  <a:lnTo>
                    <a:pt x="156" y="351"/>
                  </a:lnTo>
                  <a:cubicBezTo>
                    <a:pt x="176" y="370"/>
                    <a:pt x="195" y="380"/>
                    <a:pt x="215" y="380"/>
                  </a:cubicBezTo>
                  <a:cubicBezTo>
                    <a:pt x="234" y="380"/>
                    <a:pt x="254" y="370"/>
                    <a:pt x="273" y="351"/>
                  </a:cubicBezTo>
                  <a:lnTo>
                    <a:pt x="351" y="351"/>
                  </a:lnTo>
                  <a:lnTo>
                    <a:pt x="390" y="312"/>
                  </a:lnTo>
                  <a:cubicBezTo>
                    <a:pt x="390" y="273"/>
                    <a:pt x="390" y="234"/>
                    <a:pt x="390" y="195"/>
                  </a:cubicBezTo>
                  <a:lnTo>
                    <a:pt x="390" y="156"/>
                  </a:lnTo>
                  <a:cubicBezTo>
                    <a:pt x="351" y="156"/>
                    <a:pt x="351" y="117"/>
                    <a:pt x="351" y="117"/>
                  </a:cubicBezTo>
                  <a:lnTo>
                    <a:pt x="312" y="40"/>
                  </a:lnTo>
                  <a:cubicBezTo>
                    <a:pt x="273" y="40"/>
                    <a:pt x="273" y="40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3781202" y="3610128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0"/>
                    <a:pt x="1" y="273"/>
                    <a:pt x="195" y="312"/>
                  </a:cubicBezTo>
                  <a:cubicBezTo>
                    <a:pt x="390" y="273"/>
                    <a:pt x="390" y="0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3692259" y="3589080"/>
              <a:ext cx="21168" cy="21108"/>
            </a:xfrm>
            <a:custGeom>
              <a:avLst/>
              <a:gdLst/>
              <a:ahLst/>
              <a:cxnLst/>
              <a:rect l="l" t="t" r="r" b="b"/>
              <a:pathLst>
                <a:path w="352" h="351" extrusionOk="0">
                  <a:moveTo>
                    <a:pt x="195" y="0"/>
                  </a:moveTo>
                  <a:cubicBezTo>
                    <a:pt x="1" y="39"/>
                    <a:pt x="1" y="312"/>
                    <a:pt x="195" y="350"/>
                  </a:cubicBezTo>
                  <a:cubicBezTo>
                    <a:pt x="351" y="312"/>
                    <a:pt x="351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3696950" y="3628831"/>
              <a:ext cx="25799" cy="21108"/>
            </a:xfrm>
            <a:custGeom>
              <a:avLst/>
              <a:gdLst/>
              <a:ahLst/>
              <a:cxnLst/>
              <a:rect l="l" t="t" r="r" b="b"/>
              <a:pathLst>
                <a:path w="429" h="351" extrusionOk="0">
                  <a:moveTo>
                    <a:pt x="117" y="1"/>
                  </a:moveTo>
                  <a:cubicBezTo>
                    <a:pt x="79" y="1"/>
                    <a:pt x="79" y="40"/>
                    <a:pt x="40" y="40"/>
                  </a:cubicBezTo>
                  <a:lnTo>
                    <a:pt x="1" y="79"/>
                  </a:lnTo>
                  <a:cubicBezTo>
                    <a:pt x="1" y="117"/>
                    <a:pt x="1" y="117"/>
                    <a:pt x="1" y="156"/>
                  </a:cubicBezTo>
                  <a:lnTo>
                    <a:pt x="1" y="195"/>
                  </a:lnTo>
                  <a:cubicBezTo>
                    <a:pt x="40" y="234"/>
                    <a:pt x="40" y="273"/>
                    <a:pt x="79" y="273"/>
                  </a:cubicBezTo>
                  <a:lnTo>
                    <a:pt x="117" y="312"/>
                  </a:lnTo>
                  <a:cubicBezTo>
                    <a:pt x="117" y="351"/>
                    <a:pt x="156" y="351"/>
                    <a:pt x="156" y="351"/>
                  </a:cubicBezTo>
                  <a:lnTo>
                    <a:pt x="312" y="351"/>
                  </a:lnTo>
                  <a:cubicBezTo>
                    <a:pt x="312" y="351"/>
                    <a:pt x="351" y="351"/>
                    <a:pt x="351" y="312"/>
                  </a:cubicBezTo>
                  <a:lnTo>
                    <a:pt x="390" y="273"/>
                  </a:lnTo>
                  <a:cubicBezTo>
                    <a:pt x="390" y="273"/>
                    <a:pt x="390" y="234"/>
                    <a:pt x="429" y="195"/>
                  </a:cubicBezTo>
                  <a:lnTo>
                    <a:pt x="429" y="156"/>
                  </a:lnTo>
                  <a:cubicBezTo>
                    <a:pt x="390" y="117"/>
                    <a:pt x="390" y="117"/>
                    <a:pt x="351" y="79"/>
                  </a:cubicBezTo>
                  <a:lnTo>
                    <a:pt x="273" y="40"/>
                  </a:lnTo>
                  <a:cubicBezTo>
                    <a:pt x="273" y="40"/>
                    <a:pt x="234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3638436" y="3596056"/>
              <a:ext cx="25799" cy="18823"/>
            </a:xfrm>
            <a:custGeom>
              <a:avLst/>
              <a:gdLst/>
              <a:ahLst/>
              <a:cxnLst/>
              <a:rect l="l" t="t" r="r" b="b"/>
              <a:pathLst>
                <a:path w="429" h="313" extrusionOk="0">
                  <a:moveTo>
                    <a:pt x="234" y="1"/>
                  </a:moveTo>
                  <a:cubicBezTo>
                    <a:pt x="1" y="1"/>
                    <a:pt x="1" y="312"/>
                    <a:pt x="234" y="312"/>
                  </a:cubicBezTo>
                  <a:cubicBezTo>
                    <a:pt x="429" y="312"/>
                    <a:pt x="429" y="1"/>
                    <a:pt x="23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3601030" y="3593771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0" y="39"/>
                    <a:pt x="0" y="311"/>
                    <a:pt x="195" y="311"/>
                  </a:cubicBezTo>
                  <a:cubicBezTo>
                    <a:pt x="389" y="311"/>
                    <a:pt x="389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3537826" y="3584389"/>
              <a:ext cx="23454" cy="18763"/>
            </a:xfrm>
            <a:custGeom>
              <a:avLst/>
              <a:gdLst/>
              <a:ahLst/>
              <a:cxnLst/>
              <a:rect l="l" t="t" r="r" b="b"/>
              <a:pathLst>
                <a:path w="390" h="312" extrusionOk="0">
                  <a:moveTo>
                    <a:pt x="195" y="0"/>
                  </a:moveTo>
                  <a:cubicBezTo>
                    <a:pt x="1" y="39"/>
                    <a:pt x="1" y="312"/>
                    <a:pt x="195" y="312"/>
                  </a:cubicBezTo>
                  <a:cubicBezTo>
                    <a:pt x="390" y="312"/>
                    <a:pt x="390" y="39"/>
                    <a:pt x="19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5906101" y="-101378"/>
              <a:ext cx="1558584" cy="4914437"/>
            </a:xfrm>
            <a:custGeom>
              <a:avLst/>
              <a:gdLst/>
              <a:ahLst/>
              <a:cxnLst/>
              <a:rect l="l" t="t" r="r" b="b"/>
              <a:pathLst>
                <a:path w="25917" h="81720" fill="none" extrusionOk="0">
                  <a:moveTo>
                    <a:pt x="12297" y="80435"/>
                  </a:moveTo>
                  <a:cubicBezTo>
                    <a:pt x="12297" y="80435"/>
                    <a:pt x="23543" y="74053"/>
                    <a:pt x="20897" y="65025"/>
                  </a:cubicBezTo>
                  <a:cubicBezTo>
                    <a:pt x="18212" y="55997"/>
                    <a:pt x="15838" y="56581"/>
                    <a:pt x="20897" y="50471"/>
                  </a:cubicBezTo>
                  <a:cubicBezTo>
                    <a:pt x="25916" y="44362"/>
                    <a:pt x="25566" y="42300"/>
                    <a:pt x="22259" y="34828"/>
                  </a:cubicBezTo>
                  <a:cubicBezTo>
                    <a:pt x="18951" y="27318"/>
                    <a:pt x="25683" y="19924"/>
                    <a:pt x="21636" y="14515"/>
                  </a:cubicBezTo>
                  <a:cubicBezTo>
                    <a:pt x="17550" y="9106"/>
                    <a:pt x="3697" y="0"/>
                    <a:pt x="8444" y="9768"/>
                  </a:cubicBezTo>
                  <a:cubicBezTo>
                    <a:pt x="13153" y="19535"/>
                    <a:pt x="18445" y="21053"/>
                    <a:pt x="13153" y="30470"/>
                  </a:cubicBezTo>
                  <a:cubicBezTo>
                    <a:pt x="7900" y="39926"/>
                    <a:pt x="0" y="48720"/>
                    <a:pt x="6538" y="54441"/>
                  </a:cubicBezTo>
                  <a:cubicBezTo>
                    <a:pt x="13036" y="60161"/>
                    <a:pt x="4242" y="66815"/>
                    <a:pt x="5020" y="74287"/>
                  </a:cubicBezTo>
                  <a:cubicBezTo>
                    <a:pt x="5837" y="81719"/>
                    <a:pt x="12297" y="80435"/>
                    <a:pt x="12297" y="80435"/>
                  </a:cubicBezTo>
                  <a:close/>
                </a:path>
              </a:pathLst>
            </a:custGeom>
            <a:noFill/>
            <a:ln w="17500" cap="flat" cmpd="sng">
              <a:solidFill>
                <a:schemeClr val="accen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5838326" y="1155496"/>
              <a:ext cx="860808" cy="3436978"/>
            </a:xfrm>
            <a:custGeom>
              <a:avLst/>
              <a:gdLst/>
              <a:ahLst/>
              <a:cxnLst/>
              <a:rect l="l" t="t" r="r" b="b"/>
              <a:pathLst>
                <a:path w="14314" h="57152" extrusionOk="0">
                  <a:moveTo>
                    <a:pt x="4727" y="1"/>
                  </a:moveTo>
                  <a:cubicBezTo>
                    <a:pt x="2389" y="1"/>
                    <a:pt x="1" y="5098"/>
                    <a:pt x="193" y="11087"/>
                  </a:cubicBezTo>
                  <a:cubicBezTo>
                    <a:pt x="504" y="19571"/>
                    <a:pt x="3851" y="24552"/>
                    <a:pt x="2450" y="31789"/>
                  </a:cubicBezTo>
                  <a:cubicBezTo>
                    <a:pt x="1049" y="39027"/>
                    <a:pt x="1244" y="39339"/>
                    <a:pt x="4551" y="43191"/>
                  </a:cubicBezTo>
                  <a:cubicBezTo>
                    <a:pt x="7898" y="47044"/>
                    <a:pt x="6847" y="52453"/>
                    <a:pt x="7470" y="53659"/>
                  </a:cubicBezTo>
                  <a:cubicBezTo>
                    <a:pt x="8735" y="56119"/>
                    <a:pt x="9778" y="57151"/>
                    <a:pt x="10626" y="57151"/>
                  </a:cubicBezTo>
                  <a:cubicBezTo>
                    <a:pt x="14061" y="57151"/>
                    <a:pt x="14314" y="40244"/>
                    <a:pt x="13190" y="32568"/>
                  </a:cubicBezTo>
                  <a:cubicBezTo>
                    <a:pt x="11750" y="22995"/>
                    <a:pt x="8832" y="25991"/>
                    <a:pt x="9727" y="18325"/>
                  </a:cubicBezTo>
                  <a:cubicBezTo>
                    <a:pt x="10661" y="10698"/>
                    <a:pt x="9999" y="9998"/>
                    <a:pt x="7431" y="2954"/>
                  </a:cubicBezTo>
                  <a:cubicBezTo>
                    <a:pt x="6665" y="884"/>
                    <a:pt x="5700" y="1"/>
                    <a:pt x="4727" y="1"/>
                  </a:cubicBezTo>
                  <a:close/>
                </a:path>
              </a:pathLst>
            </a:custGeom>
            <a:solidFill>
              <a:srgbClr val="94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3256984" y="3942328"/>
              <a:ext cx="4561069" cy="1017106"/>
            </a:xfrm>
            <a:custGeom>
              <a:avLst/>
              <a:gdLst/>
              <a:ahLst/>
              <a:cxnLst/>
              <a:rect l="l" t="t" r="r" b="b"/>
              <a:pathLst>
                <a:path w="75844" h="16913" extrusionOk="0">
                  <a:moveTo>
                    <a:pt x="11505" y="1"/>
                  </a:moveTo>
                  <a:cubicBezTo>
                    <a:pt x="10926" y="1"/>
                    <a:pt x="10347" y="14"/>
                    <a:pt x="9768" y="41"/>
                  </a:cubicBezTo>
                  <a:cubicBezTo>
                    <a:pt x="6499" y="158"/>
                    <a:pt x="3231" y="469"/>
                    <a:pt x="1" y="936"/>
                  </a:cubicBezTo>
                  <a:lnTo>
                    <a:pt x="546" y="3582"/>
                  </a:lnTo>
                  <a:cubicBezTo>
                    <a:pt x="4515" y="2412"/>
                    <a:pt x="8634" y="1690"/>
                    <a:pt x="12740" y="1690"/>
                  </a:cubicBezTo>
                  <a:cubicBezTo>
                    <a:pt x="14913" y="1690"/>
                    <a:pt x="17083" y="1893"/>
                    <a:pt x="19224" y="2337"/>
                  </a:cubicBezTo>
                  <a:cubicBezTo>
                    <a:pt x="22298" y="2999"/>
                    <a:pt x="25295" y="4049"/>
                    <a:pt x="28097" y="5450"/>
                  </a:cubicBezTo>
                  <a:cubicBezTo>
                    <a:pt x="29536" y="6112"/>
                    <a:pt x="30937" y="6851"/>
                    <a:pt x="32299" y="7668"/>
                  </a:cubicBezTo>
                  <a:lnTo>
                    <a:pt x="33311" y="8252"/>
                  </a:lnTo>
                  <a:cubicBezTo>
                    <a:pt x="33661" y="8446"/>
                    <a:pt x="33972" y="8641"/>
                    <a:pt x="34323" y="8874"/>
                  </a:cubicBezTo>
                  <a:cubicBezTo>
                    <a:pt x="35023" y="9303"/>
                    <a:pt x="35724" y="9731"/>
                    <a:pt x="36424" y="10120"/>
                  </a:cubicBezTo>
                  <a:cubicBezTo>
                    <a:pt x="39304" y="11793"/>
                    <a:pt x="42339" y="13194"/>
                    <a:pt x="45491" y="14245"/>
                  </a:cubicBezTo>
                  <a:cubicBezTo>
                    <a:pt x="47086" y="14789"/>
                    <a:pt x="48721" y="15217"/>
                    <a:pt x="50355" y="15607"/>
                  </a:cubicBezTo>
                  <a:cubicBezTo>
                    <a:pt x="52028" y="15996"/>
                    <a:pt x="53663" y="16307"/>
                    <a:pt x="55375" y="16502"/>
                  </a:cubicBezTo>
                  <a:cubicBezTo>
                    <a:pt x="57583" y="16782"/>
                    <a:pt x="59816" y="16912"/>
                    <a:pt x="62059" y="16912"/>
                  </a:cubicBezTo>
                  <a:cubicBezTo>
                    <a:pt x="66655" y="16912"/>
                    <a:pt x="71293" y="16366"/>
                    <a:pt x="75843" y="15451"/>
                  </a:cubicBezTo>
                  <a:lnTo>
                    <a:pt x="72964" y="6968"/>
                  </a:lnTo>
                  <a:cubicBezTo>
                    <a:pt x="67594" y="9731"/>
                    <a:pt x="61679" y="11248"/>
                    <a:pt x="55608" y="11482"/>
                  </a:cubicBezTo>
                  <a:cubicBezTo>
                    <a:pt x="55273" y="11490"/>
                    <a:pt x="54939" y="11494"/>
                    <a:pt x="54604" y="11494"/>
                  </a:cubicBezTo>
                  <a:cubicBezTo>
                    <a:pt x="48761" y="11494"/>
                    <a:pt x="43008" y="10210"/>
                    <a:pt x="37708" y="7707"/>
                  </a:cubicBezTo>
                  <a:cubicBezTo>
                    <a:pt x="37008" y="7357"/>
                    <a:pt x="36307" y="7007"/>
                    <a:pt x="35607" y="6656"/>
                  </a:cubicBezTo>
                  <a:cubicBezTo>
                    <a:pt x="35257" y="6462"/>
                    <a:pt x="34867" y="6267"/>
                    <a:pt x="34478" y="6112"/>
                  </a:cubicBezTo>
                  <a:lnTo>
                    <a:pt x="33389" y="5567"/>
                  </a:lnTo>
                  <a:cubicBezTo>
                    <a:pt x="31910" y="4866"/>
                    <a:pt x="30431" y="4244"/>
                    <a:pt x="28914" y="3621"/>
                  </a:cubicBezTo>
                  <a:cubicBezTo>
                    <a:pt x="25878" y="2376"/>
                    <a:pt x="22726" y="1442"/>
                    <a:pt x="19536" y="780"/>
                  </a:cubicBezTo>
                  <a:cubicBezTo>
                    <a:pt x="17940" y="469"/>
                    <a:pt x="16306" y="236"/>
                    <a:pt x="14671" y="119"/>
                  </a:cubicBezTo>
                  <a:cubicBezTo>
                    <a:pt x="13616" y="44"/>
                    <a:pt x="12561" y="1"/>
                    <a:pt x="1150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4583858" y="3254415"/>
              <a:ext cx="110052" cy="816788"/>
            </a:xfrm>
            <a:custGeom>
              <a:avLst/>
              <a:gdLst/>
              <a:ahLst/>
              <a:cxnLst/>
              <a:rect l="l" t="t" r="r" b="b"/>
              <a:pathLst>
                <a:path w="1830" h="13582" fill="none" extrusionOk="0">
                  <a:moveTo>
                    <a:pt x="1830" y="1"/>
                  </a:moveTo>
                  <a:lnTo>
                    <a:pt x="1" y="1358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4373256" y="4037946"/>
              <a:ext cx="213007" cy="55567"/>
            </a:xfrm>
            <a:custGeom>
              <a:avLst/>
              <a:gdLst/>
              <a:ahLst/>
              <a:cxnLst/>
              <a:rect l="l" t="t" r="r" b="b"/>
              <a:pathLst>
                <a:path w="3542" h="924" extrusionOk="0">
                  <a:moveTo>
                    <a:pt x="1264" y="0"/>
                  </a:moveTo>
                  <a:cubicBezTo>
                    <a:pt x="1096" y="0"/>
                    <a:pt x="996" y="36"/>
                    <a:pt x="1012" y="124"/>
                  </a:cubicBezTo>
                  <a:cubicBezTo>
                    <a:pt x="1047" y="299"/>
                    <a:pt x="1207" y="442"/>
                    <a:pt x="1408" y="442"/>
                  </a:cubicBezTo>
                  <a:cubicBezTo>
                    <a:pt x="1431" y="442"/>
                    <a:pt x="1455" y="440"/>
                    <a:pt x="1479" y="436"/>
                  </a:cubicBezTo>
                  <a:lnTo>
                    <a:pt x="1479" y="436"/>
                  </a:lnTo>
                  <a:cubicBezTo>
                    <a:pt x="1479" y="436"/>
                    <a:pt x="1" y="903"/>
                    <a:pt x="584" y="903"/>
                  </a:cubicBezTo>
                  <a:cubicBezTo>
                    <a:pt x="797" y="903"/>
                    <a:pt x="1215" y="923"/>
                    <a:pt x="1672" y="923"/>
                  </a:cubicBezTo>
                  <a:cubicBezTo>
                    <a:pt x="2473" y="923"/>
                    <a:pt x="3393" y="860"/>
                    <a:pt x="3542" y="514"/>
                  </a:cubicBezTo>
                  <a:cubicBezTo>
                    <a:pt x="3542" y="514"/>
                    <a:pt x="1905" y="0"/>
                    <a:pt x="1264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4965310" y="3326941"/>
              <a:ext cx="107706" cy="819133"/>
            </a:xfrm>
            <a:custGeom>
              <a:avLst/>
              <a:gdLst/>
              <a:ahLst/>
              <a:cxnLst/>
              <a:rect l="l" t="t" r="r" b="b"/>
              <a:pathLst>
                <a:path w="1791" h="13621" fill="none" extrusionOk="0">
                  <a:moveTo>
                    <a:pt x="1791" y="1"/>
                  </a:moveTo>
                  <a:lnTo>
                    <a:pt x="1" y="13621"/>
                  </a:lnTo>
                </a:path>
              </a:pathLst>
            </a:custGeom>
            <a:noFill/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757895" y="4111855"/>
              <a:ext cx="207474" cy="57311"/>
            </a:xfrm>
            <a:custGeom>
              <a:avLst/>
              <a:gdLst/>
              <a:ahLst/>
              <a:cxnLst/>
              <a:rect l="l" t="t" r="r" b="b"/>
              <a:pathLst>
                <a:path w="3450" h="953" extrusionOk="0">
                  <a:moveTo>
                    <a:pt x="1141" y="0"/>
                  </a:moveTo>
                  <a:cubicBezTo>
                    <a:pt x="1010" y="0"/>
                    <a:pt x="938" y="30"/>
                    <a:pt x="959" y="102"/>
                  </a:cubicBezTo>
                  <a:cubicBezTo>
                    <a:pt x="959" y="294"/>
                    <a:pt x="1117" y="433"/>
                    <a:pt x="1282" y="433"/>
                  </a:cubicBezTo>
                  <a:cubicBezTo>
                    <a:pt x="1306" y="433"/>
                    <a:pt x="1330" y="430"/>
                    <a:pt x="1354" y="424"/>
                  </a:cubicBezTo>
                  <a:lnTo>
                    <a:pt x="1354" y="424"/>
                  </a:lnTo>
                  <a:cubicBezTo>
                    <a:pt x="1141" y="495"/>
                    <a:pt x="1" y="884"/>
                    <a:pt x="531" y="919"/>
                  </a:cubicBezTo>
                  <a:cubicBezTo>
                    <a:pt x="758" y="919"/>
                    <a:pt x="1256" y="953"/>
                    <a:pt x="1778" y="953"/>
                  </a:cubicBezTo>
                  <a:cubicBezTo>
                    <a:pt x="2510" y="953"/>
                    <a:pt x="3291" y="886"/>
                    <a:pt x="3450" y="569"/>
                  </a:cubicBezTo>
                  <a:cubicBezTo>
                    <a:pt x="3450" y="569"/>
                    <a:pt x="1719" y="0"/>
                    <a:pt x="1141" y="0"/>
                  </a:cubicBezTo>
                  <a:close/>
                </a:path>
              </a:pathLst>
            </a:custGeom>
            <a:solidFill>
              <a:srgbClr val="070707"/>
            </a:solidFill>
            <a:ln w="8750" cap="rnd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4534725" y="3050850"/>
              <a:ext cx="337071" cy="358660"/>
            </a:xfrm>
            <a:custGeom>
              <a:avLst/>
              <a:gdLst/>
              <a:ahLst/>
              <a:cxnLst/>
              <a:rect l="l" t="t" r="r" b="b"/>
              <a:pathLst>
                <a:path w="5605" h="5964" extrusionOk="0">
                  <a:moveTo>
                    <a:pt x="195" y="0"/>
                  </a:moveTo>
                  <a:cubicBezTo>
                    <a:pt x="195" y="0"/>
                    <a:pt x="1" y="5215"/>
                    <a:pt x="2141" y="5915"/>
                  </a:cubicBezTo>
                  <a:cubicBezTo>
                    <a:pt x="2244" y="5948"/>
                    <a:pt x="2345" y="5963"/>
                    <a:pt x="2444" y="5963"/>
                  </a:cubicBezTo>
                  <a:cubicBezTo>
                    <a:pt x="4340" y="5963"/>
                    <a:pt x="5271" y="189"/>
                    <a:pt x="5604" y="78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5065980" y="3329286"/>
              <a:ext cx="42156" cy="35180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0" y="1"/>
                  </a:moveTo>
                  <a:cubicBezTo>
                    <a:pt x="0" y="40"/>
                    <a:pt x="0" y="546"/>
                    <a:pt x="350" y="585"/>
                  </a:cubicBezTo>
                  <a:cubicBezTo>
                    <a:pt x="701" y="546"/>
                    <a:pt x="701" y="40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5108076" y="3259106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2" y="0"/>
                  </a:moveTo>
                  <a:cubicBezTo>
                    <a:pt x="273" y="0"/>
                    <a:pt x="234" y="0"/>
                    <a:pt x="195" y="39"/>
                  </a:cubicBezTo>
                  <a:cubicBezTo>
                    <a:pt x="117" y="78"/>
                    <a:pt x="78" y="117"/>
                    <a:pt x="39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39" y="428"/>
                    <a:pt x="39" y="506"/>
                    <a:pt x="78" y="545"/>
                  </a:cubicBezTo>
                  <a:lnTo>
                    <a:pt x="156" y="584"/>
                  </a:lnTo>
                  <a:cubicBezTo>
                    <a:pt x="195" y="623"/>
                    <a:pt x="234" y="623"/>
                    <a:pt x="312" y="623"/>
                  </a:cubicBezTo>
                  <a:lnTo>
                    <a:pt x="429" y="623"/>
                  </a:lnTo>
                  <a:cubicBezTo>
                    <a:pt x="468" y="623"/>
                    <a:pt x="506" y="623"/>
                    <a:pt x="545" y="584"/>
                  </a:cubicBezTo>
                  <a:cubicBezTo>
                    <a:pt x="623" y="584"/>
                    <a:pt x="701" y="506"/>
                    <a:pt x="740" y="428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40" y="195"/>
                    <a:pt x="701" y="117"/>
                    <a:pt x="662" y="117"/>
                  </a:cubicBezTo>
                  <a:lnTo>
                    <a:pt x="623" y="39"/>
                  </a:lnTo>
                  <a:cubicBezTo>
                    <a:pt x="545" y="39"/>
                    <a:pt x="506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5016787" y="3240403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78"/>
                    <a:pt x="1" y="584"/>
                    <a:pt x="351" y="623"/>
                  </a:cubicBezTo>
                  <a:cubicBezTo>
                    <a:pt x="740" y="584"/>
                    <a:pt x="740" y="78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5096349" y="3184235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40" y="584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5117458" y="3104673"/>
              <a:ext cx="49192" cy="37466"/>
            </a:xfrm>
            <a:custGeom>
              <a:avLst/>
              <a:gdLst/>
              <a:ahLst/>
              <a:cxnLst/>
              <a:rect l="l" t="t" r="r" b="b"/>
              <a:pathLst>
                <a:path w="818" h="623" extrusionOk="0">
                  <a:moveTo>
                    <a:pt x="428" y="0"/>
                  </a:moveTo>
                  <a:cubicBezTo>
                    <a:pt x="0" y="0"/>
                    <a:pt x="0" y="623"/>
                    <a:pt x="428" y="623"/>
                  </a:cubicBezTo>
                  <a:cubicBezTo>
                    <a:pt x="817" y="623"/>
                    <a:pt x="81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4757054" y="3149114"/>
              <a:ext cx="42156" cy="37526"/>
            </a:xfrm>
            <a:custGeom>
              <a:avLst/>
              <a:gdLst/>
              <a:ahLst/>
              <a:cxnLst/>
              <a:rect l="l" t="t" r="r" b="b"/>
              <a:pathLst>
                <a:path w="701" h="624" extrusionOk="0">
                  <a:moveTo>
                    <a:pt x="351" y="0"/>
                  </a:moveTo>
                  <a:cubicBezTo>
                    <a:pt x="1" y="39"/>
                    <a:pt x="1" y="584"/>
                    <a:pt x="351" y="623"/>
                  </a:cubicBezTo>
                  <a:cubicBezTo>
                    <a:pt x="701" y="584"/>
                    <a:pt x="701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4658789" y="3130411"/>
              <a:ext cx="44502" cy="37466"/>
            </a:xfrm>
            <a:custGeom>
              <a:avLst/>
              <a:gdLst/>
              <a:ahLst/>
              <a:cxnLst/>
              <a:rect l="l" t="t" r="r" b="b"/>
              <a:pathLst>
                <a:path w="740" h="623" extrusionOk="0">
                  <a:moveTo>
                    <a:pt x="389" y="0"/>
                  </a:moveTo>
                  <a:cubicBezTo>
                    <a:pt x="0" y="39"/>
                    <a:pt x="0" y="584"/>
                    <a:pt x="389" y="623"/>
                  </a:cubicBezTo>
                  <a:cubicBezTo>
                    <a:pt x="740" y="584"/>
                    <a:pt x="740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4721933" y="3202937"/>
              <a:ext cx="44562" cy="37526"/>
            </a:xfrm>
            <a:custGeom>
              <a:avLst/>
              <a:gdLst/>
              <a:ahLst/>
              <a:cxnLst/>
              <a:rect l="l" t="t" r="r" b="b"/>
              <a:pathLst>
                <a:path w="741" h="624" extrusionOk="0">
                  <a:moveTo>
                    <a:pt x="312" y="0"/>
                  </a:moveTo>
                  <a:cubicBezTo>
                    <a:pt x="234" y="0"/>
                    <a:pt x="195" y="0"/>
                    <a:pt x="195" y="39"/>
                  </a:cubicBezTo>
                  <a:cubicBezTo>
                    <a:pt x="156" y="39"/>
                    <a:pt x="118" y="39"/>
                    <a:pt x="79" y="78"/>
                  </a:cubicBezTo>
                  <a:cubicBezTo>
                    <a:pt x="40" y="117"/>
                    <a:pt x="40" y="156"/>
                    <a:pt x="1" y="195"/>
                  </a:cubicBezTo>
                  <a:cubicBezTo>
                    <a:pt x="1" y="234"/>
                    <a:pt x="1" y="273"/>
                    <a:pt x="1" y="312"/>
                  </a:cubicBezTo>
                  <a:lnTo>
                    <a:pt x="1" y="390"/>
                  </a:lnTo>
                  <a:cubicBezTo>
                    <a:pt x="1" y="429"/>
                    <a:pt x="40" y="506"/>
                    <a:pt x="79" y="545"/>
                  </a:cubicBezTo>
                  <a:lnTo>
                    <a:pt x="118" y="584"/>
                  </a:lnTo>
                  <a:cubicBezTo>
                    <a:pt x="156" y="584"/>
                    <a:pt x="234" y="623"/>
                    <a:pt x="273" y="623"/>
                  </a:cubicBezTo>
                  <a:lnTo>
                    <a:pt x="429" y="623"/>
                  </a:lnTo>
                  <a:cubicBezTo>
                    <a:pt x="468" y="623"/>
                    <a:pt x="507" y="623"/>
                    <a:pt x="546" y="584"/>
                  </a:cubicBezTo>
                  <a:cubicBezTo>
                    <a:pt x="585" y="584"/>
                    <a:pt x="623" y="545"/>
                    <a:pt x="623" y="545"/>
                  </a:cubicBezTo>
                  <a:cubicBezTo>
                    <a:pt x="662" y="506"/>
                    <a:pt x="701" y="467"/>
                    <a:pt x="701" y="429"/>
                  </a:cubicBezTo>
                  <a:cubicBezTo>
                    <a:pt x="740" y="390"/>
                    <a:pt x="740" y="351"/>
                    <a:pt x="740" y="312"/>
                  </a:cubicBezTo>
                  <a:lnTo>
                    <a:pt x="740" y="234"/>
                  </a:lnTo>
                  <a:cubicBezTo>
                    <a:pt x="701" y="156"/>
                    <a:pt x="701" y="117"/>
                    <a:pt x="662" y="78"/>
                  </a:cubicBezTo>
                  <a:lnTo>
                    <a:pt x="585" y="39"/>
                  </a:ln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4689218" y="3273118"/>
              <a:ext cx="44502" cy="37526"/>
            </a:xfrm>
            <a:custGeom>
              <a:avLst/>
              <a:gdLst/>
              <a:ahLst/>
              <a:cxnLst/>
              <a:rect l="l" t="t" r="r" b="b"/>
              <a:pathLst>
                <a:path w="740" h="624" extrusionOk="0">
                  <a:moveTo>
                    <a:pt x="311" y="1"/>
                  </a:moveTo>
                  <a:cubicBezTo>
                    <a:pt x="272" y="1"/>
                    <a:pt x="234" y="1"/>
                    <a:pt x="195" y="40"/>
                  </a:cubicBezTo>
                  <a:cubicBezTo>
                    <a:pt x="156" y="40"/>
                    <a:pt x="117" y="79"/>
                    <a:pt x="78" y="118"/>
                  </a:cubicBezTo>
                  <a:cubicBezTo>
                    <a:pt x="78" y="118"/>
                    <a:pt x="39" y="157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0" y="468"/>
                    <a:pt x="39" y="507"/>
                    <a:pt x="78" y="546"/>
                  </a:cubicBezTo>
                  <a:lnTo>
                    <a:pt x="156" y="585"/>
                  </a:lnTo>
                  <a:cubicBezTo>
                    <a:pt x="195" y="623"/>
                    <a:pt x="234" y="623"/>
                    <a:pt x="311" y="623"/>
                  </a:cubicBezTo>
                  <a:lnTo>
                    <a:pt x="428" y="623"/>
                  </a:lnTo>
                  <a:cubicBezTo>
                    <a:pt x="506" y="623"/>
                    <a:pt x="584" y="585"/>
                    <a:pt x="662" y="546"/>
                  </a:cubicBezTo>
                  <a:cubicBezTo>
                    <a:pt x="700" y="507"/>
                    <a:pt x="700" y="468"/>
                    <a:pt x="700" y="429"/>
                  </a:cubicBezTo>
                  <a:cubicBezTo>
                    <a:pt x="739" y="390"/>
                    <a:pt x="739" y="351"/>
                    <a:pt x="739" y="312"/>
                  </a:cubicBezTo>
                  <a:lnTo>
                    <a:pt x="739" y="234"/>
                  </a:lnTo>
                  <a:cubicBezTo>
                    <a:pt x="739" y="195"/>
                    <a:pt x="700" y="118"/>
                    <a:pt x="662" y="118"/>
                  </a:cubicBezTo>
                  <a:lnTo>
                    <a:pt x="623" y="40"/>
                  </a:lnTo>
                  <a:cubicBezTo>
                    <a:pt x="545" y="1"/>
                    <a:pt x="506" y="1"/>
                    <a:pt x="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4670456" y="3345704"/>
              <a:ext cx="44562" cy="37466"/>
            </a:xfrm>
            <a:custGeom>
              <a:avLst/>
              <a:gdLst/>
              <a:ahLst/>
              <a:cxnLst/>
              <a:rect l="l" t="t" r="r" b="b"/>
              <a:pathLst>
                <a:path w="741" h="623" extrusionOk="0">
                  <a:moveTo>
                    <a:pt x="351" y="0"/>
                  </a:moveTo>
                  <a:cubicBezTo>
                    <a:pt x="1" y="39"/>
                    <a:pt x="1" y="545"/>
                    <a:pt x="351" y="623"/>
                  </a:cubicBezTo>
                  <a:cubicBezTo>
                    <a:pt x="740" y="545"/>
                    <a:pt x="740" y="39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4871736" y="2978264"/>
              <a:ext cx="344047" cy="435215"/>
            </a:xfrm>
            <a:custGeom>
              <a:avLst/>
              <a:gdLst/>
              <a:ahLst/>
              <a:cxnLst/>
              <a:rect l="l" t="t" r="r" b="b"/>
              <a:pathLst>
                <a:path w="5721" h="7237" extrusionOk="0">
                  <a:moveTo>
                    <a:pt x="5487" y="1"/>
                  </a:moveTo>
                  <a:lnTo>
                    <a:pt x="0" y="1285"/>
                  </a:lnTo>
                  <a:cubicBezTo>
                    <a:pt x="0" y="1285"/>
                    <a:pt x="1342" y="7236"/>
                    <a:pt x="3249" y="7236"/>
                  </a:cubicBezTo>
                  <a:cubicBezTo>
                    <a:pt x="3370" y="7236"/>
                    <a:pt x="3494" y="7212"/>
                    <a:pt x="3619" y="7161"/>
                  </a:cubicBezTo>
                  <a:cubicBezTo>
                    <a:pt x="5721" y="6305"/>
                    <a:pt x="5487" y="1"/>
                    <a:pt x="5487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3066107" y="1259474"/>
              <a:ext cx="375859" cy="297741"/>
            </a:xfrm>
            <a:custGeom>
              <a:avLst/>
              <a:gdLst/>
              <a:ahLst/>
              <a:cxnLst/>
              <a:rect l="l" t="t" r="r" b="b"/>
              <a:pathLst>
                <a:path w="6250" h="4951" extrusionOk="0">
                  <a:moveTo>
                    <a:pt x="501" y="0"/>
                  </a:moveTo>
                  <a:cubicBezTo>
                    <a:pt x="227" y="0"/>
                    <a:pt x="1" y="352"/>
                    <a:pt x="996" y="2393"/>
                  </a:cubicBezTo>
                  <a:cubicBezTo>
                    <a:pt x="1674" y="3952"/>
                    <a:pt x="3178" y="4950"/>
                    <a:pt x="4815" y="4950"/>
                  </a:cubicBezTo>
                  <a:cubicBezTo>
                    <a:pt x="5058" y="4950"/>
                    <a:pt x="5303" y="4928"/>
                    <a:pt x="5549" y="4883"/>
                  </a:cubicBezTo>
                  <a:cubicBezTo>
                    <a:pt x="6249" y="3288"/>
                    <a:pt x="4887" y="1148"/>
                    <a:pt x="4887" y="1148"/>
                  </a:cubicBezTo>
                  <a:lnTo>
                    <a:pt x="801" y="97"/>
                  </a:lnTo>
                  <a:cubicBezTo>
                    <a:pt x="801" y="97"/>
                    <a:pt x="64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2976202" y="1054645"/>
              <a:ext cx="383858" cy="550018"/>
            </a:xfrm>
            <a:custGeom>
              <a:avLst/>
              <a:gdLst/>
              <a:ahLst/>
              <a:cxnLst/>
              <a:rect l="l" t="t" r="r" b="b"/>
              <a:pathLst>
                <a:path w="6383" h="9146" extrusionOk="0">
                  <a:moveTo>
                    <a:pt x="3697" y="1"/>
                  </a:moveTo>
                  <a:cubicBezTo>
                    <a:pt x="3697" y="1"/>
                    <a:pt x="1246" y="156"/>
                    <a:pt x="623" y="3542"/>
                  </a:cubicBezTo>
                  <a:cubicBezTo>
                    <a:pt x="0" y="6888"/>
                    <a:pt x="2569" y="9145"/>
                    <a:pt x="2569" y="9145"/>
                  </a:cubicBezTo>
                  <a:cubicBezTo>
                    <a:pt x="3425" y="5137"/>
                    <a:pt x="6382" y="4554"/>
                    <a:pt x="6382" y="4554"/>
                  </a:cubicBezTo>
                  <a:cubicBezTo>
                    <a:pt x="6304" y="2803"/>
                    <a:pt x="3697" y="1"/>
                    <a:pt x="3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3198530" y="763881"/>
              <a:ext cx="3670673" cy="3289642"/>
            </a:xfrm>
            <a:custGeom>
              <a:avLst/>
              <a:gdLst/>
              <a:ahLst/>
              <a:cxnLst/>
              <a:rect l="l" t="t" r="r" b="b"/>
              <a:pathLst>
                <a:path w="61038" h="54702" extrusionOk="0">
                  <a:moveTo>
                    <a:pt x="7503" y="1"/>
                  </a:moveTo>
                  <a:cubicBezTo>
                    <a:pt x="4345" y="1"/>
                    <a:pt x="1383" y="1823"/>
                    <a:pt x="0" y="4836"/>
                  </a:cubicBezTo>
                  <a:cubicBezTo>
                    <a:pt x="0" y="4836"/>
                    <a:pt x="1518" y="11218"/>
                    <a:pt x="3386" y="12618"/>
                  </a:cubicBezTo>
                  <a:cubicBezTo>
                    <a:pt x="5253" y="13980"/>
                    <a:pt x="6265" y="20596"/>
                    <a:pt x="8405" y="27133"/>
                  </a:cubicBezTo>
                  <a:cubicBezTo>
                    <a:pt x="10507" y="33671"/>
                    <a:pt x="13892" y="38379"/>
                    <a:pt x="23893" y="39663"/>
                  </a:cubicBezTo>
                  <a:cubicBezTo>
                    <a:pt x="25326" y="39852"/>
                    <a:pt x="26660" y="39934"/>
                    <a:pt x="27896" y="39934"/>
                  </a:cubicBezTo>
                  <a:cubicBezTo>
                    <a:pt x="35319" y="39934"/>
                    <a:pt x="39242" y="36984"/>
                    <a:pt x="40276" y="36550"/>
                  </a:cubicBezTo>
                  <a:cubicBezTo>
                    <a:pt x="40347" y="36519"/>
                    <a:pt x="40426" y="36505"/>
                    <a:pt x="40510" y="36505"/>
                  </a:cubicBezTo>
                  <a:cubicBezTo>
                    <a:pt x="41801" y="36505"/>
                    <a:pt x="44513" y="39968"/>
                    <a:pt x="46229" y="41648"/>
                  </a:cubicBezTo>
                  <a:cubicBezTo>
                    <a:pt x="48058" y="43399"/>
                    <a:pt x="56814" y="54373"/>
                    <a:pt x="58020" y="54684"/>
                  </a:cubicBezTo>
                  <a:cubicBezTo>
                    <a:pt x="58065" y="54696"/>
                    <a:pt x="58104" y="54701"/>
                    <a:pt x="58138" y="54701"/>
                  </a:cubicBezTo>
                  <a:cubicBezTo>
                    <a:pt x="59004" y="54701"/>
                    <a:pt x="56192" y="50988"/>
                    <a:pt x="56191" y="50987"/>
                  </a:cubicBezTo>
                  <a:lnTo>
                    <a:pt x="56191" y="50987"/>
                  </a:lnTo>
                  <a:cubicBezTo>
                    <a:pt x="56192" y="50988"/>
                    <a:pt x="58682" y="53283"/>
                    <a:pt x="60044" y="53750"/>
                  </a:cubicBezTo>
                  <a:cubicBezTo>
                    <a:pt x="60127" y="53781"/>
                    <a:pt x="60193" y="53796"/>
                    <a:pt x="60245" y="53796"/>
                  </a:cubicBezTo>
                  <a:cubicBezTo>
                    <a:pt x="61037" y="53796"/>
                    <a:pt x="58294" y="50366"/>
                    <a:pt x="58293" y="50365"/>
                  </a:cubicBezTo>
                  <a:lnTo>
                    <a:pt x="58293" y="50365"/>
                  </a:lnTo>
                  <a:cubicBezTo>
                    <a:pt x="58294" y="50366"/>
                    <a:pt x="60153" y="52576"/>
                    <a:pt x="60741" y="52576"/>
                  </a:cubicBezTo>
                  <a:cubicBezTo>
                    <a:pt x="60885" y="52576"/>
                    <a:pt x="60953" y="52444"/>
                    <a:pt x="60900" y="52116"/>
                  </a:cubicBezTo>
                  <a:cubicBezTo>
                    <a:pt x="60627" y="50404"/>
                    <a:pt x="41715" y="28495"/>
                    <a:pt x="41715" y="28495"/>
                  </a:cubicBezTo>
                  <a:cubicBezTo>
                    <a:pt x="41715" y="28495"/>
                    <a:pt x="31442" y="17833"/>
                    <a:pt x="21753" y="7754"/>
                  </a:cubicBezTo>
                  <a:cubicBezTo>
                    <a:pt x="18562" y="4330"/>
                    <a:pt x="14515" y="1800"/>
                    <a:pt x="10040" y="400"/>
                  </a:cubicBezTo>
                  <a:cubicBezTo>
                    <a:pt x="9198" y="130"/>
                    <a:pt x="8344" y="1"/>
                    <a:pt x="7503" y="1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3198530" y="764843"/>
              <a:ext cx="1596049" cy="966169"/>
            </a:xfrm>
            <a:custGeom>
              <a:avLst/>
              <a:gdLst/>
              <a:ahLst/>
              <a:cxnLst/>
              <a:rect l="l" t="t" r="r" b="b"/>
              <a:pathLst>
                <a:path w="26540" h="16066" extrusionOk="0">
                  <a:moveTo>
                    <a:pt x="7527" y="0"/>
                  </a:moveTo>
                  <a:cubicBezTo>
                    <a:pt x="4360" y="0"/>
                    <a:pt x="1387" y="1800"/>
                    <a:pt x="0" y="4820"/>
                  </a:cubicBezTo>
                  <a:cubicBezTo>
                    <a:pt x="0" y="4820"/>
                    <a:pt x="1557" y="11202"/>
                    <a:pt x="3424" y="12602"/>
                  </a:cubicBezTo>
                  <a:cubicBezTo>
                    <a:pt x="4125" y="13147"/>
                    <a:pt x="4670" y="14354"/>
                    <a:pt x="5215" y="16066"/>
                  </a:cubicBezTo>
                  <a:cubicBezTo>
                    <a:pt x="6460" y="15365"/>
                    <a:pt x="7433" y="14315"/>
                    <a:pt x="8055" y="13031"/>
                  </a:cubicBezTo>
                  <a:cubicBezTo>
                    <a:pt x="8685" y="13383"/>
                    <a:pt x="9274" y="13531"/>
                    <a:pt x="9819" y="13531"/>
                  </a:cubicBezTo>
                  <a:cubicBezTo>
                    <a:pt x="12641" y="13531"/>
                    <a:pt x="14281" y="9567"/>
                    <a:pt x="14281" y="9567"/>
                  </a:cubicBezTo>
                  <a:cubicBezTo>
                    <a:pt x="17268" y="12316"/>
                    <a:pt x="20272" y="13269"/>
                    <a:pt x="22965" y="13269"/>
                  </a:cubicBezTo>
                  <a:cubicBezTo>
                    <a:pt x="24237" y="13269"/>
                    <a:pt x="25440" y="13056"/>
                    <a:pt x="26539" y="12719"/>
                  </a:cubicBezTo>
                  <a:lnTo>
                    <a:pt x="21792" y="7777"/>
                  </a:lnTo>
                  <a:cubicBezTo>
                    <a:pt x="18562" y="4353"/>
                    <a:pt x="14515" y="1784"/>
                    <a:pt x="10040" y="384"/>
                  </a:cubicBezTo>
                  <a:cubicBezTo>
                    <a:pt x="9206" y="124"/>
                    <a:pt x="8360" y="0"/>
                    <a:pt x="75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3626769" y="1439946"/>
              <a:ext cx="2504005" cy="1557922"/>
            </a:xfrm>
            <a:custGeom>
              <a:avLst/>
              <a:gdLst/>
              <a:ahLst/>
              <a:cxnLst/>
              <a:rect l="l" t="t" r="r" b="b"/>
              <a:pathLst>
                <a:path w="41638" h="25906" extrusionOk="0">
                  <a:moveTo>
                    <a:pt x="12510" y="0"/>
                  </a:moveTo>
                  <a:cubicBezTo>
                    <a:pt x="8960" y="0"/>
                    <a:pt x="5321" y="1062"/>
                    <a:pt x="3386" y="3789"/>
                  </a:cubicBezTo>
                  <a:cubicBezTo>
                    <a:pt x="0" y="8575"/>
                    <a:pt x="3969" y="12778"/>
                    <a:pt x="7277" y="18732"/>
                  </a:cubicBezTo>
                  <a:cubicBezTo>
                    <a:pt x="9983" y="23514"/>
                    <a:pt x="13655" y="25905"/>
                    <a:pt x="19302" y="25905"/>
                  </a:cubicBezTo>
                  <a:cubicBezTo>
                    <a:pt x="20639" y="25905"/>
                    <a:pt x="22087" y="25771"/>
                    <a:pt x="23660" y="25503"/>
                  </a:cubicBezTo>
                  <a:cubicBezTo>
                    <a:pt x="31909" y="24063"/>
                    <a:pt x="41638" y="22079"/>
                    <a:pt x="41638" y="22079"/>
                  </a:cubicBezTo>
                  <a:cubicBezTo>
                    <a:pt x="36073" y="13089"/>
                    <a:pt x="23854" y="3867"/>
                    <a:pt x="19729" y="1610"/>
                  </a:cubicBezTo>
                  <a:cubicBezTo>
                    <a:pt x="17919" y="629"/>
                    <a:pt x="15241" y="0"/>
                    <a:pt x="125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3781202" y="1239508"/>
              <a:ext cx="175601" cy="217698"/>
            </a:xfrm>
            <a:custGeom>
              <a:avLst/>
              <a:gdLst/>
              <a:ahLst/>
              <a:cxnLst/>
              <a:rect l="l" t="t" r="r" b="b"/>
              <a:pathLst>
                <a:path w="2920" h="3620" fill="none" extrusionOk="0">
                  <a:moveTo>
                    <a:pt x="2919" y="1"/>
                  </a:moveTo>
                  <a:cubicBezTo>
                    <a:pt x="2919" y="1752"/>
                    <a:pt x="1713" y="3270"/>
                    <a:pt x="1" y="362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3785893" y="1220805"/>
              <a:ext cx="81967" cy="133445"/>
            </a:xfrm>
            <a:custGeom>
              <a:avLst/>
              <a:gdLst/>
              <a:ahLst/>
              <a:cxnLst/>
              <a:rect l="l" t="t" r="r" b="b"/>
              <a:pathLst>
                <a:path w="1363" h="2219" fill="none" extrusionOk="0">
                  <a:moveTo>
                    <a:pt x="1285" y="1"/>
                  </a:moveTo>
                  <a:cubicBezTo>
                    <a:pt x="1362" y="935"/>
                    <a:pt x="856" y="1830"/>
                    <a:pt x="0" y="2219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3537826" y="1522696"/>
              <a:ext cx="65610" cy="91349"/>
            </a:xfrm>
            <a:custGeom>
              <a:avLst/>
              <a:gdLst/>
              <a:ahLst/>
              <a:cxnLst/>
              <a:rect l="l" t="t" r="r" b="b"/>
              <a:pathLst>
                <a:path w="1091" h="1519" fill="none" extrusionOk="0">
                  <a:moveTo>
                    <a:pt x="1090" y="0"/>
                  </a:moveTo>
                  <a:cubicBezTo>
                    <a:pt x="1090" y="662"/>
                    <a:pt x="623" y="1285"/>
                    <a:pt x="1" y="1518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3495730" y="1468872"/>
              <a:ext cx="58514" cy="58574"/>
            </a:xfrm>
            <a:custGeom>
              <a:avLst/>
              <a:gdLst/>
              <a:ahLst/>
              <a:cxnLst/>
              <a:rect l="l" t="t" r="r" b="b"/>
              <a:pathLst>
                <a:path w="973" h="974" fill="none" extrusionOk="0">
                  <a:moveTo>
                    <a:pt x="973" y="0"/>
                  </a:moveTo>
                  <a:cubicBezTo>
                    <a:pt x="778" y="429"/>
                    <a:pt x="428" y="779"/>
                    <a:pt x="0" y="973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4235180" y="1298022"/>
              <a:ext cx="266830" cy="100730"/>
            </a:xfrm>
            <a:custGeom>
              <a:avLst/>
              <a:gdLst/>
              <a:ahLst/>
              <a:cxnLst/>
              <a:rect l="l" t="t" r="r" b="b"/>
              <a:pathLst>
                <a:path w="4437" h="1675" fill="none" extrusionOk="0">
                  <a:moveTo>
                    <a:pt x="4437" y="857"/>
                  </a:moveTo>
                  <a:cubicBezTo>
                    <a:pt x="2958" y="1674"/>
                    <a:pt x="1090" y="1324"/>
                    <a:pt x="1" y="1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4272646" y="1237223"/>
              <a:ext cx="114742" cy="32775"/>
            </a:xfrm>
            <a:custGeom>
              <a:avLst/>
              <a:gdLst/>
              <a:ahLst/>
              <a:cxnLst/>
              <a:rect l="l" t="t" r="r" b="b"/>
              <a:pathLst>
                <a:path w="1908" h="545" fill="none" extrusionOk="0">
                  <a:moveTo>
                    <a:pt x="1907" y="117"/>
                  </a:moveTo>
                  <a:cubicBezTo>
                    <a:pt x="1323" y="545"/>
                    <a:pt x="545" y="506"/>
                    <a:pt x="0" y="0"/>
                  </a:cubicBezTo>
                </a:path>
              </a:pathLst>
            </a:custGeom>
            <a:noFill/>
            <a:ln w="12650" cap="rnd" cmpd="sng">
              <a:solidFill>
                <a:schemeClr val="lt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5980972" y="2646004"/>
              <a:ext cx="60919" cy="58514"/>
            </a:xfrm>
            <a:custGeom>
              <a:avLst/>
              <a:gdLst/>
              <a:ahLst/>
              <a:cxnLst/>
              <a:rect l="l" t="t" r="r" b="b"/>
              <a:pathLst>
                <a:path w="1013" h="973" extrusionOk="0">
                  <a:moveTo>
                    <a:pt x="506" y="0"/>
                  </a:moveTo>
                  <a:cubicBezTo>
                    <a:pt x="428" y="39"/>
                    <a:pt x="351" y="78"/>
                    <a:pt x="312" y="117"/>
                  </a:cubicBezTo>
                  <a:lnTo>
                    <a:pt x="156" y="234"/>
                  </a:lnTo>
                  <a:cubicBezTo>
                    <a:pt x="117" y="272"/>
                    <a:pt x="78" y="311"/>
                    <a:pt x="78" y="389"/>
                  </a:cubicBezTo>
                  <a:cubicBezTo>
                    <a:pt x="0" y="467"/>
                    <a:pt x="0" y="584"/>
                    <a:pt x="78" y="700"/>
                  </a:cubicBezTo>
                  <a:cubicBezTo>
                    <a:pt x="78" y="739"/>
                    <a:pt x="117" y="817"/>
                    <a:pt x="156" y="856"/>
                  </a:cubicBezTo>
                  <a:lnTo>
                    <a:pt x="234" y="895"/>
                  </a:lnTo>
                  <a:cubicBezTo>
                    <a:pt x="312" y="934"/>
                    <a:pt x="389" y="973"/>
                    <a:pt x="467" y="973"/>
                  </a:cubicBezTo>
                  <a:lnTo>
                    <a:pt x="584" y="973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95" y="739"/>
                  </a:lnTo>
                  <a:cubicBezTo>
                    <a:pt x="934" y="700"/>
                    <a:pt x="973" y="662"/>
                    <a:pt x="973" y="584"/>
                  </a:cubicBezTo>
                  <a:cubicBezTo>
                    <a:pt x="1012" y="545"/>
                    <a:pt x="1012" y="506"/>
                    <a:pt x="1012" y="428"/>
                  </a:cubicBezTo>
                  <a:cubicBezTo>
                    <a:pt x="1012" y="389"/>
                    <a:pt x="1012" y="311"/>
                    <a:pt x="973" y="272"/>
                  </a:cubicBezTo>
                  <a:cubicBezTo>
                    <a:pt x="973" y="234"/>
                    <a:pt x="934" y="156"/>
                    <a:pt x="895" y="117"/>
                  </a:cubicBezTo>
                  <a:lnTo>
                    <a:pt x="817" y="78"/>
                  </a:lnTo>
                  <a:cubicBezTo>
                    <a:pt x="740" y="39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3846752" y="1852670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3830335" y="17028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3977792" y="178477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3968410" y="195562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3886503" y="203753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7"/>
                  </a:cubicBezTo>
                  <a:cubicBezTo>
                    <a:pt x="1012" y="779"/>
                    <a:pt x="1012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3806941" y="1922850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1"/>
                  </a:moveTo>
                  <a:cubicBezTo>
                    <a:pt x="1" y="40"/>
                    <a:pt x="1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4052663" y="208666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78"/>
                    <a:pt x="1" y="818"/>
                    <a:pt x="506" y="857"/>
                  </a:cubicBezTo>
                  <a:cubicBezTo>
                    <a:pt x="1012" y="818"/>
                    <a:pt x="1012" y="78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4127534" y="192285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4078402" y="185267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9"/>
                    <a:pt x="506" y="856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4345172" y="210771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2" y="818"/>
                    <a:pt x="1012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4169691" y="214752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4031615" y="229726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4186048" y="238855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6" y="1"/>
                  </a:moveTo>
                  <a:cubicBezTo>
                    <a:pt x="1" y="39"/>
                    <a:pt x="1" y="779"/>
                    <a:pt x="506" y="818"/>
                  </a:cubicBezTo>
                  <a:cubicBezTo>
                    <a:pt x="1012" y="779"/>
                    <a:pt x="1012" y="3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4289003" y="2496201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4441151" y="2266897"/>
              <a:ext cx="51538" cy="58514"/>
            </a:xfrm>
            <a:custGeom>
              <a:avLst/>
              <a:gdLst/>
              <a:ahLst/>
              <a:cxnLst/>
              <a:rect l="l" t="t" r="r" b="b"/>
              <a:pathLst>
                <a:path w="857" h="973" extrusionOk="0">
                  <a:moveTo>
                    <a:pt x="311" y="0"/>
                  </a:moveTo>
                  <a:cubicBezTo>
                    <a:pt x="234" y="0"/>
                    <a:pt x="195" y="39"/>
                    <a:pt x="117" y="117"/>
                  </a:cubicBezTo>
                  <a:lnTo>
                    <a:pt x="78" y="195"/>
                  </a:lnTo>
                  <a:cubicBezTo>
                    <a:pt x="39" y="272"/>
                    <a:pt x="0" y="311"/>
                    <a:pt x="0" y="389"/>
                  </a:cubicBezTo>
                  <a:lnTo>
                    <a:pt x="0" y="545"/>
                  </a:lnTo>
                  <a:cubicBezTo>
                    <a:pt x="0" y="584"/>
                    <a:pt x="0" y="662"/>
                    <a:pt x="39" y="700"/>
                  </a:cubicBezTo>
                  <a:cubicBezTo>
                    <a:pt x="78" y="817"/>
                    <a:pt x="156" y="895"/>
                    <a:pt x="273" y="934"/>
                  </a:cubicBezTo>
                  <a:cubicBezTo>
                    <a:pt x="311" y="973"/>
                    <a:pt x="389" y="973"/>
                    <a:pt x="428" y="973"/>
                  </a:cubicBezTo>
                  <a:lnTo>
                    <a:pt x="545" y="973"/>
                  </a:lnTo>
                  <a:cubicBezTo>
                    <a:pt x="623" y="934"/>
                    <a:pt x="662" y="895"/>
                    <a:pt x="740" y="856"/>
                  </a:cubicBezTo>
                  <a:lnTo>
                    <a:pt x="778" y="778"/>
                  </a:lnTo>
                  <a:cubicBezTo>
                    <a:pt x="817" y="700"/>
                    <a:pt x="856" y="623"/>
                    <a:pt x="856" y="545"/>
                  </a:cubicBezTo>
                  <a:lnTo>
                    <a:pt x="856" y="428"/>
                  </a:lnTo>
                  <a:cubicBezTo>
                    <a:pt x="856" y="350"/>
                    <a:pt x="856" y="311"/>
                    <a:pt x="817" y="272"/>
                  </a:cubicBezTo>
                  <a:cubicBezTo>
                    <a:pt x="778" y="156"/>
                    <a:pt x="701" y="78"/>
                    <a:pt x="584" y="39"/>
                  </a:cubicBezTo>
                  <a:cubicBezTo>
                    <a:pt x="545" y="0"/>
                    <a:pt x="467" y="0"/>
                    <a:pt x="4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4523059" y="245645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39"/>
                    <a:pt x="0" y="778"/>
                    <a:pt x="545" y="856"/>
                  </a:cubicBezTo>
                  <a:cubicBezTo>
                    <a:pt x="1051" y="778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4677492" y="247046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4813222" y="2460059"/>
              <a:ext cx="51538" cy="57251"/>
            </a:xfrm>
            <a:custGeom>
              <a:avLst/>
              <a:gdLst/>
              <a:ahLst/>
              <a:cxnLst/>
              <a:rect l="l" t="t" r="r" b="b"/>
              <a:pathLst>
                <a:path w="857" h="952" extrusionOk="0">
                  <a:moveTo>
                    <a:pt x="495" y="1"/>
                  </a:moveTo>
                  <a:cubicBezTo>
                    <a:pt x="476" y="1"/>
                    <a:pt x="454" y="5"/>
                    <a:pt x="428" y="18"/>
                  </a:cubicBezTo>
                  <a:lnTo>
                    <a:pt x="312" y="18"/>
                  </a:lnTo>
                  <a:cubicBezTo>
                    <a:pt x="234" y="18"/>
                    <a:pt x="195" y="57"/>
                    <a:pt x="117" y="96"/>
                  </a:cubicBezTo>
                  <a:lnTo>
                    <a:pt x="78" y="212"/>
                  </a:lnTo>
                  <a:cubicBezTo>
                    <a:pt x="39" y="251"/>
                    <a:pt x="0" y="329"/>
                    <a:pt x="0" y="407"/>
                  </a:cubicBezTo>
                  <a:lnTo>
                    <a:pt x="0" y="563"/>
                  </a:lnTo>
                  <a:cubicBezTo>
                    <a:pt x="0" y="602"/>
                    <a:pt x="0" y="640"/>
                    <a:pt x="39" y="718"/>
                  </a:cubicBezTo>
                  <a:cubicBezTo>
                    <a:pt x="78" y="757"/>
                    <a:pt x="78" y="796"/>
                    <a:pt x="117" y="835"/>
                  </a:cubicBezTo>
                  <a:cubicBezTo>
                    <a:pt x="156" y="874"/>
                    <a:pt x="234" y="913"/>
                    <a:pt x="273" y="952"/>
                  </a:cubicBezTo>
                  <a:lnTo>
                    <a:pt x="545" y="952"/>
                  </a:lnTo>
                  <a:cubicBezTo>
                    <a:pt x="623" y="952"/>
                    <a:pt x="701" y="913"/>
                    <a:pt x="740" y="874"/>
                  </a:cubicBezTo>
                  <a:lnTo>
                    <a:pt x="779" y="757"/>
                  </a:lnTo>
                  <a:cubicBezTo>
                    <a:pt x="857" y="718"/>
                    <a:pt x="857" y="640"/>
                    <a:pt x="857" y="563"/>
                  </a:cubicBezTo>
                  <a:lnTo>
                    <a:pt x="857" y="407"/>
                  </a:lnTo>
                  <a:cubicBezTo>
                    <a:pt x="857" y="368"/>
                    <a:pt x="857" y="329"/>
                    <a:pt x="818" y="251"/>
                  </a:cubicBezTo>
                  <a:cubicBezTo>
                    <a:pt x="779" y="135"/>
                    <a:pt x="701" y="57"/>
                    <a:pt x="584" y="18"/>
                  </a:cubicBezTo>
                  <a:cubicBezTo>
                    <a:pt x="558" y="18"/>
                    <a:pt x="532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4951298" y="242602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5016787" y="2505583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78"/>
                    <a:pt x="1" y="817"/>
                    <a:pt x="546" y="856"/>
                  </a:cubicBezTo>
                  <a:cubicBezTo>
                    <a:pt x="1052" y="817"/>
                    <a:pt x="1052" y="78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5248497" y="2571073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40"/>
                    <a:pt x="0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5292939" y="2503237"/>
              <a:ext cx="51538" cy="56229"/>
            </a:xfrm>
            <a:custGeom>
              <a:avLst/>
              <a:gdLst/>
              <a:ahLst/>
              <a:cxnLst/>
              <a:rect l="l" t="t" r="r" b="b"/>
              <a:pathLst>
                <a:path w="857" h="935" extrusionOk="0">
                  <a:moveTo>
                    <a:pt x="312" y="0"/>
                  </a:moveTo>
                  <a:cubicBezTo>
                    <a:pt x="234" y="0"/>
                    <a:pt x="195" y="39"/>
                    <a:pt x="117" y="78"/>
                  </a:cubicBezTo>
                  <a:lnTo>
                    <a:pt x="79" y="195"/>
                  </a:lnTo>
                  <a:cubicBezTo>
                    <a:pt x="40" y="234"/>
                    <a:pt x="1" y="312"/>
                    <a:pt x="1" y="389"/>
                  </a:cubicBezTo>
                  <a:lnTo>
                    <a:pt x="1" y="506"/>
                  </a:lnTo>
                  <a:cubicBezTo>
                    <a:pt x="1" y="584"/>
                    <a:pt x="40" y="623"/>
                    <a:pt x="40" y="701"/>
                  </a:cubicBezTo>
                  <a:cubicBezTo>
                    <a:pt x="79" y="740"/>
                    <a:pt x="117" y="779"/>
                    <a:pt x="156" y="817"/>
                  </a:cubicBezTo>
                  <a:cubicBezTo>
                    <a:pt x="156" y="856"/>
                    <a:pt x="234" y="895"/>
                    <a:pt x="273" y="895"/>
                  </a:cubicBezTo>
                  <a:cubicBezTo>
                    <a:pt x="312" y="934"/>
                    <a:pt x="390" y="934"/>
                    <a:pt x="429" y="934"/>
                  </a:cubicBezTo>
                  <a:lnTo>
                    <a:pt x="546" y="934"/>
                  </a:lnTo>
                  <a:cubicBezTo>
                    <a:pt x="623" y="934"/>
                    <a:pt x="701" y="895"/>
                    <a:pt x="740" y="856"/>
                  </a:cubicBezTo>
                  <a:lnTo>
                    <a:pt x="818" y="740"/>
                  </a:lnTo>
                  <a:cubicBezTo>
                    <a:pt x="857" y="701"/>
                    <a:pt x="857" y="623"/>
                    <a:pt x="857" y="545"/>
                  </a:cubicBezTo>
                  <a:lnTo>
                    <a:pt x="857" y="428"/>
                  </a:lnTo>
                  <a:cubicBezTo>
                    <a:pt x="857" y="351"/>
                    <a:pt x="857" y="312"/>
                    <a:pt x="818" y="234"/>
                  </a:cubicBezTo>
                  <a:cubicBezTo>
                    <a:pt x="818" y="195"/>
                    <a:pt x="779" y="156"/>
                    <a:pt x="740" y="117"/>
                  </a:cubicBezTo>
                  <a:cubicBezTo>
                    <a:pt x="701" y="78"/>
                    <a:pt x="662" y="39"/>
                    <a:pt x="584" y="39"/>
                  </a:cubicBezTo>
                  <a:cubicBezTo>
                    <a:pt x="546" y="0"/>
                    <a:pt x="507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5576126" y="2606193"/>
              <a:ext cx="60859" cy="56229"/>
            </a:xfrm>
            <a:custGeom>
              <a:avLst/>
              <a:gdLst/>
              <a:ahLst/>
              <a:cxnLst/>
              <a:rect l="l" t="t" r="r" b="b"/>
              <a:pathLst>
                <a:path w="1012" h="935" extrusionOk="0">
                  <a:moveTo>
                    <a:pt x="467" y="0"/>
                  </a:moveTo>
                  <a:cubicBezTo>
                    <a:pt x="389" y="0"/>
                    <a:pt x="350" y="39"/>
                    <a:pt x="312" y="78"/>
                  </a:cubicBezTo>
                  <a:lnTo>
                    <a:pt x="156" y="195"/>
                  </a:lnTo>
                  <a:cubicBezTo>
                    <a:pt x="117" y="234"/>
                    <a:pt x="78" y="312"/>
                    <a:pt x="39" y="351"/>
                  </a:cubicBezTo>
                  <a:cubicBezTo>
                    <a:pt x="39" y="390"/>
                    <a:pt x="0" y="467"/>
                    <a:pt x="39" y="506"/>
                  </a:cubicBezTo>
                  <a:cubicBezTo>
                    <a:pt x="0" y="584"/>
                    <a:pt x="39" y="623"/>
                    <a:pt x="39" y="662"/>
                  </a:cubicBezTo>
                  <a:cubicBezTo>
                    <a:pt x="78" y="740"/>
                    <a:pt x="117" y="779"/>
                    <a:pt x="156" y="818"/>
                  </a:cubicBezTo>
                  <a:lnTo>
                    <a:pt x="234" y="896"/>
                  </a:lnTo>
                  <a:cubicBezTo>
                    <a:pt x="312" y="934"/>
                    <a:pt x="350" y="934"/>
                    <a:pt x="428" y="934"/>
                  </a:cubicBezTo>
                  <a:lnTo>
                    <a:pt x="545" y="934"/>
                  </a:lnTo>
                  <a:cubicBezTo>
                    <a:pt x="623" y="934"/>
                    <a:pt x="701" y="896"/>
                    <a:pt x="740" y="818"/>
                  </a:cubicBezTo>
                  <a:lnTo>
                    <a:pt x="895" y="701"/>
                  </a:lnTo>
                  <a:cubicBezTo>
                    <a:pt x="934" y="662"/>
                    <a:pt x="973" y="623"/>
                    <a:pt x="973" y="584"/>
                  </a:cubicBezTo>
                  <a:cubicBezTo>
                    <a:pt x="1012" y="506"/>
                    <a:pt x="1012" y="467"/>
                    <a:pt x="1012" y="390"/>
                  </a:cubicBezTo>
                  <a:cubicBezTo>
                    <a:pt x="1012" y="312"/>
                    <a:pt x="973" y="195"/>
                    <a:pt x="895" y="117"/>
                  </a:cubicBezTo>
                  <a:lnTo>
                    <a:pt x="817" y="39"/>
                  </a:lnTo>
                  <a:cubicBezTo>
                    <a:pt x="740" y="0"/>
                    <a:pt x="662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5417002" y="259681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1"/>
                  </a:moveTo>
                  <a:cubicBezTo>
                    <a:pt x="0" y="40"/>
                    <a:pt x="0" y="779"/>
                    <a:pt x="545" y="857"/>
                  </a:cubicBezTo>
                  <a:cubicBezTo>
                    <a:pt x="1051" y="779"/>
                    <a:pt x="1051" y="40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5756298" y="2631932"/>
              <a:ext cx="67955" cy="51538"/>
            </a:xfrm>
            <a:custGeom>
              <a:avLst/>
              <a:gdLst/>
              <a:ahLst/>
              <a:cxnLst/>
              <a:rect l="l" t="t" r="r" b="b"/>
              <a:pathLst>
                <a:path w="1130" h="857" extrusionOk="0">
                  <a:moveTo>
                    <a:pt x="545" y="1"/>
                  </a:moveTo>
                  <a:cubicBezTo>
                    <a:pt x="1" y="1"/>
                    <a:pt x="1" y="857"/>
                    <a:pt x="545" y="857"/>
                  </a:cubicBezTo>
                  <a:cubicBezTo>
                    <a:pt x="1129" y="818"/>
                    <a:pt x="1129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5873326" y="271618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7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5737595" y="2718530"/>
              <a:ext cx="67895" cy="51538"/>
            </a:xfrm>
            <a:custGeom>
              <a:avLst/>
              <a:gdLst/>
              <a:ahLst/>
              <a:cxnLst/>
              <a:rect l="l" t="t" r="r" b="b"/>
              <a:pathLst>
                <a:path w="1129" h="857" extrusionOk="0">
                  <a:moveTo>
                    <a:pt x="584" y="0"/>
                  </a:moveTo>
                  <a:cubicBezTo>
                    <a:pt x="0" y="0"/>
                    <a:pt x="0" y="856"/>
                    <a:pt x="584" y="856"/>
                  </a:cubicBezTo>
                  <a:cubicBezTo>
                    <a:pt x="1129" y="856"/>
                    <a:pt x="1129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5459099" y="276531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5194674" y="277704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12" y="817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5126779" y="2844879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7" y="40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62"/>
                    <a:pt x="40" y="701"/>
                  </a:cubicBezTo>
                  <a:cubicBezTo>
                    <a:pt x="40" y="740"/>
                    <a:pt x="79" y="818"/>
                    <a:pt x="118" y="857"/>
                  </a:cubicBezTo>
                  <a:cubicBezTo>
                    <a:pt x="157" y="896"/>
                    <a:pt x="195" y="896"/>
                    <a:pt x="273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35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234"/>
                    <a:pt x="740" y="79"/>
                    <a:pt x="585" y="40"/>
                  </a:cubicBezTo>
                  <a:cubicBezTo>
                    <a:pt x="546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4829579" y="2821485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4689218" y="275828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4590894" y="2887035"/>
              <a:ext cx="58574" cy="51538"/>
            </a:xfrm>
            <a:custGeom>
              <a:avLst/>
              <a:gdLst/>
              <a:ahLst/>
              <a:cxnLst/>
              <a:rect l="l" t="t" r="r" b="b"/>
              <a:pathLst>
                <a:path w="974" h="857" extrusionOk="0">
                  <a:moveTo>
                    <a:pt x="429" y="0"/>
                  </a:moveTo>
                  <a:cubicBezTo>
                    <a:pt x="351" y="0"/>
                    <a:pt x="312" y="0"/>
                    <a:pt x="234" y="39"/>
                  </a:cubicBezTo>
                  <a:cubicBezTo>
                    <a:pt x="156" y="78"/>
                    <a:pt x="78" y="156"/>
                    <a:pt x="40" y="273"/>
                  </a:cubicBezTo>
                  <a:cubicBezTo>
                    <a:pt x="1" y="311"/>
                    <a:pt x="1" y="389"/>
                    <a:pt x="1" y="428"/>
                  </a:cubicBezTo>
                  <a:lnTo>
                    <a:pt x="1" y="545"/>
                  </a:lnTo>
                  <a:cubicBezTo>
                    <a:pt x="1" y="623"/>
                    <a:pt x="40" y="662"/>
                    <a:pt x="117" y="739"/>
                  </a:cubicBezTo>
                  <a:lnTo>
                    <a:pt x="195" y="778"/>
                  </a:lnTo>
                  <a:cubicBezTo>
                    <a:pt x="234" y="817"/>
                    <a:pt x="312" y="856"/>
                    <a:pt x="390" y="856"/>
                  </a:cubicBezTo>
                  <a:lnTo>
                    <a:pt x="545" y="856"/>
                  </a:lnTo>
                  <a:cubicBezTo>
                    <a:pt x="584" y="856"/>
                    <a:pt x="662" y="856"/>
                    <a:pt x="701" y="817"/>
                  </a:cubicBezTo>
                  <a:cubicBezTo>
                    <a:pt x="740" y="817"/>
                    <a:pt x="779" y="778"/>
                    <a:pt x="818" y="739"/>
                  </a:cubicBezTo>
                  <a:cubicBezTo>
                    <a:pt x="857" y="701"/>
                    <a:pt x="896" y="662"/>
                    <a:pt x="935" y="584"/>
                  </a:cubicBezTo>
                  <a:cubicBezTo>
                    <a:pt x="935" y="545"/>
                    <a:pt x="973" y="467"/>
                    <a:pt x="973" y="428"/>
                  </a:cubicBezTo>
                  <a:lnTo>
                    <a:pt x="973" y="311"/>
                  </a:lnTo>
                  <a:cubicBezTo>
                    <a:pt x="935" y="234"/>
                    <a:pt x="896" y="195"/>
                    <a:pt x="857" y="117"/>
                  </a:cubicBezTo>
                  <a:lnTo>
                    <a:pt x="779" y="39"/>
                  </a:lnTo>
                  <a:cubicBezTo>
                    <a:pt x="701" y="39"/>
                    <a:pt x="623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4420043" y="2812104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4286658" y="275828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40"/>
                    <a:pt x="1" y="779"/>
                    <a:pt x="507" y="857"/>
                  </a:cubicBezTo>
                  <a:cubicBezTo>
                    <a:pt x="1013" y="779"/>
                    <a:pt x="1013" y="40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4167345" y="2557061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06" y="0"/>
                  </a:moveTo>
                  <a:cubicBezTo>
                    <a:pt x="0" y="78"/>
                    <a:pt x="0" y="817"/>
                    <a:pt x="506" y="856"/>
                  </a:cubicBezTo>
                  <a:cubicBezTo>
                    <a:pt x="1051" y="817"/>
                    <a:pt x="1051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4052663" y="240725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4394304" y="266236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3" y="818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4586203" y="272322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78"/>
                    <a:pt x="1" y="817"/>
                    <a:pt x="507" y="856"/>
                  </a:cubicBezTo>
                  <a:cubicBezTo>
                    <a:pt x="1013" y="817"/>
                    <a:pt x="1013" y="78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4633050" y="2589835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4855318" y="2627241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40"/>
                    <a:pt x="157" y="79"/>
                    <a:pt x="118" y="117"/>
                  </a:cubicBezTo>
                  <a:lnTo>
                    <a:pt x="40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1" y="623"/>
                    <a:pt x="1" y="662"/>
                    <a:pt x="40" y="740"/>
                  </a:cubicBezTo>
                  <a:cubicBezTo>
                    <a:pt x="79" y="818"/>
                    <a:pt x="157" y="896"/>
                    <a:pt x="234" y="935"/>
                  </a:cubicBezTo>
                  <a:cubicBezTo>
                    <a:pt x="312" y="974"/>
                    <a:pt x="351" y="974"/>
                    <a:pt x="429" y="974"/>
                  </a:cubicBezTo>
                  <a:lnTo>
                    <a:pt x="546" y="974"/>
                  </a:lnTo>
                  <a:cubicBezTo>
                    <a:pt x="585" y="974"/>
                    <a:pt x="662" y="935"/>
                    <a:pt x="701" y="857"/>
                  </a:cubicBezTo>
                  <a:lnTo>
                    <a:pt x="779" y="779"/>
                  </a:lnTo>
                  <a:cubicBezTo>
                    <a:pt x="818" y="740"/>
                    <a:pt x="857" y="662"/>
                    <a:pt x="857" y="584"/>
                  </a:cubicBezTo>
                  <a:lnTo>
                    <a:pt x="857" y="429"/>
                  </a:lnTo>
                  <a:cubicBezTo>
                    <a:pt x="857" y="390"/>
                    <a:pt x="818" y="312"/>
                    <a:pt x="818" y="273"/>
                  </a:cubicBezTo>
                  <a:cubicBezTo>
                    <a:pt x="779" y="156"/>
                    <a:pt x="662" y="79"/>
                    <a:pt x="585" y="40"/>
                  </a:cubicBezTo>
                  <a:cubicBezTo>
                    <a:pt x="507" y="40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4972346" y="2559406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1" y="39"/>
                    <a:pt x="1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5108076" y="2646004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78"/>
                    <a:pt x="1" y="817"/>
                    <a:pt x="545" y="856"/>
                  </a:cubicBezTo>
                  <a:cubicBezTo>
                    <a:pt x="1051" y="817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5161899" y="2528976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5" y="0"/>
                  </a:moveTo>
                  <a:cubicBezTo>
                    <a:pt x="1" y="39"/>
                    <a:pt x="1" y="779"/>
                    <a:pt x="545" y="856"/>
                  </a:cubicBezTo>
                  <a:cubicBezTo>
                    <a:pt x="1051" y="779"/>
                    <a:pt x="1051" y="39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5019133" y="273488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4977037" y="289401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4750017" y="2879999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4864700" y="2727851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6" y="1"/>
                  </a:moveTo>
                  <a:cubicBezTo>
                    <a:pt x="1" y="40"/>
                    <a:pt x="1" y="779"/>
                    <a:pt x="506" y="857"/>
                  </a:cubicBezTo>
                  <a:cubicBezTo>
                    <a:pt x="1012" y="779"/>
                    <a:pt x="1012" y="40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4721933" y="266470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0"/>
                  </a:moveTo>
                  <a:cubicBezTo>
                    <a:pt x="1" y="39"/>
                    <a:pt x="1" y="779"/>
                    <a:pt x="546" y="856"/>
                  </a:cubicBezTo>
                  <a:cubicBezTo>
                    <a:pt x="1051" y="779"/>
                    <a:pt x="1051" y="39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4768780" y="2545334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4501950" y="2585145"/>
              <a:ext cx="60919" cy="49192"/>
            </a:xfrm>
            <a:custGeom>
              <a:avLst/>
              <a:gdLst/>
              <a:ahLst/>
              <a:cxnLst/>
              <a:rect l="l" t="t" r="r" b="b"/>
              <a:pathLst>
                <a:path w="1013" h="818" extrusionOk="0">
                  <a:moveTo>
                    <a:pt x="507" y="0"/>
                  </a:moveTo>
                  <a:cubicBezTo>
                    <a:pt x="1" y="39"/>
                    <a:pt x="1" y="779"/>
                    <a:pt x="507" y="817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4406031" y="2434380"/>
              <a:ext cx="51538" cy="59536"/>
            </a:xfrm>
            <a:custGeom>
              <a:avLst/>
              <a:gdLst/>
              <a:ahLst/>
              <a:cxnLst/>
              <a:rect l="l" t="t" r="r" b="b"/>
              <a:pathLst>
                <a:path w="857" h="990" extrusionOk="0">
                  <a:moveTo>
                    <a:pt x="488" y="1"/>
                  </a:moveTo>
                  <a:cubicBezTo>
                    <a:pt x="471" y="1"/>
                    <a:pt x="451" y="5"/>
                    <a:pt x="429" y="17"/>
                  </a:cubicBezTo>
                  <a:lnTo>
                    <a:pt x="312" y="17"/>
                  </a:lnTo>
                  <a:cubicBezTo>
                    <a:pt x="234" y="17"/>
                    <a:pt x="195" y="56"/>
                    <a:pt x="117" y="95"/>
                  </a:cubicBezTo>
                  <a:lnTo>
                    <a:pt x="78" y="211"/>
                  </a:lnTo>
                  <a:cubicBezTo>
                    <a:pt x="39" y="250"/>
                    <a:pt x="0" y="328"/>
                    <a:pt x="0" y="406"/>
                  </a:cubicBezTo>
                  <a:lnTo>
                    <a:pt x="0" y="562"/>
                  </a:lnTo>
                  <a:cubicBezTo>
                    <a:pt x="0" y="600"/>
                    <a:pt x="0" y="639"/>
                    <a:pt x="39" y="717"/>
                  </a:cubicBezTo>
                  <a:cubicBezTo>
                    <a:pt x="78" y="756"/>
                    <a:pt x="78" y="795"/>
                    <a:pt x="117" y="834"/>
                  </a:cubicBezTo>
                  <a:cubicBezTo>
                    <a:pt x="156" y="873"/>
                    <a:pt x="234" y="912"/>
                    <a:pt x="273" y="951"/>
                  </a:cubicBezTo>
                  <a:cubicBezTo>
                    <a:pt x="312" y="951"/>
                    <a:pt x="390" y="990"/>
                    <a:pt x="429" y="990"/>
                  </a:cubicBezTo>
                  <a:lnTo>
                    <a:pt x="545" y="990"/>
                  </a:lnTo>
                  <a:cubicBezTo>
                    <a:pt x="623" y="951"/>
                    <a:pt x="701" y="912"/>
                    <a:pt x="740" y="873"/>
                  </a:cubicBezTo>
                  <a:lnTo>
                    <a:pt x="818" y="795"/>
                  </a:lnTo>
                  <a:cubicBezTo>
                    <a:pt x="857" y="717"/>
                    <a:pt x="857" y="639"/>
                    <a:pt x="857" y="562"/>
                  </a:cubicBezTo>
                  <a:lnTo>
                    <a:pt x="857" y="445"/>
                  </a:lnTo>
                  <a:cubicBezTo>
                    <a:pt x="857" y="367"/>
                    <a:pt x="857" y="328"/>
                    <a:pt x="818" y="250"/>
                  </a:cubicBezTo>
                  <a:cubicBezTo>
                    <a:pt x="818" y="211"/>
                    <a:pt x="779" y="172"/>
                    <a:pt x="740" y="134"/>
                  </a:cubicBezTo>
                  <a:cubicBezTo>
                    <a:pt x="701" y="95"/>
                    <a:pt x="662" y="56"/>
                    <a:pt x="584" y="56"/>
                  </a:cubicBezTo>
                  <a:cubicBezTo>
                    <a:pt x="557" y="28"/>
                    <a:pt x="529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4312397" y="2269182"/>
              <a:ext cx="60919" cy="51598"/>
            </a:xfrm>
            <a:custGeom>
              <a:avLst/>
              <a:gdLst/>
              <a:ahLst/>
              <a:cxnLst/>
              <a:rect l="l" t="t" r="r" b="b"/>
              <a:pathLst>
                <a:path w="1013" h="858" extrusionOk="0">
                  <a:moveTo>
                    <a:pt x="507" y="1"/>
                  </a:moveTo>
                  <a:cubicBezTo>
                    <a:pt x="1" y="79"/>
                    <a:pt x="1" y="818"/>
                    <a:pt x="507" y="857"/>
                  </a:cubicBezTo>
                  <a:cubicBezTo>
                    <a:pt x="1013" y="818"/>
                    <a:pt x="1013" y="79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4153273" y="2236468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8"/>
                    <a:pt x="507" y="856"/>
                  </a:cubicBezTo>
                  <a:cubicBezTo>
                    <a:pt x="1013" y="778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952053" y="2191966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1"/>
                  </a:moveTo>
                  <a:cubicBezTo>
                    <a:pt x="0" y="79"/>
                    <a:pt x="0" y="818"/>
                    <a:pt x="506" y="857"/>
                  </a:cubicBezTo>
                  <a:cubicBezTo>
                    <a:pt x="1012" y="818"/>
                    <a:pt x="1012" y="79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4153273" y="2032842"/>
              <a:ext cx="60919" cy="56229"/>
            </a:xfrm>
            <a:custGeom>
              <a:avLst/>
              <a:gdLst/>
              <a:ahLst/>
              <a:cxnLst/>
              <a:rect l="l" t="t" r="r" b="b"/>
              <a:pathLst>
                <a:path w="1013" h="935" extrusionOk="0">
                  <a:moveTo>
                    <a:pt x="468" y="1"/>
                  </a:moveTo>
                  <a:cubicBezTo>
                    <a:pt x="390" y="1"/>
                    <a:pt x="312" y="40"/>
                    <a:pt x="273" y="117"/>
                  </a:cubicBezTo>
                  <a:lnTo>
                    <a:pt x="118" y="234"/>
                  </a:lnTo>
                  <a:cubicBezTo>
                    <a:pt x="79" y="273"/>
                    <a:pt x="40" y="312"/>
                    <a:pt x="40" y="351"/>
                  </a:cubicBezTo>
                  <a:cubicBezTo>
                    <a:pt x="1" y="390"/>
                    <a:pt x="1" y="468"/>
                    <a:pt x="1" y="507"/>
                  </a:cubicBezTo>
                  <a:cubicBezTo>
                    <a:pt x="1" y="584"/>
                    <a:pt x="1" y="623"/>
                    <a:pt x="40" y="701"/>
                  </a:cubicBezTo>
                  <a:cubicBezTo>
                    <a:pt x="40" y="740"/>
                    <a:pt x="79" y="779"/>
                    <a:pt x="118" y="818"/>
                  </a:cubicBezTo>
                  <a:lnTo>
                    <a:pt x="195" y="896"/>
                  </a:lnTo>
                  <a:cubicBezTo>
                    <a:pt x="273" y="935"/>
                    <a:pt x="351" y="935"/>
                    <a:pt x="429" y="935"/>
                  </a:cubicBezTo>
                  <a:lnTo>
                    <a:pt x="546" y="935"/>
                  </a:lnTo>
                  <a:cubicBezTo>
                    <a:pt x="623" y="935"/>
                    <a:pt x="662" y="896"/>
                    <a:pt x="740" y="857"/>
                  </a:cubicBezTo>
                  <a:lnTo>
                    <a:pt x="857" y="701"/>
                  </a:lnTo>
                  <a:cubicBezTo>
                    <a:pt x="896" y="662"/>
                    <a:pt x="935" y="623"/>
                    <a:pt x="974" y="584"/>
                  </a:cubicBezTo>
                  <a:cubicBezTo>
                    <a:pt x="1013" y="468"/>
                    <a:pt x="1013" y="351"/>
                    <a:pt x="974" y="234"/>
                  </a:cubicBezTo>
                  <a:cubicBezTo>
                    <a:pt x="935" y="195"/>
                    <a:pt x="896" y="156"/>
                    <a:pt x="857" y="117"/>
                  </a:cubicBezTo>
                  <a:lnTo>
                    <a:pt x="779" y="40"/>
                  </a:lnTo>
                  <a:cubicBezTo>
                    <a:pt x="740" y="1"/>
                    <a:pt x="662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4251598" y="1993091"/>
              <a:ext cx="60859" cy="51538"/>
            </a:xfrm>
            <a:custGeom>
              <a:avLst/>
              <a:gdLst/>
              <a:ahLst/>
              <a:cxnLst/>
              <a:rect l="l" t="t" r="r" b="b"/>
              <a:pathLst>
                <a:path w="1012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4347517" y="2379174"/>
              <a:ext cx="58574" cy="60919"/>
            </a:xfrm>
            <a:custGeom>
              <a:avLst/>
              <a:gdLst/>
              <a:ahLst/>
              <a:cxnLst/>
              <a:rect l="l" t="t" r="r" b="b"/>
              <a:pathLst>
                <a:path w="974" h="1013" extrusionOk="0">
                  <a:moveTo>
                    <a:pt x="429" y="1"/>
                  </a:moveTo>
                  <a:cubicBezTo>
                    <a:pt x="390" y="1"/>
                    <a:pt x="312" y="1"/>
                    <a:pt x="273" y="40"/>
                  </a:cubicBezTo>
                  <a:cubicBezTo>
                    <a:pt x="195" y="40"/>
                    <a:pt x="156" y="79"/>
                    <a:pt x="117" y="118"/>
                  </a:cubicBezTo>
                  <a:lnTo>
                    <a:pt x="78" y="195"/>
                  </a:lnTo>
                  <a:cubicBezTo>
                    <a:pt x="1" y="273"/>
                    <a:pt x="1" y="351"/>
                    <a:pt x="1" y="429"/>
                  </a:cubicBezTo>
                  <a:lnTo>
                    <a:pt x="1" y="546"/>
                  </a:lnTo>
                  <a:cubicBezTo>
                    <a:pt x="40" y="623"/>
                    <a:pt x="40" y="662"/>
                    <a:pt x="117" y="740"/>
                  </a:cubicBezTo>
                  <a:lnTo>
                    <a:pt x="234" y="857"/>
                  </a:lnTo>
                  <a:cubicBezTo>
                    <a:pt x="273" y="896"/>
                    <a:pt x="312" y="935"/>
                    <a:pt x="390" y="974"/>
                  </a:cubicBezTo>
                  <a:cubicBezTo>
                    <a:pt x="429" y="974"/>
                    <a:pt x="468" y="1013"/>
                    <a:pt x="545" y="1013"/>
                  </a:cubicBezTo>
                  <a:cubicBezTo>
                    <a:pt x="584" y="1013"/>
                    <a:pt x="662" y="974"/>
                    <a:pt x="701" y="974"/>
                  </a:cubicBezTo>
                  <a:cubicBezTo>
                    <a:pt x="740" y="935"/>
                    <a:pt x="779" y="896"/>
                    <a:pt x="818" y="857"/>
                  </a:cubicBezTo>
                  <a:lnTo>
                    <a:pt x="896" y="779"/>
                  </a:lnTo>
                  <a:cubicBezTo>
                    <a:pt x="935" y="701"/>
                    <a:pt x="973" y="662"/>
                    <a:pt x="973" y="585"/>
                  </a:cubicBezTo>
                  <a:lnTo>
                    <a:pt x="973" y="468"/>
                  </a:lnTo>
                  <a:cubicBezTo>
                    <a:pt x="935" y="390"/>
                    <a:pt x="896" y="312"/>
                    <a:pt x="857" y="273"/>
                  </a:cubicBezTo>
                  <a:lnTo>
                    <a:pt x="740" y="118"/>
                  </a:lnTo>
                  <a:cubicBezTo>
                    <a:pt x="701" y="79"/>
                    <a:pt x="623" y="40"/>
                    <a:pt x="584" y="40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4195429" y="229029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8"/>
                    <a:pt x="506" y="856"/>
                  </a:cubicBezTo>
                  <a:cubicBezTo>
                    <a:pt x="1012" y="778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4534725" y="2332387"/>
              <a:ext cx="63265" cy="51538"/>
            </a:xfrm>
            <a:custGeom>
              <a:avLst/>
              <a:gdLst/>
              <a:ahLst/>
              <a:cxnLst/>
              <a:rect l="l" t="t" r="r" b="b"/>
              <a:pathLst>
                <a:path w="1052" h="857" extrusionOk="0">
                  <a:moveTo>
                    <a:pt x="546" y="1"/>
                  </a:moveTo>
                  <a:cubicBezTo>
                    <a:pt x="1" y="78"/>
                    <a:pt x="1" y="818"/>
                    <a:pt x="546" y="857"/>
                  </a:cubicBezTo>
                  <a:cubicBezTo>
                    <a:pt x="1051" y="818"/>
                    <a:pt x="1051" y="78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5299975" y="263427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39"/>
                    <a:pt x="0" y="779"/>
                    <a:pt x="506" y="857"/>
                  </a:cubicBezTo>
                  <a:cubicBezTo>
                    <a:pt x="1012" y="779"/>
                    <a:pt x="1012" y="39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5634640" y="2716184"/>
              <a:ext cx="63205" cy="51538"/>
            </a:xfrm>
            <a:custGeom>
              <a:avLst/>
              <a:gdLst/>
              <a:ahLst/>
              <a:cxnLst/>
              <a:rect l="l" t="t" r="r" b="b"/>
              <a:pathLst>
                <a:path w="1051" h="857" extrusionOk="0">
                  <a:moveTo>
                    <a:pt x="545" y="0"/>
                  </a:moveTo>
                  <a:cubicBezTo>
                    <a:pt x="0" y="78"/>
                    <a:pt x="0" y="818"/>
                    <a:pt x="545" y="857"/>
                  </a:cubicBezTo>
                  <a:cubicBezTo>
                    <a:pt x="1051" y="818"/>
                    <a:pt x="1051" y="78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5487183" y="2685755"/>
              <a:ext cx="51538" cy="58574"/>
            </a:xfrm>
            <a:custGeom>
              <a:avLst/>
              <a:gdLst/>
              <a:ahLst/>
              <a:cxnLst/>
              <a:rect l="l" t="t" r="r" b="b"/>
              <a:pathLst>
                <a:path w="857" h="974" extrusionOk="0">
                  <a:moveTo>
                    <a:pt x="312" y="1"/>
                  </a:moveTo>
                  <a:cubicBezTo>
                    <a:pt x="234" y="1"/>
                    <a:pt x="156" y="39"/>
                    <a:pt x="117" y="78"/>
                  </a:cubicBezTo>
                  <a:lnTo>
                    <a:pt x="39" y="195"/>
                  </a:lnTo>
                  <a:cubicBezTo>
                    <a:pt x="1" y="234"/>
                    <a:pt x="1" y="312"/>
                    <a:pt x="1" y="390"/>
                  </a:cubicBezTo>
                  <a:lnTo>
                    <a:pt x="1" y="545"/>
                  </a:lnTo>
                  <a:cubicBezTo>
                    <a:pt x="1" y="584"/>
                    <a:pt x="1" y="623"/>
                    <a:pt x="39" y="701"/>
                  </a:cubicBezTo>
                  <a:cubicBezTo>
                    <a:pt x="39" y="740"/>
                    <a:pt x="78" y="779"/>
                    <a:pt x="117" y="818"/>
                  </a:cubicBezTo>
                  <a:cubicBezTo>
                    <a:pt x="156" y="857"/>
                    <a:pt x="195" y="896"/>
                    <a:pt x="273" y="934"/>
                  </a:cubicBezTo>
                  <a:cubicBezTo>
                    <a:pt x="312" y="934"/>
                    <a:pt x="351" y="973"/>
                    <a:pt x="429" y="973"/>
                  </a:cubicBezTo>
                  <a:lnTo>
                    <a:pt x="545" y="973"/>
                  </a:lnTo>
                  <a:cubicBezTo>
                    <a:pt x="623" y="934"/>
                    <a:pt x="662" y="896"/>
                    <a:pt x="740" y="857"/>
                  </a:cubicBezTo>
                  <a:lnTo>
                    <a:pt x="779" y="779"/>
                  </a:lnTo>
                  <a:cubicBezTo>
                    <a:pt x="818" y="701"/>
                    <a:pt x="857" y="623"/>
                    <a:pt x="857" y="545"/>
                  </a:cubicBezTo>
                  <a:lnTo>
                    <a:pt x="857" y="429"/>
                  </a:lnTo>
                  <a:cubicBezTo>
                    <a:pt x="857" y="351"/>
                    <a:pt x="818" y="312"/>
                    <a:pt x="818" y="234"/>
                  </a:cubicBezTo>
                  <a:cubicBezTo>
                    <a:pt x="779" y="156"/>
                    <a:pt x="701" y="78"/>
                    <a:pt x="584" y="39"/>
                  </a:cubicBezTo>
                  <a:cubicBezTo>
                    <a:pt x="545" y="1"/>
                    <a:pt x="468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5342071" y="2704458"/>
              <a:ext cx="63265" cy="49253"/>
            </a:xfrm>
            <a:custGeom>
              <a:avLst/>
              <a:gdLst/>
              <a:ahLst/>
              <a:cxnLst/>
              <a:rect l="l" t="t" r="r" b="b"/>
              <a:pathLst>
                <a:path w="1052" h="819" extrusionOk="0">
                  <a:moveTo>
                    <a:pt x="546" y="1"/>
                  </a:moveTo>
                  <a:cubicBezTo>
                    <a:pt x="1" y="40"/>
                    <a:pt x="1" y="779"/>
                    <a:pt x="546" y="818"/>
                  </a:cubicBezTo>
                  <a:cubicBezTo>
                    <a:pt x="1052" y="779"/>
                    <a:pt x="1052" y="40"/>
                    <a:pt x="5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5349107" y="2793401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1"/>
                  </a:moveTo>
                  <a:cubicBezTo>
                    <a:pt x="1" y="78"/>
                    <a:pt x="1" y="818"/>
                    <a:pt x="507" y="857"/>
                  </a:cubicBezTo>
                  <a:cubicBezTo>
                    <a:pt x="1012" y="818"/>
                    <a:pt x="1012" y="78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5220413" y="2854260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6" y="0"/>
                  </a:moveTo>
                  <a:cubicBezTo>
                    <a:pt x="0" y="78"/>
                    <a:pt x="0" y="818"/>
                    <a:pt x="506" y="856"/>
                  </a:cubicBezTo>
                  <a:cubicBezTo>
                    <a:pt x="1012" y="818"/>
                    <a:pt x="1012" y="78"/>
                    <a:pt x="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5206341" y="2664707"/>
              <a:ext cx="60919" cy="51538"/>
            </a:xfrm>
            <a:custGeom>
              <a:avLst/>
              <a:gdLst/>
              <a:ahLst/>
              <a:cxnLst/>
              <a:rect l="l" t="t" r="r" b="b"/>
              <a:pathLst>
                <a:path w="1013" h="857" extrusionOk="0">
                  <a:moveTo>
                    <a:pt x="507" y="0"/>
                  </a:moveTo>
                  <a:cubicBezTo>
                    <a:pt x="1" y="39"/>
                    <a:pt x="1" y="779"/>
                    <a:pt x="507" y="856"/>
                  </a:cubicBezTo>
                  <a:cubicBezTo>
                    <a:pt x="1013" y="779"/>
                    <a:pt x="1013" y="39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5545697" y="2765317"/>
              <a:ext cx="65550" cy="51538"/>
            </a:xfrm>
            <a:custGeom>
              <a:avLst/>
              <a:gdLst/>
              <a:ahLst/>
              <a:cxnLst/>
              <a:rect l="l" t="t" r="r" b="b"/>
              <a:pathLst>
                <a:path w="1090" h="857" extrusionOk="0">
                  <a:moveTo>
                    <a:pt x="545" y="1"/>
                  </a:moveTo>
                  <a:cubicBezTo>
                    <a:pt x="0" y="1"/>
                    <a:pt x="0" y="857"/>
                    <a:pt x="545" y="857"/>
                  </a:cubicBezTo>
                  <a:cubicBezTo>
                    <a:pt x="1090" y="857"/>
                    <a:pt x="109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937981" y="2655325"/>
              <a:ext cx="308986" cy="322999"/>
            </a:xfrm>
            <a:custGeom>
              <a:avLst/>
              <a:gdLst/>
              <a:ahLst/>
              <a:cxnLst/>
              <a:rect l="l" t="t" r="r" b="b"/>
              <a:pathLst>
                <a:path w="5138" h="5371" fill="none" extrusionOk="0">
                  <a:moveTo>
                    <a:pt x="5137" y="5371"/>
                  </a:moveTo>
                  <a:cubicBezTo>
                    <a:pt x="2686" y="4476"/>
                    <a:pt x="740" y="2491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4069020" y="2667052"/>
              <a:ext cx="149863" cy="184923"/>
            </a:xfrm>
            <a:custGeom>
              <a:avLst/>
              <a:gdLst/>
              <a:ahLst/>
              <a:cxnLst/>
              <a:rect l="l" t="t" r="r" b="b"/>
              <a:pathLst>
                <a:path w="2492" h="3075" fill="none" extrusionOk="0">
                  <a:moveTo>
                    <a:pt x="2491" y="3074"/>
                  </a:moveTo>
                  <a:cubicBezTo>
                    <a:pt x="1324" y="2413"/>
                    <a:pt x="429" y="1323"/>
                    <a:pt x="1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640781" y="2032842"/>
              <a:ext cx="159184" cy="428299"/>
            </a:xfrm>
            <a:custGeom>
              <a:avLst/>
              <a:gdLst/>
              <a:ahLst/>
              <a:cxnLst/>
              <a:rect l="l" t="t" r="r" b="b"/>
              <a:pathLst>
                <a:path w="2647" h="7122" fill="none" extrusionOk="0">
                  <a:moveTo>
                    <a:pt x="2647" y="7122"/>
                  </a:moveTo>
                  <a:cubicBezTo>
                    <a:pt x="1363" y="4943"/>
                    <a:pt x="468" y="2530"/>
                    <a:pt x="1" y="1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757809" y="2103083"/>
              <a:ext cx="103016" cy="243437"/>
            </a:xfrm>
            <a:custGeom>
              <a:avLst/>
              <a:gdLst/>
              <a:ahLst/>
              <a:cxnLst/>
              <a:rect l="l" t="t" r="r" b="b"/>
              <a:pathLst>
                <a:path w="1713" h="4048" fill="none" extrusionOk="0">
                  <a:moveTo>
                    <a:pt x="1713" y="4047"/>
                  </a:moveTo>
                  <a:cubicBezTo>
                    <a:pt x="895" y="2802"/>
                    <a:pt x="312" y="1440"/>
                    <a:pt x="0" y="0"/>
                  </a:cubicBezTo>
                </a:path>
              </a:pathLst>
            </a:custGeom>
            <a:noFill/>
            <a:ln w="8750" cap="flat" cmpd="sng">
              <a:solidFill>
                <a:schemeClr val="dk1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462955" y="939963"/>
              <a:ext cx="266830" cy="259854"/>
            </a:xfrm>
            <a:custGeom>
              <a:avLst/>
              <a:gdLst/>
              <a:ahLst/>
              <a:cxnLst/>
              <a:rect l="l" t="t" r="r" b="b"/>
              <a:pathLst>
                <a:path w="4437" h="4321" extrusionOk="0">
                  <a:moveTo>
                    <a:pt x="4086" y="1"/>
                  </a:moveTo>
                  <a:cubicBezTo>
                    <a:pt x="3970" y="1"/>
                    <a:pt x="3853" y="118"/>
                    <a:pt x="3853" y="234"/>
                  </a:cubicBezTo>
                  <a:cubicBezTo>
                    <a:pt x="3853" y="935"/>
                    <a:pt x="3775" y="1674"/>
                    <a:pt x="3619" y="2375"/>
                  </a:cubicBezTo>
                  <a:cubicBezTo>
                    <a:pt x="3541" y="2686"/>
                    <a:pt x="3386" y="2958"/>
                    <a:pt x="3191" y="3231"/>
                  </a:cubicBezTo>
                  <a:cubicBezTo>
                    <a:pt x="2997" y="3464"/>
                    <a:pt x="2724" y="3581"/>
                    <a:pt x="2452" y="3581"/>
                  </a:cubicBezTo>
                  <a:cubicBezTo>
                    <a:pt x="2412" y="3586"/>
                    <a:pt x="2372" y="3588"/>
                    <a:pt x="2333" y="3588"/>
                  </a:cubicBezTo>
                  <a:cubicBezTo>
                    <a:pt x="2071" y="3588"/>
                    <a:pt x="1843" y="3478"/>
                    <a:pt x="1674" y="3309"/>
                  </a:cubicBezTo>
                  <a:cubicBezTo>
                    <a:pt x="1401" y="3075"/>
                    <a:pt x="1207" y="2842"/>
                    <a:pt x="1051" y="2530"/>
                  </a:cubicBezTo>
                  <a:cubicBezTo>
                    <a:pt x="740" y="1869"/>
                    <a:pt x="506" y="1168"/>
                    <a:pt x="389" y="468"/>
                  </a:cubicBezTo>
                  <a:cubicBezTo>
                    <a:pt x="389" y="390"/>
                    <a:pt x="312" y="312"/>
                    <a:pt x="195" y="312"/>
                  </a:cubicBezTo>
                  <a:cubicBezTo>
                    <a:pt x="78" y="312"/>
                    <a:pt x="0" y="429"/>
                    <a:pt x="0" y="507"/>
                  </a:cubicBezTo>
                  <a:cubicBezTo>
                    <a:pt x="39" y="1285"/>
                    <a:pt x="195" y="2063"/>
                    <a:pt x="506" y="2803"/>
                  </a:cubicBezTo>
                  <a:cubicBezTo>
                    <a:pt x="662" y="3192"/>
                    <a:pt x="895" y="3542"/>
                    <a:pt x="1207" y="3815"/>
                  </a:cubicBezTo>
                  <a:cubicBezTo>
                    <a:pt x="1557" y="4126"/>
                    <a:pt x="2024" y="4320"/>
                    <a:pt x="2491" y="4320"/>
                  </a:cubicBezTo>
                  <a:cubicBezTo>
                    <a:pt x="2958" y="4281"/>
                    <a:pt x="3425" y="4048"/>
                    <a:pt x="3697" y="3698"/>
                  </a:cubicBezTo>
                  <a:cubicBezTo>
                    <a:pt x="3970" y="3348"/>
                    <a:pt x="4164" y="2958"/>
                    <a:pt x="4242" y="2530"/>
                  </a:cubicBezTo>
                  <a:cubicBezTo>
                    <a:pt x="4398" y="1791"/>
                    <a:pt x="4436" y="974"/>
                    <a:pt x="4320" y="196"/>
                  </a:cubicBezTo>
                  <a:cubicBezTo>
                    <a:pt x="4281" y="79"/>
                    <a:pt x="4203" y="1"/>
                    <a:pt x="4086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5997329" y="2814449"/>
              <a:ext cx="877647" cy="1242681"/>
            </a:xfrm>
            <a:custGeom>
              <a:avLst/>
              <a:gdLst/>
              <a:ahLst/>
              <a:cxnLst/>
              <a:rect l="l" t="t" r="r" b="b"/>
              <a:pathLst>
                <a:path w="14594" h="20664" fill="none" extrusionOk="0">
                  <a:moveTo>
                    <a:pt x="1" y="1"/>
                  </a:moveTo>
                  <a:cubicBezTo>
                    <a:pt x="3892" y="4476"/>
                    <a:pt x="8406" y="9963"/>
                    <a:pt x="12220" y="14516"/>
                  </a:cubicBezTo>
                  <a:cubicBezTo>
                    <a:pt x="13153" y="15527"/>
                    <a:pt x="13932" y="16695"/>
                    <a:pt x="14515" y="17979"/>
                  </a:cubicBezTo>
                  <a:cubicBezTo>
                    <a:pt x="14593" y="18173"/>
                    <a:pt x="14438" y="18407"/>
                    <a:pt x="14204" y="18407"/>
                  </a:cubicBezTo>
                  <a:cubicBezTo>
                    <a:pt x="13737" y="18290"/>
                    <a:pt x="13270" y="17979"/>
                    <a:pt x="12959" y="17590"/>
                  </a:cubicBezTo>
                  <a:cubicBezTo>
                    <a:pt x="9457" y="13815"/>
                    <a:pt x="6071" y="9885"/>
                    <a:pt x="2841" y="5799"/>
                  </a:cubicBezTo>
                  <a:lnTo>
                    <a:pt x="11830" y="16695"/>
                  </a:lnTo>
                  <a:cubicBezTo>
                    <a:pt x="12414" y="17395"/>
                    <a:pt x="13270" y="18251"/>
                    <a:pt x="13582" y="19146"/>
                  </a:cubicBezTo>
                  <a:cubicBezTo>
                    <a:pt x="13659" y="19341"/>
                    <a:pt x="13465" y="19574"/>
                    <a:pt x="13270" y="19535"/>
                  </a:cubicBezTo>
                  <a:cubicBezTo>
                    <a:pt x="12297" y="19380"/>
                    <a:pt x="11286" y="18563"/>
                    <a:pt x="10663" y="17862"/>
                  </a:cubicBezTo>
                  <a:cubicBezTo>
                    <a:pt x="7122" y="13971"/>
                    <a:pt x="3697" y="9924"/>
                    <a:pt x="429" y="5760"/>
                  </a:cubicBezTo>
                  <a:cubicBezTo>
                    <a:pt x="2530" y="8212"/>
                    <a:pt x="4631" y="10741"/>
                    <a:pt x="6655" y="13270"/>
                  </a:cubicBezTo>
                  <a:cubicBezTo>
                    <a:pt x="8328" y="15294"/>
                    <a:pt x="10274" y="17512"/>
                    <a:pt x="11480" y="19886"/>
                  </a:cubicBezTo>
                  <a:cubicBezTo>
                    <a:pt x="11636" y="20158"/>
                    <a:pt x="11714" y="20664"/>
                    <a:pt x="11441" y="20430"/>
                  </a:cubicBezTo>
                  <a:cubicBezTo>
                    <a:pt x="10896" y="20041"/>
                    <a:pt x="6071" y="15177"/>
                    <a:pt x="1285" y="9457"/>
                  </a:cubicBezTo>
                </a:path>
              </a:pathLst>
            </a:custGeom>
            <a:noFill/>
            <a:ln w="8750" cap="rnd" cmpd="sng">
              <a:solidFill>
                <a:schemeClr val="dk2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5310247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4625" y="645579"/>
            <a:ext cx="7700908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335079" y="3649980"/>
            <a:ext cx="5690494" cy="899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1532400" y="1844723"/>
            <a:ext cx="2432687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813545" y="1844723"/>
            <a:ext cx="1962654" cy="7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808405" y="3649980"/>
            <a:ext cx="392782" cy="79321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34" name="Picture 10" descr="Quần xã sinh vật và một số đặc trưng cơ bản của quần xã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5" b="8989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" y="700568"/>
            <a:ext cx="2749687" cy="255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NH HỌC 12] Bài 40 - QUẦN XÃ SINH VẬ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84" b="96221" l="0" r="994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454" y="1342345"/>
            <a:ext cx="2746546" cy="182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1241827" y="3611058"/>
            <a:ext cx="2432687" cy="78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vi-VN" sz="21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7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5310247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4625" y="645579"/>
            <a:ext cx="7700908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86320" y="2157691"/>
            <a:ext cx="1911621" cy="649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Mối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endParaRPr lang="vi-VN" sz="21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646521" y="1496135"/>
            <a:ext cx="2432687" cy="81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trợ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2646521" y="2810274"/>
            <a:ext cx="2560201" cy="63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kháng</a:t>
            </a:r>
            <a:endParaRPr lang="en-US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2587626" y="4029806"/>
            <a:ext cx="5520787" cy="111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hảo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997941" y="4120425"/>
            <a:ext cx="473724" cy="62398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4" name="Picture 2" descr="Quần thể sinh vật và các mối quan hệ trong quần thể, trắc nghiệm sinh học  lớp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1" r="51540"/>
          <a:stretch/>
        </p:blipFill>
        <p:spPr bwMode="auto">
          <a:xfrm>
            <a:off x="5206722" y="1218279"/>
            <a:ext cx="1833056" cy="14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inh học 12 bài 36: Quần thể sinh vật và mối quan hệ giữa các cá thể trong  quần th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" r="21146"/>
          <a:stretch/>
        </p:blipFill>
        <p:spPr bwMode="auto">
          <a:xfrm>
            <a:off x="5206722" y="2711428"/>
            <a:ext cx="1946294" cy="126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stCxn id="19" idx="3"/>
            <a:endCxn id="11" idx="1"/>
          </p:cNvCxnSpPr>
          <p:nvPr/>
        </p:nvCxnSpPr>
        <p:spPr>
          <a:xfrm flipV="1">
            <a:off x="1997941" y="1901982"/>
            <a:ext cx="648580" cy="580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9" idx="3"/>
          </p:cNvCxnSpPr>
          <p:nvPr/>
        </p:nvCxnSpPr>
        <p:spPr>
          <a:xfrm>
            <a:off x="1997941" y="2482618"/>
            <a:ext cx="648580" cy="679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35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1" grpId="0"/>
      <p:bldP spid="12" grpId="0"/>
      <p:bldP spid="15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5310247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4625" y="645579"/>
            <a:ext cx="7700908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của con người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785032" y="1479567"/>
            <a:ext cx="3196230" cy="597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Khả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785032" y="2157901"/>
            <a:ext cx="3196230" cy="89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tùy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lại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hóa.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935557" y="1538002"/>
            <a:ext cx="3029638" cy="107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Xáo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trộn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vỡ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bằng của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4683505" y="3459296"/>
            <a:ext cx="3579145" cy="98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hài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064556" y="3635566"/>
            <a:ext cx="452360" cy="66101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100" name="Picture 4" descr="People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36" b="89770" l="639" r="98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5" t="3125" r="7048" b="18750"/>
          <a:stretch/>
        </p:blipFill>
        <p:spPr bwMode="auto">
          <a:xfrm>
            <a:off x="56385" y="2566930"/>
            <a:ext cx="3841582" cy="218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4291071" y="1746338"/>
            <a:ext cx="452360" cy="66101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35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3" grpId="0"/>
      <p:bldP spid="14" grpId="0"/>
      <p:bldP spid="16" grpId="0"/>
      <p:bldP spid="2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5310247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1518264" y="1158717"/>
            <a:ext cx="3607521" cy="89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endParaRPr lang="vi-VN" sz="2100" b="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843486" y="2636402"/>
            <a:ext cx="3029638" cy="1077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am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khôn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1199000" y="2844738"/>
            <a:ext cx="452360" cy="66101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22" name="Picture 2" descr="Dòng năng lượng trong hệ sinh thái và hiệu suất sinh thá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8" b="97861" l="754" r="99372">
                        <a14:foregroundMark x1="32412" y1="72014" x2="50377" y2="82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124" y="902155"/>
            <a:ext cx="4406747" cy="367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imba Scar The Lion King Mufasa - Simba Kingdom Hearts, HD Png Download ,  Transparent Png Image - PNGite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69" b="94589" l="0" r="97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90" y="902155"/>
            <a:ext cx="1773255" cy="1981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30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43"/>
          <p:cNvSpPr txBox="1">
            <a:spLocks noGrp="1"/>
          </p:cNvSpPr>
          <p:nvPr>
            <p:ph type="title"/>
          </p:nvPr>
        </p:nvSpPr>
        <p:spPr>
          <a:xfrm>
            <a:off x="1307806" y="263577"/>
            <a:ext cx="615535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III. TỔNG KẾT</a:t>
            </a:r>
          </a:p>
        </p:txBody>
      </p:sp>
      <p:sp>
        <p:nvSpPr>
          <p:cNvPr id="1395" name="Google Shape;1395;p43"/>
          <p:cNvSpPr txBox="1">
            <a:spLocks noGrp="1"/>
          </p:cNvSpPr>
          <p:nvPr>
            <p:ph type="body" idx="1"/>
          </p:nvPr>
        </p:nvSpPr>
        <p:spPr>
          <a:xfrm>
            <a:off x="136480" y="1969047"/>
            <a:ext cx="4731489" cy="27963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50000"/>
              </a:lnSpc>
            </a:pP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Văn bản đề cập  đến vấn đề sự đa dạng của các loài vật trên TĐ và trật tự trong đời sống muôn loài. </a:t>
            </a:r>
          </a:p>
          <a:p>
            <a:pPr marL="285750" indent="-285750" algn="just">
              <a:lnSpc>
                <a:spcPct val="150000"/>
              </a:lnSpc>
            </a:pP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Đặt ra cho con người vấn đề: cần biết chung sống hài hoà với muôn loài, để bảo tồn sự đa dạng của thiên nhiên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96" name="Google Shape;1396;p43"/>
          <p:cNvSpPr txBox="1">
            <a:spLocks noGrp="1"/>
          </p:cNvSpPr>
          <p:nvPr>
            <p:ph type="body" idx="2"/>
          </p:nvPr>
        </p:nvSpPr>
        <p:spPr>
          <a:xfrm>
            <a:off x="5211696" y="1974129"/>
            <a:ext cx="3697086" cy="23415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 algn="just">
              <a:lnSpc>
                <a:spcPct val="150000"/>
              </a:lnSpc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logic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văn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VB.</a:t>
            </a:r>
          </a:p>
          <a:p>
            <a:pPr marL="285750" indent="-285750" algn="just">
              <a:lnSpc>
                <a:spcPct val="150000"/>
              </a:lnSpc>
            </a:pP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97" name="Google Shape;1397;p43"/>
          <p:cNvSpPr txBox="1">
            <a:spLocks noGrp="1"/>
          </p:cNvSpPr>
          <p:nvPr>
            <p:ph type="title" idx="3"/>
          </p:nvPr>
        </p:nvSpPr>
        <p:spPr>
          <a:xfrm>
            <a:off x="1307806" y="1334574"/>
            <a:ext cx="2993100" cy="4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98" name="Google Shape;1398;p43"/>
          <p:cNvSpPr txBox="1">
            <a:spLocks noGrp="1"/>
          </p:cNvSpPr>
          <p:nvPr>
            <p:ph type="title" idx="4"/>
          </p:nvPr>
        </p:nvSpPr>
        <p:spPr>
          <a:xfrm>
            <a:off x="4572000" y="1333437"/>
            <a:ext cx="2993100" cy="48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750" y1="34596" x2="94000" y2="53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8201" y="51099"/>
            <a:ext cx="2527773" cy="1917948"/>
          </a:xfrm>
          <a:prstGeom prst="rect">
            <a:avLst/>
          </a:prstGeom>
        </p:spPr>
      </p:pic>
      <p:pic>
        <p:nvPicPr>
          <p:cNvPr id="6148" name="Picture 4" descr="illustration of Happy safari animal cartoon. Download a Free Preview or  High Quality Adobe Illustrator Ai, EP… | Safari baby animals, Safari  animals, Animal carto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9" b="895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0" y="263577"/>
            <a:ext cx="1810213" cy="17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039832" y="1059208"/>
            <a:ext cx="0" cy="39340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5" grpId="0" build="p"/>
      <p:bldP spid="1396" grpId="0" build="p"/>
      <p:bldP spid="1397" grpId="0"/>
      <p:bldP spid="139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38"/>
          <p:cNvSpPr/>
          <p:nvPr/>
        </p:nvSpPr>
        <p:spPr>
          <a:xfrm>
            <a:off x="7415275" y="4763972"/>
            <a:ext cx="2031000" cy="462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5" name="Google Shape;985;p38"/>
          <p:cNvSpPr txBox="1">
            <a:spLocks noGrp="1"/>
          </p:cNvSpPr>
          <p:nvPr>
            <p:ph type="title"/>
          </p:nvPr>
        </p:nvSpPr>
        <p:spPr>
          <a:xfrm>
            <a:off x="713225" y="3888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MỤC TIÊU CẦN ĐẠT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6" name="Google Shape;986;p38"/>
          <p:cNvSpPr txBox="1">
            <a:spLocks noGrp="1"/>
          </p:cNvSpPr>
          <p:nvPr>
            <p:ph type="title" idx="2"/>
          </p:nvPr>
        </p:nvSpPr>
        <p:spPr>
          <a:xfrm>
            <a:off x="1032342" y="1265469"/>
            <a:ext cx="26067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Hs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nhận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biết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được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những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đặc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trưng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của văn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bản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thông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tin.</a:t>
            </a:r>
            <a:endParaRPr lang="zh-CN" altLang="en-US" sz="2100" b="0" dirty="0">
              <a:ln w="0">
                <a:noFill/>
              </a:ln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988" name="Google Shape;988;p38"/>
          <p:cNvSpPr txBox="1">
            <a:spLocks noGrp="1"/>
          </p:cNvSpPr>
          <p:nvPr>
            <p:ph type="title" idx="3"/>
          </p:nvPr>
        </p:nvSpPr>
        <p:spPr>
          <a:xfrm>
            <a:off x="184842" y="1265469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9" name="Google Shape;989;p38"/>
          <p:cNvSpPr txBox="1">
            <a:spLocks noGrp="1"/>
          </p:cNvSpPr>
          <p:nvPr>
            <p:ph type="title" idx="4"/>
          </p:nvPr>
        </p:nvSpPr>
        <p:spPr>
          <a:xfrm>
            <a:off x="1307250" y="3165032"/>
            <a:ext cx="260670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HS có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liên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hệ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bản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xây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dựng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cách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hòa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hợp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thân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thiện.</a:t>
            </a:r>
            <a:endParaRPr lang="zh-CN" altLang="en-US" sz="2100" b="0" dirty="0">
              <a:ln w="0">
                <a:noFill/>
              </a:ln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991" name="Google Shape;991;p38"/>
          <p:cNvSpPr txBox="1">
            <a:spLocks noGrp="1"/>
          </p:cNvSpPr>
          <p:nvPr>
            <p:ph type="title" idx="6"/>
          </p:nvPr>
        </p:nvSpPr>
        <p:spPr>
          <a:xfrm>
            <a:off x="459750" y="3165032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2" name="Google Shape;992;p38"/>
          <p:cNvSpPr txBox="1">
            <a:spLocks noGrp="1"/>
          </p:cNvSpPr>
          <p:nvPr>
            <p:ph type="title" idx="7"/>
          </p:nvPr>
        </p:nvSpPr>
        <p:spPr>
          <a:xfrm>
            <a:off x="5036680" y="1319035"/>
            <a:ext cx="2606700" cy="21544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HS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tích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được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tầm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quan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trọng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của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việc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xây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dựng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ý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thức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cùng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chung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nhau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trên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hành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tinh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lang="zh-CN" altLang="en-US" sz="2100" b="0" dirty="0">
              <a:ln w="0">
                <a:noFill/>
              </a:ln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994" name="Google Shape;994;p38"/>
          <p:cNvSpPr txBox="1">
            <a:spLocks noGrp="1"/>
          </p:cNvSpPr>
          <p:nvPr>
            <p:ph type="title" idx="9"/>
          </p:nvPr>
        </p:nvSpPr>
        <p:spPr>
          <a:xfrm>
            <a:off x="4189180" y="1319035"/>
            <a:ext cx="847500" cy="94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8" name="Google Shape;998;p38"/>
          <p:cNvGrpSpPr/>
          <p:nvPr/>
        </p:nvGrpSpPr>
        <p:grpSpPr>
          <a:xfrm>
            <a:off x="7257917" y="1105958"/>
            <a:ext cx="2465926" cy="3889314"/>
            <a:chOff x="7065329" y="1112201"/>
            <a:chExt cx="2465926" cy="3889314"/>
          </a:xfrm>
        </p:grpSpPr>
        <p:sp>
          <p:nvSpPr>
            <p:cNvPr id="999" name="Google Shape;999;p38"/>
            <p:cNvSpPr/>
            <p:nvPr/>
          </p:nvSpPr>
          <p:spPr>
            <a:xfrm flipH="1">
              <a:off x="9089694" y="3128640"/>
              <a:ext cx="361158" cy="677866"/>
            </a:xfrm>
            <a:custGeom>
              <a:avLst/>
              <a:gdLst/>
              <a:ahLst/>
              <a:cxnLst/>
              <a:rect l="l" t="t" r="r" b="b"/>
              <a:pathLst>
                <a:path w="8840" h="16592" fill="none" extrusionOk="0">
                  <a:moveTo>
                    <a:pt x="8839" y="1"/>
                  </a:moveTo>
                  <a:cubicBezTo>
                    <a:pt x="8839" y="1"/>
                    <a:pt x="4617" y="2420"/>
                    <a:pt x="4099" y="7655"/>
                  </a:cubicBezTo>
                  <a:cubicBezTo>
                    <a:pt x="3506" y="13851"/>
                    <a:pt x="642" y="16592"/>
                    <a:pt x="1" y="16592"/>
                  </a:cubicBezTo>
                </a:path>
              </a:pathLst>
            </a:custGeom>
            <a:noFill/>
            <a:ln w="18525" cap="flat" cmpd="sng">
              <a:solidFill>
                <a:srgbClr val="DB872F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0" name="Google Shape;1000;p38"/>
            <p:cNvSpPr/>
            <p:nvPr/>
          </p:nvSpPr>
          <p:spPr>
            <a:xfrm flipH="1">
              <a:off x="8155095" y="3227060"/>
              <a:ext cx="847905" cy="575075"/>
            </a:xfrm>
            <a:custGeom>
              <a:avLst/>
              <a:gdLst/>
              <a:ahLst/>
              <a:cxnLst/>
              <a:rect l="l" t="t" r="r" b="b"/>
              <a:pathLst>
                <a:path w="20754" h="14076" extrusionOk="0">
                  <a:moveTo>
                    <a:pt x="16397" y="1"/>
                  </a:moveTo>
                  <a:cubicBezTo>
                    <a:pt x="16178" y="1"/>
                    <a:pt x="15946" y="13"/>
                    <a:pt x="15703" y="36"/>
                  </a:cubicBezTo>
                  <a:cubicBezTo>
                    <a:pt x="10617" y="555"/>
                    <a:pt x="0" y="9517"/>
                    <a:pt x="1605" y="13961"/>
                  </a:cubicBezTo>
                  <a:cubicBezTo>
                    <a:pt x="1605" y="13961"/>
                    <a:pt x="2831" y="14076"/>
                    <a:pt x="4616" y="14076"/>
                  </a:cubicBezTo>
                  <a:cubicBezTo>
                    <a:pt x="8621" y="14076"/>
                    <a:pt x="15438" y="13497"/>
                    <a:pt x="17505" y="9739"/>
                  </a:cubicBezTo>
                  <a:cubicBezTo>
                    <a:pt x="20349" y="4568"/>
                    <a:pt x="20754" y="1"/>
                    <a:pt x="16397" y="1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1" name="Google Shape;1001;p38"/>
            <p:cNvSpPr/>
            <p:nvPr/>
          </p:nvSpPr>
          <p:spPr>
            <a:xfrm flipH="1">
              <a:off x="8657979" y="3515741"/>
              <a:ext cx="337953" cy="1465755"/>
            </a:xfrm>
            <a:custGeom>
              <a:avLst/>
              <a:gdLst/>
              <a:ahLst/>
              <a:cxnLst/>
              <a:rect l="l" t="t" r="r" b="b"/>
              <a:pathLst>
                <a:path w="8272" h="35877" extrusionOk="0">
                  <a:moveTo>
                    <a:pt x="4792" y="0"/>
                  </a:moveTo>
                  <a:cubicBezTo>
                    <a:pt x="3064" y="0"/>
                    <a:pt x="988" y="1030"/>
                    <a:pt x="0" y="4352"/>
                  </a:cubicBezTo>
                  <a:cubicBezTo>
                    <a:pt x="0" y="4352"/>
                    <a:pt x="1333" y="17560"/>
                    <a:pt x="1654" y="18350"/>
                  </a:cubicBezTo>
                  <a:cubicBezTo>
                    <a:pt x="1975" y="19140"/>
                    <a:pt x="6197" y="35188"/>
                    <a:pt x="6049" y="35657"/>
                  </a:cubicBezTo>
                  <a:cubicBezTo>
                    <a:pt x="6000" y="35822"/>
                    <a:pt x="6142" y="35877"/>
                    <a:pt x="6354" y="35877"/>
                  </a:cubicBezTo>
                  <a:cubicBezTo>
                    <a:pt x="6779" y="35877"/>
                    <a:pt x="7481" y="35657"/>
                    <a:pt x="7481" y="35657"/>
                  </a:cubicBezTo>
                  <a:cubicBezTo>
                    <a:pt x="7481" y="35657"/>
                    <a:pt x="4370" y="18029"/>
                    <a:pt x="4666" y="17067"/>
                  </a:cubicBezTo>
                  <a:cubicBezTo>
                    <a:pt x="4987" y="16104"/>
                    <a:pt x="8271" y="2549"/>
                    <a:pt x="7456" y="1142"/>
                  </a:cubicBezTo>
                  <a:cubicBezTo>
                    <a:pt x="7114" y="541"/>
                    <a:pt x="6044" y="0"/>
                    <a:pt x="4792" y="0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2" name="Google Shape;1002;p38"/>
            <p:cNvSpPr/>
            <p:nvPr/>
          </p:nvSpPr>
          <p:spPr>
            <a:xfrm flipH="1">
              <a:off x="7949921" y="3233556"/>
              <a:ext cx="266334" cy="1710803"/>
            </a:xfrm>
            <a:custGeom>
              <a:avLst/>
              <a:gdLst/>
              <a:ahLst/>
              <a:cxnLst/>
              <a:rect l="l" t="t" r="r" b="b"/>
              <a:pathLst>
                <a:path w="6519" h="41875" extrusionOk="0">
                  <a:moveTo>
                    <a:pt x="4395" y="1"/>
                  </a:moveTo>
                  <a:cubicBezTo>
                    <a:pt x="4395" y="1"/>
                    <a:pt x="1260" y="5753"/>
                    <a:pt x="618" y="7654"/>
                  </a:cubicBezTo>
                  <a:cubicBezTo>
                    <a:pt x="1" y="9580"/>
                    <a:pt x="2593" y="21480"/>
                    <a:pt x="2939" y="26739"/>
                  </a:cubicBezTo>
                  <a:cubicBezTo>
                    <a:pt x="3284" y="31973"/>
                    <a:pt x="4149" y="41206"/>
                    <a:pt x="4149" y="41206"/>
                  </a:cubicBezTo>
                  <a:cubicBezTo>
                    <a:pt x="4149" y="41206"/>
                    <a:pt x="5079" y="41875"/>
                    <a:pt x="5708" y="41875"/>
                  </a:cubicBezTo>
                  <a:cubicBezTo>
                    <a:pt x="5943" y="41875"/>
                    <a:pt x="6135" y="41782"/>
                    <a:pt x="6222" y="41527"/>
                  </a:cubicBezTo>
                  <a:cubicBezTo>
                    <a:pt x="6519" y="40565"/>
                    <a:pt x="5210" y="32615"/>
                    <a:pt x="4889" y="30220"/>
                  </a:cubicBezTo>
                  <a:cubicBezTo>
                    <a:pt x="4544" y="27850"/>
                    <a:pt x="5185" y="26418"/>
                    <a:pt x="5753" y="13678"/>
                  </a:cubicBezTo>
                  <a:cubicBezTo>
                    <a:pt x="6321" y="1038"/>
                    <a:pt x="4395" y="1"/>
                    <a:pt x="4395" y="1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3" name="Google Shape;1003;p38"/>
            <p:cNvSpPr/>
            <p:nvPr/>
          </p:nvSpPr>
          <p:spPr>
            <a:xfrm flipH="1">
              <a:off x="7065329" y="1112201"/>
              <a:ext cx="2173690" cy="3888579"/>
            </a:xfrm>
            <a:custGeom>
              <a:avLst/>
              <a:gdLst/>
              <a:ahLst/>
              <a:cxnLst/>
              <a:rect l="l" t="t" r="r" b="b"/>
              <a:pathLst>
                <a:path w="53205" h="95180" extrusionOk="0">
                  <a:moveTo>
                    <a:pt x="42340" y="1"/>
                  </a:moveTo>
                  <a:cubicBezTo>
                    <a:pt x="41840" y="1"/>
                    <a:pt x="41312" y="143"/>
                    <a:pt x="40786" y="473"/>
                  </a:cubicBezTo>
                  <a:cubicBezTo>
                    <a:pt x="38737" y="1757"/>
                    <a:pt x="37453" y="1140"/>
                    <a:pt x="37157" y="4152"/>
                  </a:cubicBezTo>
                  <a:cubicBezTo>
                    <a:pt x="36836" y="7188"/>
                    <a:pt x="33701" y="13237"/>
                    <a:pt x="32911" y="16891"/>
                  </a:cubicBezTo>
                  <a:cubicBezTo>
                    <a:pt x="32121" y="20545"/>
                    <a:pt x="28195" y="27112"/>
                    <a:pt x="25035" y="30470"/>
                  </a:cubicBezTo>
                  <a:cubicBezTo>
                    <a:pt x="21850" y="33852"/>
                    <a:pt x="20295" y="39876"/>
                    <a:pt x="16986" y="42765"/>
                  </a:cubicBezTo>
                  <a:cubicBezTo>
                    <a:pt x="16048" y="43580"/>
                    <a:pt x="6000" y="44740"/>
                    <a:pt x="3012" y="49036"/>
                  </a:cubicBezTo>
                  <a:cubicBezTo>
                    <a:pt x="0" y="53357"/>
                    <a:pt x="519" y="60023"/>
                    <a:pt x="1482" y="63207"/>
                  </a:cubicBezTo>
                  <a:cubicBezTo>
                    <a:pt x="2272" y="65800"/>
                    <a:pt x="2716" y="68466"/>
                    <a:pt x="2815" y="71157"/>
                  </a:cubicBezTo>
                  <a:cubicBezTo>
                    <a:pt x="2815" y="72589"/>
                    <a:pt x="2518" y="76243"/>
                    <a:pt x="2839" y="78959"/>
                  </a:cubicBezTo>
                  <a:cubicBezTo>
                    <a:pt x="3185" y="81650"/>
                    <a:pt x="3728" y="95180"/>
                    <a:pt x="3728" y="95180"/>
                  </a:cubicBezTo>
                  <a:lnTo>
                    <a:pt x="5629" y="95180"/>
                  </a:lnTo>
                  <a:cubicBezTo>
                    <a:pt x="5629" y="95180"/>
                    <a:pt x="5876" y="78465"/>
                    <a:pt x="6814" y="75453"/>
                  </a:cubicBezTo>
                  <a:cubicBezTo>
                    <a:pt x="7753" y="72416"/>
                    <a:pt x="11530" y="65380"/>
                    <a:pt x="10542" y="61899"/>
                  </a:cubicBezTo>
                  <a:lnTo>
                    <a:pt x="10542" y="61899"/>
                  </a:lnTo>
                  <a:cubicBezTo>
                    <a:pt x="10543" y="61899"/>
                    <a:pt x="11538" y="61974"/>
                    <a:pt x="12921" y="61974"/>
                  </a:cubicBezTo>
                  <a:cubicBezTo>
                    <a:pt x="15894" y="61974"/>
                    <a:pt x="20661" y="61629"/>
                    <a:pt x="21183" y="59455"/>
                  </a:cubicBezTo>
                  <a:cubicBezTo>
                    <a:pt x="21183" y="59455"/>
                    <a:pt x="22171" y="66121"/>
                    <a:pt x="22986" y="68195"/>
                  </a:cubicBezTo>
                  <a:cubicBezTo>
                    <a:pt x="23800" y="70244"/>
                    <a:pt x="23874" y="85205"/>
                    <a:pt x="23257" y="87427"/>
                  </a:cubicBezTo>
                  <a:cubicBezTo>
                    <a:pt x="22615" y="89674"/>
                    <a:pt x="23282" y="93970"/>
                    <a:pt x="23282" y="93970"/>
                  </a:cubicBezTo>
                  <a:lnTo>
                    <a:pt x="25356" y="93476"/>
                  </a:lnTo>
                  <a:cubicBezTo>
                    <a:pt x="25356" y="93476"/>
                    <a:pt x="25109" y="78687"/>
                    <a:pt x="25899" y="75972"/>
                  </a:cubicBezTo>
                  <a:cubicBezTo>
                    <a:pt x="26664" y="73256"/>
                    <a:pt x="28220" y="62911"/>
                    <a:pt x="29479" y="60195"/>
                  </a:cubicBezTo>
                  <a:cubicBezTo>
                    <a:pt x="30738" y="57480"/>
                    <a:pt x="31874" y="54394"/>
                    <a:pt x="30837" y="49851"/>
                  </a:cubicBezTo>
                  <a:cubicBezTo>
                    <a:pt x="30540" y="48419"/>
                    <a:pt x="29676" y="44913"/>
                    <a:pt x="29874" y="44444"/>
                  </a:cubicBezTo>
                  <a:cubicBezTo>
                    <a:pt x="30960" y="41728"/>
                    <a:pt x="35997" y="31680"/>
                    <a:pt x="36935" y="28816"/>
                  </a:cubicBezTo>
                  <a:cubicBezTo>
                    <a:pt x="38441" y="24224"/>
                    <a:pt x="38589" y="24248"/>
                    <a:pt x="41453" y="9213"/>
                  </a:cubicBezTo>
                  <a:cubicBezTo>
                    <a:pt x="41453" y="9213"/>
                    <a:pt x="45428" y="8719"/>
                    <a:pt x="47329" y="7756"/>
                  </a:cubicBezTo>
                  <a:cubicBezTo>
                    <a:pt x="47632" y="7603"/>
                    <a:pt x="47948" y="7542"/>
                    <a:pt x="48269" y="7542"/>
                  </a:cubicBezTo>
                  <a:cubicBezTo>
                    <a:pt x="49477" y="7542"/>
                    <a:pt x="50748" y="8403"/>
                    <a:pt x="51618" y="8403"/>
                  </a:cubicBezTo>
                  <a:cubicBezTo>
                    <a:pt x="51966" y="8403"/>
                    <a:pt x="52250" y="8265"/>
                    <a:pt x="52440" y="7880"/>
                  </a:cubicBezTo>
                  <a:cubicBezTo>
                    <a:pt x="53205" y="6300"/>
                    <a:pt x="52884" y="3115"/>
                    <a:pt x="50810" y="3115"/>
                  </a:cubicBezTo>
                  <a:cubicBezTo>
                    <a:pt x="49642" y="3129"/>
                    <a:pt x="48130" y="3495"/>
                    <a:pt x="46970" y="3495"/>
                  </a:cubicBezTo>
                  <a:cubicBezTo>
                    <a:pt x="46070" y="3495"/>
                    <a:pt x="45381" y="3274"/>
                    <a:pt x="45230" y="2497"/>
                  </a:cubicBezTo>
                  <a:cubicBezTo>
                    <a:pt x="44992" y="1195"/>
                    <a:pt x="43785" y="1"/>
                    <a:pt x="4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4" name="Google Shape;1004;p38"/>
            <p:cNvSpPr/>
            <p:nvPr/>
          </p:nvSpPr>
          <p:spPr>
            <a:xfrm flipH="1">
              <a:off x="7597874" y="1247472"/>
              <a:ext cx="304901" cy="134576"/>
            </a:xfrm>
            <a:custGeom>
              <a:avLst/>
              <a:gdLst/>
              <a:ahLst/>
              <a:cxnLst/>
              <a:rect l="l" t="t" r="r" b="b"/>
              <a:pathLst>
                <a:path w="7463" h="3294" extrusionOk="0">
                  <a:moveTo>
                    <a:pt x="6347" y="1"/>
                  </a:moveTo>
                  <a:cubicBezTo>
                    <a:pt x="4763" y="1"/>
                    <a:pt x="1" y="370"/>
                    <a:pt x="129" y="1334"/>
                  </a:cubicBezTo>
                  <a:cubicBezTo>
                    <a:pt x="261" y="2178"/>
                    <a:pt x="2230" y="3293"/>
                    <a:pt x="3786" y="3293"/>
                  </a:cubicBezTo>
                  <a:cubicBezTo>
                    <a:pt x="4278" y="3293"/>
                    <a:pt x="4729" y="3181"/>
                    <a:pt x="5067" y="2914"/>
                  </a:cubicBezTo>
                  <a:cubicBezTo>
                    <a:pt x="6499" y="1779"/>
                    <a:pt x="7462" y="199"/>
                    <a:pt x="6820" y="26"/>
                  </a:cubicBezTo>
                  <a:cubicBezTo>
                    <a:pt x="6755" y="10"/>
                    <a:pt x="6588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5" name="Google Shape;1005;p38"/>
            <p:cNvSpPr/>
            <p:nvPr/>
          </p:nvSpPr>
          <p:spPr>
            <a:xfrm flipH="1">
              <a:off x="7073091" y="1226064"/>
              <a:ext cx="186952" cy="239941"/>
            </a:xfrm>
            <a:custGeom>
              <a:avLst/>
              <a:gdLst/>
              <a:ahLst/>
              <a:cxnLst/>
              <a:rect l="l" t="t" r="r" b="b"/>
              <a:pathLst>
                <a:path w="4576" h="5873" extrusionOk="0">
                  <a:moveTo>
                    <a:pt x="3089" y="0"/>
                  </a:moveTo>
                  <a:cubicBezTo>
                    <a:pt x="2877" y="0"/>
                    <a:pt x="2637" y="93"/>
                    <a:pt x="2371" y="328"/>
                  </a:cubicBezTo>
                  <a:cubicBezTo>
                    <a:pt x="1112" y="1463"/>
                    <a:pt x="2075" y="3216"/>
                    <a:pt x="2075" y="3216"/>
                  </a:cubicBezTo>
                  <a:cubicBezTo>
                    <a:pt x="2075" y="3216"/>
                    <a:pt x="1" y="4179"/>
                    <a:pt x="1927" y="5438"/>
                  </a:cubicBezTo>
                  <a:cubicBezTo>
                    <a:pt x="2389" y="5744"/>
                    <a:pt x="2786" y="5873"/>
                    <a:pt x="3119" y="5873"/>
                  </a:cubicBezTo>
                  <a:cubicBezTo>
                    <a:pt x="4155" y="5873"/>
                    <a:pt x="4576" y="4632"/>
                    <a:pt x="4445" y="3661"/>
                  </a:cubicBezTo>
                  <a:cubicBezTo>
                    <a:pt x="4346" y="2871"/>
                    <a:pt x="4297" y="2081"/>
                    <a:pt x="4297" y="1291"/>
                  </a:cubicBezTo>
                  <a:cubicBezTo>
                    <a:pt x="4297" y="1291"/>
                    <a:pt x="3882" y="0"/>
                    <a:pt x="30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6" name="Google Shape;1006;p38"/>
            <p:cNvSpPr/>
            <p:nvPr/>
          </p:nvSpPr>
          <p:spPr>
            <a:xfrm flipH="1">
              <a:off x="7335626" y="1353817"/>
              <a:ext cx="71660" cy="68269"/>
            </a:xfrm>
            <a:custGeom>
              <a:avLst/>
              <a:gdLst/>
              <a:ahLst/>
              <a:cxnLst/>
              <a:rect l="l" t="t" r="r" b="b"/>
              <a:pathLst>
                <a:path w="1754" h="1671" extrusionOk="0">
                  <a:moveTo>
                    <a:pt x="1021" y="275"/>
                  </a:moveTo>
                  <a:lnTo>
                    <a:pt x="1021" y="275"/>
                  </a:lnTo>
                  <a:cubicBezTo>
                    <a:pt x="1018" y="277"/>
                    <a:pt x="1016" y="278"/>
                    <a:pt x="1014" y="279"/>
                  </a:cubicBezTo>
                  <a:lnTo>
                    <a:pt x="1014" y="279"/>
                  </a:lnTo>
                  <a:cubicBezTo>
                    <a:pt x="1013" y="278"/>
                    <a:pt x="1011" y="278"/>
                    <a:pt x="1010" y="277"/>
                  </a:cubicBezTo>
                  <a:lnTo>
                    <a:pt x="1010" y="277"/>
                  </a:lnTo>
                  <a:lnTo>
                    <a:pt x="1021" y="275"/>
                  </a:lnTo>
                  <a:close/>
                  <a:moveTo>
                    <a:pt x="836" y="1108"/>
                  </a:moveTo>
                  <a:cubicBezTo>
                    <a:pt x="839" y="1109"/>
                    <a:pt x="842" y="1109"/>
                    <a:pt x="845" y="1110"/>
                  </a:cubicBezTo>
                  <a:lnTo>
                    <a:pt x="845" y="1110"/>
                  </a:lnTo>
                  <a:lnTo>
                    <a:pt x="840" y="1111"/>
                  </a:lnTo>
                  <a:lnTo>
                    <a:pt x="840" y="1111"/>
                  </a:lnTo>
                  <a:lnTo>
                    <a:pt x="831" y="1108"/>
                  </a:lnTo>
                  <a:lnTo>
                    <a:pt x="831" y="1108"/>
                  </a:lnTo>
                  <a:cubicBezTo>
                    <a:pt x="833" y="1108"/>
                    <a:pt x="834" y="1108"/>
                    <a:pt x="836" y="1108"/>
                  </a:cubicBezTo>
                  <a:close/>
                  <a:moveTo>
                    <a:pt x="678" y="0"/>
                  </a:moveTo>
                  <a:cubicBezTo>
                    <a:pt x="634" y="0"/>
                    <a:pt x="589" y="6"/>
                    <a:pt x="543" y="15"/>
                  </a:cubicBezTo>
                  <a:cubicBezTo>
                    <a:pt x="420" y="40"/>
                    <a:pt x="321" y="114"/>
                    <a:pt x="272" y="237"/>
                  </a:cubicBezTo>
                  <a:cubicBezTo>
                    <a:pt x="267" y="247"/>
                    <a:pt x="262" y="258"/>
                    <a:pt x="258" y="268"/>
                  </a:cubicBezTo>
                  <a:lnTo>
                    <a:pt x="258" y="268"/>
                  </a:lnTo>
                  <a:cubicBezTo>
                    <a:pt x="141" y="321"/>
                    <a:pt x="49" y="441"/>
                    <a:pt x="25" y="583"/>
                  </a:cubicBezTo>
                  <a:cubicBezTo>
                    <a:pt x="0" y="706"/>
                    <a:pt x="0" y="855"/>
                    <a:pt x="25" y="978"/>
                  </a:cubicBezTo>
                  <a:cubicBezTo>
                    <a:pt x="50" y="1052"/>
                    <a:pt x="74" y="1126"/>
                    <a:pt x="99" y="1176"/>
                  </a:cubicBezTo>
                  <a:cubicBezTo>
                    <a:pt x="123" y="1199"/>
                    <a:pt x="124" y="1223"/>
                    <a:pt x="145" y="1246"/>
                  </a:cubicBezTo>
                  <a:lnTo>
                    <a:pt x="145" y="1246"/>
                  </a:lnTo>
                  <a:cubicBezTo>
                    <a:pt x="179" y="1311"/>
                    <a:pt x="222" y="1373"/>
                    <a:pt x="272" y="1422"/>
                  </a:cubicBezTo>
                  <a:cubicBezTo>
                    <a:pt x="395" y="1521"/>
                    <a:pt x="519" y="1595"/>
                    <a:pt x="667" y="1645"/>
                  </a:cubicBezTo>
                  <a:cubicBezTo>
                    <a:pt x="702" y="1662"/>
                    <a:pt x="740" y="1670"/>
                    <a:pt x="780" y="1670"/>
                  </a:cubicBezTo>
                  <a:cubicBezTo>
                    <a:pt x="823" y="1670"/>
                    <a:pt x="868" y="1661"/>
                    <a:pt x="913" y="1644"/>
                  </a:cubicBezTo>
                  <a:lnTo>
                    <a:pt x="913" y="1644"/>
                  </a:lnTo>
                  <a:cubicBezTo>
                    <a:pt x="988" y="1642"/>
                    <a:pt x="1062" y="1632"/>
                    <a:pt x="1136" y="1595"/>
                  </a:cubicBezTo>
                  <a:cubicBezTo>
                    <a:pt x="1259" y="1546"/>
                    <a:pt x="1383" y="1497"/>
                    <a:pt x="1482" y="1398"/>
                  </a:cubicBezTo>
                  <a:cubicBezTo>
                    <a:pt x="1556" y="1324"/>
                    <a:pt x="1605" y="1250"/>
                    <a:pt x="1654" y="1151"/>
                  </a:cubicBezTo>
                  <a:cubicBezTo>
                    <a:pt x="1729" y="1027"/>
                    <a:pt x="1753" y="855"/>
                    <a:pt x="1704" y="706"/>
                  </a:cubicBezTo>
                  <a:cubicBezTo>
                    <a:pt x="1654" y="632"/>
                    <a:pt x="1605" y="558"/>
                    <a:pt x="1556" y="484"/>
                  </a:cubicBezTo>
                  <a:cubicBezTo>
                    <a:pt x="1552" y="481"/>
                    <a:pt x="1549" y="477"/>
                    <a:pt x="1545" y="473"/>
                  </a:cubicBezTo>
                  <a:lnTo>
                    <a:pt x="1545" y="473"/>
                  </a:lnTo>
                  <a:cubicBezTo>
                    <a:pt x="1510" y="419"/>
                    <a:pt x="1464" y="371"/>
                    <a:pt x="1408" y="336"/>
                  </a:cubicBezTo>
                  <a:cubicBezTo>
                    <a:pt x="1287" y="246"/>
                    <a:pt x="1158" y="192"/>
                    <a:pt x="1030" y="164"/>
                  </a:cubicBezTo>
                  <a:lnTo>
                    <a:pt x="1030" y="164"/>
                  </a:lnTo>
                  <a:cubicBezTo>
                    <a:pt x="994" y="122"/>
                    <a:pt x="947" y="88"/>
                    <a:pt x="889" y="65"/>
                  </a:cubicBezTo>
                  <a:cubicBezTo>
                    <a:pt x="827" y="18"/>
                    <a:pt x="754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7" name="Google Shape;1007;p38"/>
            <p:cNvSpPr/>
            <p:nvPr/>
          </p:nvSpPr>
          <p:spPr>
            <a:xfrm flipH="1">
              <a:off x="7454677" y="1308836"/>
              <a:ext cx="120767" cy="88941"/>
            </a:xfrm>
            <a:custGeom>
              <a:avLst/>
              <a:gdLst/>
              <a:ahLst/>
              <a:cxnLst/>
              <a:rect l="l" t="t" r="r" b="b"/>
              <a:pathLst>
                <a:path w="2956" h="2177" extrusionOk="0">
                  <a:moveTo>
                    <a:pt x="975" y="0"/>
                  </a:moveTo>
                  <a:cubicBezTo>
                    <a:pt x="721" y="0"/>
                    <a:pt x="503" y="145"/>
                    <a:pt x="392" y="357"/>
                  </a:cubicBezTo>
                  <a:lnTo>
                    <a:pt x="392" y="357"/>
                  </a:lnTo>
                  <a:cubicBezTo>
                    <a:pt x="240" y="388"/>
                    <a:pt x="124" y="501"/>
                    <a:pt x="67" y="672"/>
                  </a:cubicBezTo>
                  <a:cubicBezTo>
                    <a:pt x="1" y="805"/>
                    <a:pt x="34" y="979"/>
                    <a:pt x="132" y="1121"/>
                  </a:cubicBezTo>
                  <a:lnTo>
                    <a:pt x="132" y="1121"/>
                  </a:lnTo>
                  <a:cubicBezTo>
                    <a:pt x="133" y="1145"/>
                    <a:pt x="136" y="1168"/>
                    <a:pt x="141" y="1190"/>
                  </a:cubicBezTo>
                  <a:cubicBezTo>
                    <a:pt x="240" y="1610"/>
                    <a:pt x="586" y="1931"/>
                    <a:pt x="1006" y="2005"/>
                  </a:cubicBezTo>
                  <a:cubicBezTo>
                    <a:pt x="1041" y="2007"/>
                    <a:pt x="1077" y="2008"/>
                    <a:pt x="1112" y="2008"/>
                  </a:cubicBezTo>
                  <a:cubicBezTo>
                    <a:pt x="1164" y="2008"/>
                    <a:pt x="1215" y="2006"/>
                    <a:pt x="1266" y="2002"/>
                  </a:cubicBezTo>
                  <a:lnTo>
                    <a:pt x="1266" y="2002"/>
                  </a:lnTo>
                  <a:cubicBezTo>
                    <a:pt x="1463" y="2110"/>
                    <a:pt x="1678" y="2176"/>
                    <a:pt x="1892" y="2176"/>
                  </a:cubicBezTo>
                  <a:cubicBezTo>
                    <a:pt x="2018" y="2176"/>
                    <a:pt x="2143" y="2153"/>
                    <a:pt x="2265" y="2104"/>
                  </a:cubicBezTo>
                  <a:cubicBezTo>
                    <a:pt x="2586" y="1980"/>
                    <a:pt x="2808" y="1733"/>
                    <a:pt x="2882" y="1412"/>
                  </a:cubicBezTo>
                  <a:cubicBezTo>
                    <a:pt x="2956" y="1067"/>
                    <a:pt x="2857" y="721"/>
                    <a:pt x="2610" y="474"/>
                  </a:cubicBezTo>
                  <a:cubicBezTo>
                    <a:pt x="2404" y="245"/>
                    <a:pt x="2092" y="101"/>
                    <a:pt x="1772" y="101"/>
                  </a:cubicBezTo>
                  <a:cubicBezTo>
                    <a:pt x="1747" y="101"/>
                    <a:pt x="1722" y="102"/>
                    <a:pt x="1697" y="104"/>
                  </a:cubicBezTo>
                  <a:cubicBezTo>
                    <a:pt x="1632" y="104"/>
                    <a:pt x="1567" y="108"/>
                    <a:pt x="1503" y="115"/>
                  </a:cubicBezTo>
                  <a:lnTo>
                    <a:pt x="1503" y="115"/>
                  </a:lnTo>
                  <a:cubicBezTo>
                    <a:pt x="1360" y="61"/>
                    <a:pt x="1210" y="24"/>
                    <a:pt x="1055" y="5"/>
                  </a:cubicBezTo>
                  <a:cubicBezTo>
                    <a:pt x="1028" y="2"/>
                    <a:pt x="1001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8" name="Google Shape;1008;p38"/>
            <p:cNvSpPr/>
            <p:nvPr/>
          </p:nvSpPr>
          <p:spPr>
            <a:xfrm flipH="1">
              <a:off x="7594851" y="1415712"/>
              <a:ext cx="96867" cy="119297"/>
            </a:xfrm>
            <a:custGeom>
              <a:avLst/>
              <a:gdLst/>
              <a:ahLst/>
              <a:cxnLst/>
              <a:rect l="l" t="t" r="r" b="b"/>
              <a:pathLst>
                <a:path w="2371" h="2920" extrusionOk="0">
                  <a:moveTo>
                    <a:pt x="1050" y="0"/>
                  </a:moveTo>
                  <a:cubicBezTo>
                    <a:pt x="901" y="0"/>
                    <a:pt x="757" y="71"/>
                    <a:pt x="673" y="218"/>
                  </a:cubicBezTo>
                  <a:lnTo>
                    <a:pt x="673" y="218"/>
                  </a:lnTo>
                  <a:cubicBezTo>
                    <a:pt x="474" y="328"/>
                    <a:pt x="333" y="530"/>
                    <a:pt x="322" y="765"/>
                  </a:cubicBezTo>
                  <a:lnTo>
                    <a:pt x="322" y="765"/>
                  </a:lnTo>
                  <a:cubicBezTo>
                    <a:pt x="275" y="819"/>
                    <a:pt x="233" y="878"/>
                    <a:pt x="198" y="944"/>
                  </a:cubicBezTo>
                  <a:cubicBezTo>
                    <a:pt x="0" y="1290"/>
                    <a:pt x="25" y="1710"/>
                    <a:pt x="222" y="2031"/>
                  </a:cubicBezTo>
                  <a:cubicBezTo>
                    <a:pt x="270" y="2088"/>
                    <a:pt x="319" y="2144"/>
                    <a:pt x="371" y="2199"/>
                  </a:cubicBezTo>
                  <a:lnTo>
                    <a:pt x="371" y="2199"/>
                  </a:lnTo>
                  <a:cubicBezTo>
                    <a:pt x="407" y="2312"/>
                    <a:pt x="456" y="2420"/>
                    <a:pt x="519" y="2524"/>
                  </a:cubicBezTo>
                  <a:cubicBezTo>
                    <a:pt x="691" y="2771"/>
                    <a:pt x="963" y="2919"/>
                    <a:pt x="1259" y="2919"/>
                  </a:cubicBezTo>
                  <a:cubicBezTo>
                    <a:pt x="1753" y="2895"/>
                    <a:pt x="2173" y="2549"/>
                    <a:pt x="2296" y="2055"/>
                  </a:cubicBezTo>
                  <a:cubicBezTo>
                    <a:pt x="2370" y="1512"/>
                    <a:pt x="2173" y="969"/>
                    <a:pt x="1753" y="599"/>
                  </a:cubicBezTo>
                  <a:cubicBezTo>
                    <a:pt x="1745" y="590"/>
                    <a:pt x="1738" y="582"/>
                    <a:pt x="1730" y="573"/>
                  </a:cubicBezTo>
                  <a:lnTo>
                    <a:pt x="1730" y="573"/>
                  </a:lnTo>
                  <a:cubicBezTo>
                    <a:pt x="1637" y="413"/>
                    <a:pt x="1521" y="263"/>
                    <a:pt x="1383" y="130"/>
                  </a:cubicBezTo>
                  <a:cubicBezTo>
                    <a:pt x="1286" y="44"/>
                    <a:pt x="1167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9" name="Google Shape;1009;p38"/>
            <p:cNvSpPr/>
            <p:nvPr/>
          </p:nvSpPr>
          <p:spPr>
            <a:xfrm flipH="1">
              <a:off x="7707447" y="1545631"/>
              <a:ext cx="89186" cy="132207"/>
            </a:xfrm>
            <a:custGeom>
              <a:avLst/>
              <a:gdLst/>
              <a:ahLst/>
              <a:cxnLst/>
              <a:rect l="l" t="t" r="r" b="b"/>
              <a:pathLst>
                <a:path w="2183" h="3236" extrusionOk="0">
                  <a:moveTo>
                    <a:pt x="1510" y="1"/>
                  </a:moveTo>
                  <a:cubicBezTo>
                    <a:pt x="1434" y="1"/>
                    <a:pt x="1357" y="20"/>
                    <a:pt x="1284" y="60"/>
                  </a:cubicBezTo>
                  <a:cubicBezTo>
                    <a:pt x="1220" y="105"/>
                    <a:pt x="1159" y="152"/>
                    <a:pt x="1101" y="202"/>
                  </a:cubicBezTo>
                  <a:lnTo>
                    <a:pt x="1101" y="202"/>
                  </a:lnTo>
                  <a:cubicBezTo>
                    <a:pt x="1082" y="203"/>
                    <a:pt x="1063" y="205"/>
                    <a:pt x="1044" y="207"/>
                  </a:cubicBezTo>
                  <a:lnTo>
                    <a:pt x="1044" y="207"/>
                  </a:lnTo>
                  <a:cubicBezTo>
                    <a:pt x="994" y="164"/>
                    <a:pt x="933" y="130"/>
                    <a:pt x="865" y="110"/>
                  </a:cubicBezTo>
                  <a:cubicBezTo>
                    <a:pt x="832" y="103"/>
                    <a:pt x="799" y="99"/>
                    <a:pt x="766" y="99"/>
                  </a:cubicBezTo>
                  <a:cubicBezTo>
                    <a:pt x="574" y="99"/>
                    <a:pt x="385" y="220"/>
                    <a:pt x="321" y="431"/>
                  </a:cubicBezTo>
                  <a:lnTo>
                    <a:pt x="297" y="406"/>
                  </a:lnTo>
                  <a:lnTo>
                    <a:pt x="297" y="406"/>
                  </a:lnTo>
                  <a:cubicBezTo>
                    <a:pt x="0" y="1246"/>
                    <a:pt x="50" y="2184"/>
                    <a:pt x="420" y="3023"/>
                  </a:cubicBezTo>
                  <a:cubicBezTo>
                    <a:pt x="469" y="3122"/>
                    <a:pt x="568" y="3196"/>
                    <a:pt x="692" y="3221"/>
                  </a:cubicBezTo>
                  <a:cubicBezTo>
                    <a:pt x="728" y="3230"/>
                    <a:pt x="771" y="3235"/>
                    <a:pt x="815" y="3235"/>
                  </a:cubicBezTo>
                  <a:cubicBezTo>
                    <a:pt x="892" y="3235"/>
                    <a:pt x="975" y="3218"/>
                    <a:pt x="1037" y="3171"/>
                  </a:cubicBezTo>
                  <a:cubicBezTo>
                    <a:pt x="1576" y="2856"/>
                    <a:pt x="1884" y="2316"/>
                    <a:pt x="1931" y="1751"/>
                  </a:cubicBezTo>
                  <a:lnTo>
                    <a:pt x="1931" y="1751"/>
                  </a:lnTo>
                  <a:cubicBezTo>
                    <a:pt x="2166" y="1295"/>
                    <a:pt x="2182" y="728"/>
                    <a:pt x="1901" y="233"/>
                  </a:cubicBezTo>
                  <a:cubicBezTo>
                    <a:pt x="1818" y="83"/>
                    <a:pt x="1668" y="1"/>
                    <a:pt x="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0" name="Google Shape;1010;p38"/>
            <p:cNvSpPr/>
            <p:nvPr/>
          </p:nvSpPr>
          <p:spPr>
            <a:xfrm flipH="1">
              <a:off x="7625124" y="1719306"/>
              <a:ext cx="99890" cy="112188"/>
            </a:xfrm>
            <a:custGeom>
              <a:avLst/>
              <a:gdLst/>
              <a:ahLst/>
              <a:cxnLst/>
              <a:rect l="l" t="t" r="r" b="b"/>
              <a:pathLst>
                <a:path w="2445" h="2746" extrusionOk="0">
                  <a:moveTo>
                    <a:pt x="1445" y="0"/>
                  </a:moveTo>
                  <a:cubicBezTo>
                    <a:pt x="1388" y="0"/>
                    <a:pt x="1332" y="10"/>
                    <a:pt x="1277" y="31"/>
                  </a:cubicBezTo>
                  <a:lnTo>
                    <a:pt x="1277" y="31"/>
                  </a:lnTo>
                  <a:cubicBezTo>
                    <a:pt x="1001" y="48"/>
                    <a:pt x="736" y="185"/>
                    <a:pt x="543" y="377"/>
                  </a:cubicBezTo>
                  <a:cubicBezTo>
                    <a:pt x="541" y="379"/>
                    <a:pt x="539" y="381"/>
                    <a:pt x="537" y="383"/>
                  </a:cubicBezTo>
                  <a:lnTo>
                    <a:pt x="537" y="383"/>
                  </a:lnTo>
                  <a:cubicBezTo>
                    <a:pt x="496" y="418"/>
                    <a:pt x="457" y="457"/>
                    <a:pt x="420" y="500"/>
                  </a:cubicBezTo>
                  <a:cubicBezTo>
                    <a:pt x="301" y="634"/>
                    <a:pt x="218" y="795"/>
                    <a:pt x="176" y="961"/>
                  </a:cubicBezTo>
                  <a:lnTo>
                    <a:pt x="176" y="961"/>
                  </a:lnTo>
                  <a:cubicBezTo>
                    <a:pt x="175" y="964"/>
                    <a:pt x="174" y="967"/>
                    <a:pt x="173" y="969"/>
                  </a:cubicBezTo>
                  <a:cubicBezTo>
                    <a:pt x="99" y="1216"/>
                    <a:pt x="50" y="1488"/>
                    <a:pt x="25" y="1735"/>
                  </a:cubicBezTo>
                  <a:cubicBezTo>
                    <a:pt x="0" y="1883"/>
                    <a:pt x="0" y="2031"/>
                    <a:pt x="25" y="2179"/>
                  </a:cubicBezTo>
                  <a:cubicBezTo>
                    <a:pt x="50" y="2377"/>
                    <a:pt x="173" y="2550"/>
                    <a:pt x="346" y="2648"/>
                  </a:cubicBezTo>
                  <a:cubicBezTo>
                    <a:pt x="466" y="2714"/>
                    <a:pt x="601" y="2746"/>
                    <a:pt x="737" y="2746"/>
                  </a:cubicBezTo>
                  <a:cubicBezTo>
                    <a:pt x="909" y="2746"/>
                    <a:pt x="1083" y="2695"/>
                    <a:pt x="1235" y="2599"/>
                  </a:cubicBezTo>
                  <a:cubicBezTo>
                    <a:pt x="1432" y="2475"/>
                    <a:pt x="1630" y="2327"/>
                    <a:pt x="1803" y="2130"/>
                  </a:cubicBezTo>
                  <a:cubicBezTo>
                    <a:pt x="1982" y="1927"/>
                    <a:pt x="2142" y="1705"/>
                    <a:pt x="2225" y="1443"/>
                  </a:cubicBezTo>
                  <a:lnTo>
                    <a:pt x="2225" y="1443"/>
                  </a:lnTo>
                  <a:cubicBezTo>
                    <a:pt x="2316" y="1266"/>
                    <a:pt x="2382" y="1074"/>
                    <a:pt x="2420" y="871"/>
                  </a:cubicBezTo>
                  <a:cubicBezTo>
                    <a:pt x="2445" y="747"/>
                    <a:pt x="2445" y="624"/>
                    <a:pt x="2370" y="525"/>
                  </a:cubicBezTo>
                  <a:cubicBezTo>
                    <a:pt x="2321" y="426"/>
                    <a:pt x="2222" y="352"/>
                    <a:pt x="2099" y="303"/>
                  </a:cubicBezTo>
                  <a:cubicBezTo>
                    <a:pt x="2041" y="282"/>
                    <a:pt x="1980" y="262"/>
                    <a:pt x="1919" y="243"/>
                  </a:cubicBezTo>
                  <a:lnTo>
                    <a:pt x="1919" y="243"/>
                  </a:lnTo>
                  <a:cubicBezTo>
                    <a:pt x="1884" y="214"/>
                    <a:pt x="1846" y="187"/>
                    <a:pt x="1807" y="162"/>
                  </a:cubicBezTo>
                  <a:lnTo>
                    <a:pt x="1807" y="162"/>
                  </a:lnTo>
                  <a:cubicBezTo>
                    <a:pt x="1798" y="151"/>
                    <a:pt x="1788" y="140"/>
                    <a:pt x="1778" y="130"/>
                  </a:cubicBezTo>
                  <a:cubicBezTo>
                    <a:pt x="1679" y="44"/>
                    <a:pt x="1562" y="0"/>
                    <a:pt x="14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1" name="Google Shape;1011;p38"/>
            <p:cNvSpPr/>
            <p:nvPr/>
          </p:nvSpPr>
          <p:spPr>
            <a:xfrm flipH="1">
              <a:off x="7745156" y="1842606"/>
              <a:ext cx="122075" cy="110390"/>
            </a:xfrm>
            <a:custGeom>
              <a:avLst/>
              <a:gdLst/>
              <a:ahLst/>
              <a:cxnLst/>
              <a:rect l="l" t="t" r="r" b="b"/>
              <a:pathLst>
                <a:path w="2988" h="2702" extrusionOk="0">
                  <a:moveTo>
                    <a:pt x="1364" y="1223"/>
                  </a:moveTo>
                  <a:cubicBezTo>
                    <a:pt x="1366" y="1223"/>
                    <a:pt x="1369" y="1232"/>
                    <a:pt x="1369" y="1246"/>
                  </a:cubicBezTo>
                  <a:lnTo>
                    <a:pt x="1369" y="1246"/>
                  </a:lnTo>
                  <a:cubicBezTo>
                    <a:pt x="1369" y="1250"/>
                    <a:pt x="1369" y="1253"/>
                    <a:pt x="1369" y="1257"/>
                  </a:cubicBezTo>
                  <a:lnTo>
                    <a:pt x="1369" y="1257"/>
                  </a:lnTo>
                  <a:cubicBezTo>
                    <a:pt x="1368" y="1261"/>
                    <a:pt x="1368" y="1266"/>
                    <a:pt x="1367" y="1271"/>
                  </a:cubicBezTo>
                  <a:lnTo>
                    <a:pt x="1367" y="1271"/>
                  </a:lnTo>
                  <a:cubicBezTo>
                    <a:pt x="1367" y="1271"/>
                    <a:pt x="1367" y="1271"/>
                    <a:pt x="1368" y="1270"/>
                  </a:cubicBezTo>
                  <a:lnTo>
                    <a:pt x="1368" y="1270"/>
                  </a:lnTo>
                  <a:cubicBezTo>
                    <a:pt x="1367" y="1271"/>
                    <a:pt x="1367" y="1272"/>
                    <a:pt x="1367" y="1273"/>
                  </a:cubicBezTo>
                  <a:lnTo>
                    <a:pt x="1367" y="1273"/>
                  </a:lnTo>
                  <a:cubicBezTo>
                    <a:pt x="1367" y="1273"/>
                    <a:pt x="1367" y="1273"/>
                    <a:pt x="1367" y="1273"/>
                  </a:cubicBezTo>
                  <a:lnTo>
                    <a:pt x="1367" y="1273"/>
                  </a:lnTo>
                  <a:cubicBezTo>
                    <a:pt x="1367" y="1272"/>
                    <a:pt x="1367" y="1272"/>
                    <a:pt x="1367" y="1271"/>
                  </a:cubicBezTo>
                  <a:lnTo>
                    <a:pt x="1367" y="1271"/>
                  </a:lnTo>
                  <a:cubicBezTo>
                    <a:pt x="1365" y="1274"/>
                    <a:pt x="1362" y="1278"/>
                    <a:pt x="1359" y="1283"/>
                  </a:cubicBezTo>
                  <a:lnTo>
                    <a:pt x="1359" y="1283"/>
                  </a:lnTo>
                  <a:cubicBezTo>
                    <a:pt x="1359" y="1283"/>
                    <a:pt x="1359" y="1283"/>
                    <a:pt x="1359" y="1282"/>
                  </a:cubicBezTo>
                  <a:lnTo>
                    <a:pt x="1359" y="1282"/>
                  </a:lnTo>
                  <a:cubicBezTo>
                    <a:pt x="1363" y="1270"/>
                    <a:pt x="1364" y="1265"/>
                    <a:pt x="1363" y="1265"/>
                  </a:cubicBezTo>
                  <a:lnTo>
                    <a:pt x="1363" y="1265"/>
                  </a:lnTo>
                  <a:cubicBezTo>
                    <a:pt x="1362" y="1265"/>
                    <a:pt x="1361" y="1268"/>
                    <a:pt x="1358" y="1273"/>
                  </a:cubicBezTo>
                  <a:lnTo>
                    <a:pt x="1358" y="1273"/>
                  </a:lnTo>
                  <a:cubicBezTo>
                    <a:pt x="1358" y="1269"/>
                    <a:pt x="1358" y="1265"/>
                    <a:pt x="1358" y="1260"/>
                  </a:cubicBezTo>
                  <a:cubicBezTo>
                    <a:pt x="1358" y="1234"/>
                    <a:pt x="1361" y="1223"/>
                    <a:pt x="1364" y="1223"/>
                  </a:cubicBezTo>
                  <a:close/>
                  <a:moveTo>
                    <a:pt x="1367" y="1273"/>
                  </a:moveTo>
                  <a:cubicBezTo>
                    <a:pt x="1366" y="1278"/>
                    <a:pt x="1365" y="1284"/>
                    <a:pt x="1364" y="1290"/>
                  </a:cubicBezTo>
                  <a:lnTo>
                    <a:pt x="1364" y="1290"/>
                  </a:lnTo>
                  <a:cubicBezTo>
                    <a:pt x="1362" y="1288"/>
                    <a:pt x="1360" y="1287"/>
                    <a:pt x="1359" y="1285"/>
                  </a:cubicBezTo>
                  <a:lnTo>
                    <a:pt x="1359" y="1285"/>
                  </a:lnTo>
                  <a:cubicBezTo>
                    <a:pt x="1359" y="1285"/>
                    <a:pt x="1359" y="1285"/>
                    <a:pt x="1359" y="1284"/>
                  </a:cubicBezTo>
                  <a:lnTo>
                    <a:pt x="1359" y="1284"/>
                  </a:lnTo>
                  <a:cubicBezTo>
                    <a:pt x="1359" y="1285"/>
                    <a:pt x="1359" y="1285"/>
                    <a:pt x="1359" y="1285"/>
                  </a:cubicBezTo>
                  <a:lnTo>
                    <a:pt x="1359" y="1285"/>
                  </a:lnTo>
                  <a:cubicBezTo>
                    <a:pt x="1358" y="1285"/>
                    <a:pt x="1358" y="1285"/>
                    <a:pt x="1358" y="1284"/>
                  </a:cubicBezTo>
                  <a:lnTo>
                    <a:pt x="1358" y="1284"/>
                  </a:lnTo>
                  <a:cubicBezTo>
                    <a:pt x="1358" y="1284"/>
                    <a:pt x="1358" y="1284"/>
                    <a:pt x="1358" y="1284"/>
                  </a:cubicBezTo>
                  <a:cubicBezTo>
                    <a:pt x="1358" y="1284"/>
                    <a:pt x="1359" y="1284"/>
                    <a:pt x="1359" y="1283"/>
                  </a:cubicBezTo>
                  <a:lnTo>
                    <a:pt x="1359" y="1283"/>
                  </a:lnTo>
                  <a:cubicBezTo>
                    <a:pt x="1359" y="1284"/>
                    <a:pt x="1359" y="1284"/>
                    <a:pt x="1359" y="1284"/>
                  </a:cubicBezTo>
                  <a:lnTo>
                    <a:pt x="1359" y="1284"/>
                  </a:lnTo>
                  <a:cubicBezTo>
                    <a:pt x="1362" y="1280"/>
                    <a:pt x="1365" y="1277"/>
                    <a:pt x="1367" y="1273"/>
                  </a:cubicBezTo>
                  <a:close/>
                  <a:moveTo>
                    <a:pt x="790" y="1"/>
                  </a:moveTo>
                  <a:cubicBezTo>
                    <a:pt x="645" y="1"/>
                    <a:pt x="500" y="72"/>
                    <a:pt x="401" y="214"/>
                  </a:cubicBezTo>
                  <a:lnTo>
                    <a:pt x="401" y="214"/>
                  </a:lnTo>
                  <a:cubicBezTo>
                    <a:pt x="350" y="248"/>
                    <a:pt x="305" y="293"/>
                    <a:pt x="272" y="346"/>
                  </a:cubicBezTo>
                  <a:lnTo>
                    <a:pt x="247" y="322"/>
                  </a:lnTo>
                  <a:lnTo>
                    <a:pt x="247" y="322"/>
                  </a:lnTo>
                  <a:cubicBezTo>
                    <a:pt x="0" y="791"/>
                    <a:pt x="0" y="1359"/>
                    <a:pt x="272" y="1828"/>
                  </a:cubicBezTo>
                  <a:cubicBezTo>
                    <a:pt x="568" y="2247"/>
                    <a:pt x="1012" y="2544"/>
                    <a:pt x="1506" y="2642"/>
                  </a:cubicBezTo>
                  <a:cubicBezTo>
                    <a:pt x="1656" y="2683"/>
                    <a:pt x="1805" y="2701"/>
                    <a:pt x="1955" y="2701"/>
                  </a:cubicBezTo>
                  <a:cubicBezTo>
                    <a:pt x="2077" y="2701"/>
                    <a:pt x="2199" y="2689"/>
                    <a:pt x="2321" y="2667"/>
                  </a:cubicBezTo>
                  <a:cubicBezTo>
                    <a:pt x="2642" y="2593"/>
                    <a:pt x="2889" y="2371"/>
                    <a:pt x="2938" y="2050"/>
                  </a:cubicBezTo>
                  <a:cubicBezTo>
                    <a:pt x="2988" y="1754"/>
                    <a:pt x="2913" y="1433"/>
                    <a:pt x="2741" y="1186"/>
                  </a:cubicBezTo>
                  <a:cubicBezTo>
                    <a:pt x="2617" y="988"/>
                    <a:pt x="2469" y="815"/>
                    <a:pt x="2296" y="643"/>
                  </a:cubicBezTo>
                  <a:cubicBezTo>
                    <a:pt x="1877" y="272"/>
                    <a:pt x="1358" y="50"/>
                    <a:pt x="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2" name="Google Shape;1012;p38"/>
            <p:cNvSpPr/>
            <p:nvPr/>
          </p:nvSpPr>
          <p:spPr>
            <a:xfrm flipH="1">
              <a:off x="7859305" y="2201272"/>
              <a:ext cx="118684" cy="123668"/>
            </a:xfrm>
            <a:custGeom>
              <a:avLst/>
              <a:gdLst/>
              <a:ahLst/>
              <a:cxnLst/>
              <a:rect l="l" t="t" r="r" b="b"/>
              <a:pathLst>
                <a:path w="2905" h="3027" extrusionOk="0">
                  <a:moveTo>
                    <a:pt x="1508" y="1764"/>
                  </a:moveTo>
                  <a:lnTo>
                    <a:pt x="1508" y="1764"/>
                  </a:lnTo>
                  <a:cubicBezTo>
                    <a:pt x="1508" y="1764"/>
                    <a:pt x="1508" y="1764"/>
                    <a:pt x="1508" y="1764"/>
                  </a:cubicBezTo>
                  <a:lnTo>
                    <a:pt x="1508" y="1764"/>
                  </a:lnTo>
                  <a:cubicBezTo>
                    <a:pt x="1506" y="1764"/>
                    <a:pt x="1504" y="1764"/>
                    <a:pt x="1501" y="1764"/>
                  </a:cubicBezTo>
                  <a:close/>
                  <a:moveTo>
                    <a:pt x="1515" y="1764"/>
                  </a:moveTo>
                  <a:cubicBezTo>
                    <a:pt x="1515" y="1764"/>
                    <a:pt x="1516" y="1765"/>
                    <a:pt x="1516" y="1765"/>
                  </a:cubicBezTo>
                  <a:lnTo>
                    <a:pt x="1516" y="1765"/>
                  </a:lnTo>
                  <a:cubicBezTo>
                    <a:pt x="1516" y="1765"/>
                    <a:pt x="1516" y="1765"/>
                    <a:pt x="1517" y="1765"/>
                  </a:cubicBezTo>
                  <a:lnTo>
                    <a:pt x="1517" y="1765"/>
                  </a:lnTo>
                  <a:cubicBezTo>
                    <a:pt x="1517" y="1765"/>
                    <a:pt x="1516" y="1766"/>
                    <a:pt x="1516" y="1766"/>
                  </a:cubicBezTo>
                  <a:lnTo>
                    <a:pt x="1516" y="1766"/>
                  </a:lnTo>
                  <a:cubicBezTo>
                    <a:pt x="1516" y="1766"/>
                    <a:pt x="1516" y="1765"/>
                    <a:pt x="1516" y="1765"/>
                  </a:cubicBezTo>
                  <a:lnTo>
                    <a:pt x="1516" y="1765"/>
                  </a:lnTo>
                  <a:cubicBezTo>
                    <a:pt x="1515" y="1765"/>
                    <a:pt x="1514" y="1765"/>
                    <a:pt x="1514" y="1766"/>
                  </a:cubicBezTo>
                  <a:lnTo>
                    <a:pt x="1514" y="1766"/>
                  </a:lnTo>
                  <a:cubicBezTo>
                    <a:pt x="1514" y="1765"/>
                    <a:pt x="1514" y="1764"/>
                    <a:pt x="1515" y="1764"/>
                  </a:cubicBezTo>
                  <a:close/>
                  <a:moveTo>
                    <a:pt x="1514" y="1766"/>
                  </a:moveTo>
                  <a:cubicBezTo>
                    <a:pt x="1514" y="1766"/>
                    <a:pt x="1513" y="1766"/>
                    <a:pt x="1513" y="1766"/>
                  </a:cubicBezTo>
                  <a:lnTo>
                    <a:pt x="1513" y="1766"/>
                  </a:lnTo>
                  <a:cubicBezTo>
                    <a:pt x="1513" y="1766"/>
                    <a:pt x="1513" y="1766"/>
                    <a:pt x="1512" y="1766"/>
                  </a:cubicBezTo>
                  <a:lnTo>
                    <a:pt x="1512" y="1766"/>
                  </a:lnTo>
                  <a:cubicBezTo>
                    <a:pt x="1513" y="1766"/>
                    <a:pt x="1513" y="1766"/>
                    <a:pt x="1514" y="1766"/>
                  </a:cubicBezTo>
                  <a:close/>
                  <a:moveTo>
                    <a:pt x="1505" y="1769"/>
                  </a:moveTo>
                  <a:lnTo>
                    <a:pt x="1505" y="1769"/>
                  </a:lnTo>
                  <a:cubicBezTo>
                    <a:pt x="1504" y="1770"/>
                    <a:pt x="1503" y="1772"/>
                    <a:pt x="1501" y="1773"/>
                  </a:cubicBezTo>
                  <a:lnTo>
                    <a:pt x="1501" y="1773"/>
                  </a:lnTo>
                  <a:lnTo>
                    <a:pt x="1501" y="1770"/>
                  </a:lnTo>
                  <a:lnTo>
                    <a:pt x="1501" y="1770"/>
                  </a:lnTo>
                  <a:cubicBezTo>
                    <a:pt x="1503" y="1770"/>
                    <a:pt x="1504" y="1769"/>
                    <a:pt x="1505" y="1769"/>
                  </a:cubicBezTo>
                  <a:close/>
                  <a:moveTo>
                    <a:pt x="1516" y="1766"/>
                  </a:moveTo>
                  <a:lnTo>
                    <a:pt x="1516" y="1766"/>
                  </a:lnTo>
                  <a:cubicBezTo>
                    <a:pt x="1516" y="1766"/>
                    <a:pt x="1517" y="1767"/>
                    <a:pt x="1517" y="1768"/>
                  </a:cubicBezTo>
                  <a:lnTo>
                    <a:pt x="1517" y="1768"/>
                  </a:lnTo>
                  <a:cubicBezTo>
                    <a:pt x="1517" y="1768"/>
                    <a:pt x="1517" y="1768"/>
                    <a:pt x="1516" y="1769"/>
                  </a:cubicBezTo>
                  <a:lnTo>
                    <a:pt x="1516" y="1769"/>
                  </a:lnTo>
                  <a:cubicBezTo>
                    <a:pt x="1516" y="1768"/>
                    <a:pt x="1516" y="1768"/>
                    <a:pt x="1515" y="1768"/>
                  </a:cubicBezTo>
                  <a:lnTo>
                    <a:pt x="1515" y="1768"/>
                  </a:lnTo>
                  <a:cubicBezTo>
                    <a:pt x="1514" y="1769"/>
                    <a:pt x="1513" y="1771"/>
                    <a:pt x="1511" y="1773"/>
                  </a:cubicBezTo>
                  <a:lnTo>
                    <a:pt x="1511" y="1773"/>
                  </a:lnTo>
                  <a:cubicBezTo>
                    <a:pt x="1510" y="1774"/>
                    <a:pt x="1509" y="1774"/>
                    <a:pt x="1508" y="1775"/>
                  </a:cubicBezTo>
                  <a:lnTo>
                    <a:pt x="1508" y="1775"/>
                  </a:lnTo>
                  <a:cubicBezTo>
                    <a:pt x="1510" y="1772"/>
                    <a:pt x="1512" y="1769"/>
                    <a:pt x="1513" y="1766"/>
                  </a:cubicBezTo>
                  <a:lnTo>
                    <a:pt x="1513" y="1766"/>
                  </a:lnTo>
                  <a:cubicBezTo>
                    <a:pt x="1514" y="1767"/>
                    <a:pt x="1515" y="1767"/>
                    <a:pt x="1515" y="1768"/>
                  </a:cubicBezTo>
                  <a:lnTo>
                    <a:pt x="1515" y="1768"/>
                  </a:lnTo>
                  <a:cubicBezTo>
                    <a:pt x="1515" y="1767"/>
                    <a:pt x="1516" y="1766"/>
                    <a:pt x="1516" y="1766"/>
                  </a:cubicBezTo>
                  <a:close/>
                  <a:moveTo>
                    <a:pt x="1494" y="1773"/>
                  </a:moveTo>
                  <a:lnTo>
                    <a:pt x="1494" y="1773"/>
                  </a:lnTo>
                  <a:cubicBezTo>
                    <a:pt x="1494" y="1774"/>
                    <a:pt x="1494" y="1774"/>
                    <a:pt x="1495" y="1774"/>
                  </a:cubicBezTo>
                  <a:lnTo>
                    <a:pt x="1495" y="1774"/>
                  </a:lnTo>
                  <a:cubicBezTo>
                    <a:pt x="1493" y="1778"/>
                    <a:pt x="1492" y="1782"/>
                    <a:pt x="1490" y="1785"/>
                  </a:cubicBezTo>
                  <a:lnTo>
                    <a:pt x="1490" y="1785"/>
                  </a:lnTo>
                  <a:cubicBezTo>
                    <a:pt x="1488" y="1786"/>
                    <a:pt x="1485" y="1788"/>
                    <a:pt x="1483" y="1788"/>
                  </a:cubicBezTo>
                  <a:lnTo>
                    <a:pt x="1468" y="1788"/>
                  </a:lnTo>
                  <a:cubicBezTo>
                    <a:pt x="1468" y="1787"/>
                    <a:pt x="1469" y="1786"/>
                    <a:pt x="1470" y="1785"/>
                  </a:cubicBezTo>
                  <a:lnTo>
                    <a:pt x="1470" y="1785"/>
                  </a:lnTo>
                  <a:cubicBezTo>
                    <a:pt x="1478" y="1782"/>
                    <a:pt x="1486" y="1777"/>
                    <a:pt x="1494" y="1773"/>
                  </a:cubicBezTo>
                  <a:close/>
                  <a:moveTo>
                    <a:pt x="2021" y="1"/>
                  </a:moveTo>
                  <a:cubicBezTo>
                    <a:pt x="1944" y="1"/>
                    <a:pt x="1867" y="21"/>
                    <a:pt x="1798" y="60"/>
                  </a:cubicBezTo>
                  <a:cubicBezTo>
                    <a:pt x="1794" y="62"/>
                    <a:pt x="1790" y="65"/>
                    <a:pt x="1786" y="67"/>
                  </a:cubicBezTo>
                  <a:lnTo>
                    <a:pt x="1786" y="67"/>
                  </a:lnTo>
                  <a:cubicBezTo>
                    <a:pt x="1768" y="66"/>
                    <a:pt x="1750" y="66"/>
                    <a:pt x="1733" y="66"/>
                  </a:cubicBezTo>
                  <a:cubicBezTo>
                    <a:pt x="1603" y="66"/>
                    <a:pt x="1474" y="88"/>
                    <a:pt x="1353" y="134"/>
                  </a:cubicBezTo>
                  <a:cubicBezTo>
                    <a:pt x="958" y="258"/>
                    <a:pt x="613" y="529"/>
                    <a:pt x="415" y="900"/>
                  </a:cubicBezTo>
                  <a:cubicBezTo>
                    <a:pt x="242" y="1245"/>
                    <a:pt x="119" y="1616"/>
                    <a:pt x="69" y="2011"/>
                  </a:cubicBezTo>
                  <a:cubicBezTo>
                    <a:pt x="1" y="2217"/>
                    <a:pt x="124" y="2445"/>
                    <a:pt x="320" y="2555"/>
                  </a:cubicBezTo>
                  <a:lnTo>
                    <a:pt x="320" y="2555"/>
                  </a:lnTo>
                  <a:cubicBezTo>
                    <a:pt x="355" y="2643"/>
                    <a:pt x="409" y="2726"/>
                    <a:pt x="489" y="2801"/>
                  </a:cubicBezTo>
                  <a:cubicBezTo>
                    <a:pt x="653" y="2949"/>
                    <a:pt x="861" y="3026"/>
                    <a:pt x="1076" y="3026"/>
                  </a:cubicBezTo>
                  <a:cubicBezTo>
                    <a:pt x="1178" y="3026"/>
                    <a:pt x="1281" y="3009"/>
                    <a:pt x="1381" y="2975"/>
                  </a:cubicBezTo>
                  <a:lnTo>
                    <a:pt x="1381" y="2975"/>
                  </a:lnTo>
                  <a:cubicBezTo>
                    <a:pt x="1600" y="2929"/>
                    <a:pt x="1801" y="2819"/>
                    <a:pt x="1977" y="2672"/>
                  </a:cubicBezTo>
                  <a:lnTo>
                    <a:pt x="1977" y="2672"/>
                  </a:lnTo>
                  <a:cubicBezTo>
                    <a:pt x="2068" y="2637"/>
                    <a:pt x="2152" y="2580"/>
                    <a:pt x="2217" y="2504"/>
                  </a:cubicBezTo>
                  <a:cubicBezTo>
                    <a:pt x="2242" y="2483"/>
                    <a:pt x="2264" y="2461"/>
                    <a:pt x="2286" y="2437"/>
                  </a:cubicBezTo>
                  <a:lnTo>
                    <a:pt x="2286" y="2437"/>
                  </a:lnTo>
                  <a:cubicBezTo>
                    <a:pt x="2325" y="2396"/>
                    <a:pt x="2361" y="2351"/>
                    <a:pt x="2393" y="2304"/>
                  </a:cubicBezTo>
                  <a:lnTo>
                    <a:pt x="2393" y="2304"/>
                  </a:lnTo>
                  <a:cubicBezTo>
                    <a:pt x="2663" y="2033"/>
                    <a:pt x="2835" y="1664"/>
                    <a:pt x="2884" y="1270"/>
                  </a:cubicBezTo>
                  <a:cubicBezTo>
                    <a:pt x="2904" y="929"/>
                    <a:pt x="2778" y="605"/>
                    <a:pt x="2544" y="376"/>
                  </a:cubicBezTo>
                  <a:lnTo>
                    <a:pt x="2544" y="376"/>
                  </a:lnTo>
                  <a:cubicBezTo>
                    <a:pt x="2490" y="290"/>
                    <a:pt x="2423" y="209"/>
                    <a:pt x="2341" y="134"/>
                  </a:cubicBezTo>
                  <a:cubicBezTo>
                    <a:pt x="2252" y="45"/>
                    <a:pt x="2136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3" name="Google Shape;1013;p38"/>
            <p:cNvSpPr/>
            <p:nvPr/>
          </p:nvSpPr>
          <p:spPr>
            <a:xfrm flipH="1">
              <a:off x="8114322" y="2339771"/>
              <a:ext cx="139888" cy="152839"/>
            </a:xfrm>
            <a:custGeom>
              <a:avLst/>
              <a:gdLst/>
              <a:ahLst/>
              <a:cxnLst/>
              <a:rect l="l" t="t" r="r" b="b"/>
              <a:pathLst>
                <a:path w="3424" h="3741" extrusionOk="0">
                  <a:moveTo>
                    <a:pt x="2090" y="1509"/>
                  </a:moveTo>
                  <a:cubicBezTo>
                    <a:pt x="2095" y="1509"/>
                    <a:pt x="2094" y="1511"/>
                    <a:pt x="2089" y="1514"/>
                  </a:cubicBezTo>
                  <a:lnTo>
                    <a:pt x="2089" y="1514"/>
                  </a:lnTo>
                  <a:cubicBezTo>
                    <a:pt x="2088" y="1514"/>
                    <a:pt x="2088" y="1514"/>
                    <a:pt x="2087" y="1514"/>
                  </a:cubicBezTo>
                  <a:cubicBezTo>
                    <a:pt x="2084" y="1514"/>
                    <a:pt x="2082" y="1514"/>
                    <a:pt x="2080" y="1514"/>
                  </a:cubicBezTo>
                  <a:lnTo>
                    <a:pt x="2080" y="1514"/>
                  </a:lnTo>
                  <a:cubicBezTo>
                    <a:pt x="2086" y="1511"/>
                    <a:pt x="2090" y="1509"/>
                    <a:pt x="2090" y="1509"/>
                  </a:cubicBezTo>
                  <a:close/>
                  <a:moveTo>
                    <a:pt x="1953" y="0"/>
                  </a:moveTo>
                  <a:cubicBezTo>
                    <a:pt x="1810" y="0"/>
                    <a:pt x="1666" y="26"/>
                    <a:pt x="1522" y="77"/>
                  </a:cubicBezTo>
                  <a:cubicBezTo>
                    <a:pt x="1226" y="201"/>
                    <a:pt x="954" y="423"/>
                    <a:pt x="782" y="719"/>
                  </a:cubicBezTo>
                  <a:cubicBezTo>
                    <a:pt x="634" y="1015"/>
                    <a:pt x="510" y="1336"/>
                    <a:pt x="461" y="1682"/>
                  </a:cubicBezTo>
                  <a:cubicBezTo>
                    <a:pt x="411" y="1830"/>
                    <a:pt x="387" y="2003"/>
                    <a:pt x="337" y="2176"/>
                  </a:cubicBezTo>
                  <a:cubicBezTo>
                    <a:pt x="337" y="2201"/>
                    <a:pt x="313" y="2250"/>
                    <a:pt x="313" y="2275"/>
                  </a:cubicBezTo>
                  <a:cubicBezTo>
                    <a:pt x="295" y="2309"/>
                    <a:pt x="278" y="2355"/>
                    <a:pt x="278" y="2355"/>
                  </a:cubicBezTo>
                  <a:cubicBezTo>
                    <a:pt x="277" y="2355"/>
                    <a:pt x="280" y="2347"/>
                    <a:pt x="288" y="2324"/>
                  </a:cubicBezTo>
                  <a:lnTo>
                    <a:pt x="288" y="2324"/>
                  </a:lnTo>
                  <a:cubicBezTo>
                    <a:pt x="238" y="2423"/>
                    <a:pt x="189" y="2497"/>
                    <a:pt x="140" y="2571"/>
                  </a:cubicBezTo>
                  <a:cubicBezTo>
                    <a:pt x="65" y="2678"/>
                    <a:pt x="49" y="2788"/>
                    <a:pt x="72" y="2888"/>
                  </a:cubicBezTo>
                  <a:lnTo>
                    <a:pt x="72" y="2888"/>
                  </a:lnTo>
                  <a:cubicBezTo>
                    <a:pt x="1" y="3048"/>
                    <a:pt x="16" y="3246"/>
                    <a:pt x="189" y="3410"/>
                  </a:cubicBezTo>
                  <a:lnTo>
                    <a:pt x="140" y="3386"/>
                  </a:lnTo>
                  <a:lnTo>
                    <a:pt x="140" y="3386"/>
                  </a:lnTo>
                  <a:cubicBezTo>
                    <a:pt x="403" y="3636"/>
                    <a:pt x="717" y="3741"/>
                    <a:pt x="1037" y="3741"/>
                  </a:cubicBezTo>
                  <a:cubicBezTo>
                    <a:pt x="1347" y="3741"/>
                    <a:pt x="1662" y="3642"/>
                    <a:pt x="1942" y="3484"/>
                  </a:cubicBezTo>
                  <a:cubicBezTo>
                    <a:pt x="2535" y="3139"/>
                    <a:pt x="2979" y="2620"/>
                    <a:pt x="3176" y="1978"/>
                  </a:cubicBezTo>
                  <a:cubicBezTo>
                    <a:pt x="3423" y="1287"/>
                    <a:pt x="3152" y="522"/>
                    <a:pt x="2535" y="151"/>
                  </a:cubicBezTo>
                  <a:cubicBezTo>
                    <a:pt x="2347" y="51"/>
                    <a:pt x="2152" y="0"/>
                    <a:pt x="1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4" name="Google Shape;1014;p38"/>
            <p:cNvSpPr/>
            <p:nvPr/>
          </p:nvSpPr>
          <p:spPr>
            <a:xfrm flipH="1">
              <a:off x="8070975" y="2754449"/>
              <a:ext cx="115007" cy="107735"/>
            </a:xfrm>
            <a:custGeom>
              <a:avLst/>
              <a:gdLst/>
              <a:ahLst/>
              <a:cxnLst/>
              <a:rect l="l" t="t" r="r" b="b"/>
              <a:pathLst>
                <a:path w="2815" h="2637" extrusionOk="0">
                  <a:moveTo>
                    <a:pt x="1250" y="1125"/>
                  </a:moveTo>
                  <a:cubicBezTo>
                    <a:pt x="1250" y="1125"/>
                    <a:pt x="1250" y="1126"/>
                    <a:pt x="1250" y="1126"/>
                  </a:cubicBezTo>
                  <a:lnTo>
                    <a:pt x="1250" y="1126"/>
                  </a:lnTo>
                  <a:cubicBezTo>
                    <a:pt x="1249" y="1126"/>
                    <a:pt x="1249" y="1126"/>
                    <a:pt x="1249" y="1125"/>
                  </a:cubicBezTo>
                  <a:lnTo>
                    <a:pt x="1249" y="1125"/>
                  </a:lnTo>
                  <a:cubicBezTo>
                    <a:pt x="1249" y="1125"/>
                    <a:pt x="1250" y="1125"/>
                    <a:pt x="1250" y="1125"/>
                  </a:cubicBezTo>
                  <a:close/>
                  <a:moveTo>
                    <a:pt x="1244" y="1129"/>
                  </a:moveTo>
                  <a:cubicBezTo>
                    <a:pt x="1244" y="1130"/>
                    <a:pt x="1244" y="1131"/>
                    <a:pt x="1244" y="1132"/>
                  </a:cubicBezTo>
                  <a:lnTo>
                    <a:pt x="1244" y="1132"/>
                  </a:lnTo>
                  <a:cubicBezTo>
                    <a:pt x="1245" y="1131"/>
                    <a:pt x="1245" y="1130"/>
                    <a:pt x="1246" y="1129"/>
                  </a:cubicBezTo>
                  <a:lnTo>
                    <a:pt x="1246" y="1129"/>
                  </a:lnTo>
                  <a:cubicBezTo>
                    <a:pt x="1246" y="1130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5" y="1131"/>
                    <a:pt x="1245" y="1132"/>
                    <a:pt x="1244" y="1132"/>
                  </a:cubicBezTo>
                  <a:lnTo>
                    <a:pt x="1244" y="1132"/>
                  </a:lnTo>
                  <a:cubicBezTo>
                    <a:pt x="1244" y="1132"/>
                    <a:pt x="1244" y="1132"/>
                    <a:pt x="1244" y="1132"/>
                  </a:cubicBezTo>
                  <a:lnTo>
                    <a:pt x="1244" y="1132"/>
                  </a:lnTo>
                  <a:cubicBezTo>
                    <a:pt x="1244" y="1132"/>
                    <a:pt x="1244" y="1132"/>
                    <a:pt x="1244" y="1132"/>
                  </a:cubicBezTo>
                  <a:lnTo>
                    <a:pt x="1244" y="1132"/>
                  </a:lnTo>
                  <a:cubicBezTo>
                    <a:pt x="1241" y="1133"/>
                    <a:pt x="1239" y="1134"/>
                    <a:pt x="1236" y="1135"/>
                  </a:cubicBezTo>
                  <a:lnTo>
                    <a:pt x="1236" y="1135"/>
                  </a:lnTo>
                  <a:cubicBezTo>
                    <a:pt x="1238" y="1135"/>
                    <a:pt x="1240" y="1135"/>
                    <a:pt x="1242" y="1135"/>
                  </a:cubicBezTo>
                  <a:lnTo>
                    <a:pt x="1242" y="1135"/>
                  </a:lnTo>
                  <a:cubicBezTo>
                    <a:pt x="1242" y="1135"/>
                    <a:pt x="1242" y="1136"/>
                    <a:pt x="1242" y="1136"/>
                  </a:cubicBezTo>
                  <a:lnTo>
                    <a:pt x="1242" y="1136"/>
                  </a:lnTo>
                  <a:cubicBezTo>
                    <a:pt x="1243" y="1136"/>
                    <a:pt x="1243" y="1135"/>
                    <a:pt x="1243" y="1135"/>
                  </a:cubicBezTo>
                  <a:lnTo>
                    <a:pt x="1243" y="1135"/>
                  </a:lnTo>
                  <a:cubicBezTo>
                    <a:pt x="1244" y="1135"/>
                    <a:pt x="1244" y="1135"/>
                    <a:pt x="1244" y="1135"/>
                  </a:cubicBezTo>
                  <a:lnTo>
                    <a:pt x="1244" y="1135"/>
                  </a:lnTo>
                  <a:cubicBezTo>
                    <a:pt x="1244" y="1134"/>
                    <a:pt x="1244" y="1134"/>
                    <a:pt x="1244" y="1133"/>
                  </a:cubicBezTo>
                  <a:lnTo>
                    <a:pt x="1244" y="1133"/>
                  </a:lnTo>
                  <a:cubicBezTo>
                    <a:pt x="1245" y="1133"/>
                    <a:pt x="1245" y="1132"/>
                    <a:pt x="1246" y="1131"/>
                  </a:cubicBezTo>
                  <a:lnTo>
                    <a:pt x="1246" y="1131"/>
                  </a:lnTo>
                  <a:cubicBezTo>
                    <a:pt x="1246" y="1132"/>
                    <a:pt x="1246" y="1134"/>
                    <a:pt x="1246" y="1135"/>
                  </a:cubicBezTo>
                  <a:lnTo>
                    <a:pt x="1246" y="1135"/>
                  </a:lnTo>
                  <a:cubicBezTo>
                    <a:pt x="1245" y="1135"/>
                    <a:pt x="1245" y="1135"/>
                    <a:pt x="1244" y="1135"/>
                  </a:cubicBezTo>
                  <a:lnTo>
                    <a:pt x="1244" y="1135"/>
                  </a:lnTo>
                  <a:cubicBezTo>
                    <a:pt x="1244" y="1135"/>
                    <a:pt x="1245" y="1136"/>
                    <a:pt x="1245" y="1136"/>
                  </a:cubicBezTo>
                  <a:lnTo>
                    <a:pt x="1242" y="1136"/>
                  </a:lnTo>
                  <a:cubicBezTo>
                    <a:pt x="1242" y="1137"/>
                    <a:pt x="1241" y="1138"/>
                    <a:pt x="1241" y="1138"/>
                  </a:cubicBezTo>
                  <a:lnTo>
                    <a:pt x="1241" y="1138"/>
                  </a:lnTo>
                  <a:cubicBezTo>
                    <a:pt x="1241" y="1138"/>
                    <a:pt x="1241" y="1137"/>
                    <a:pt x="1242" y="1136"/>
                  </a:cubicBezTo>
                  <a:lnTo>
                    <a:pt x="1235" y="1136"/>
                  </a:lnTo>
                  <a:cubicBezTo>
                    <a:pt x="1235" y="1136"/>
                    <a:pt x="1236" y="1136"/>
                    <a:pt x="1236" y="1135"/>
                  </a:cubicBezTo>
                  <a:lnTo>
                    <a:pt x="1236" y="1135"/>
                  </a:lnTo>
                  <a:cubicBezTo>
                    <a:pt x="1236" y="1135"/>
                    <a:pt x="1236" y="1135"/>
                    <a:pt x="1236" y="1135"/>
                  </a:cubicBezTo>
                  <a:lnTo>
                    <a:pt x="1236" y="1135"/>
                  </a:lnTo>
                  <a:cubicBezTo>
                    <a:pt x="1239" y="1132"/>
                    <a:pt x="1241" y="1130"/>
                    <a:pt x="1244" y="1129"/>
                  </a:cubicBezTo>
                  <a:close/>
                  <a:moveTo>
                    <a:pt x="692" y="0"/>
                  </a:moveTo>
                  <a:cubicBezTo>
                    <a:pt x="608" y="0"/>
                    <a:pt x="536" y="23"/>
                    <a:pt x="467" y="68"/>
                  </a:cubicBezTo>
                  <a:lnTo>
                    <a:pt x="467" y="68"/>
                  </a:lnTo>
                  <a:cubicBezTo>
                    <a:pt x="460" y="70"/>
                    <a:pt x="452" y="72"/>
                    <a:pt x="445" y="74"/>
                  </a:cubicBezTo>
                  <a:cubicBezTo>
                    <a:pt x="247" y="124"/>
                    <a:pt x="99" y="297"/>
                    <a:pt x="50" y="494"/>
                  </a:cubicBezTo>
                  <a:cubicBezTo>
                    <a:pt x="25" y="593"/>
                    <a:pt x="25" y="692"/>
                    <a:pt x="25" y="790"/>
                  </a:cubicBezTo>
                  <a:cubicBezTo>
                    <a:pt x="0" y="1185"/>
                    <a:pt x="124" y="1556"/>
                    <a:pt x="371" y="1852"/>
                  </a:cubicBezTo>
                  <a:cubicBezTo>
                    <a:pt x="522" y="2019"/>
                    <a:pt x="711" y="2148"/>
                    <a:pt x="919" y="2223"/>
                  </a:cubicBezTo>
                  <a:lnTo>
                    <a:pt x="919" y="2223"/>
                  </a:lnTo>
                  <a:cubicBezTo>
                    <a:pt x="1011" y="2338"/>
                    <a:pt x="1123" y="2439"/>
                    <a:pt x="1235" y="2519"/>
                  </a:cubicBezTo>
                  <a:cubicBezTo>
                    <a:pt x="1379" y="2591"/>
                    <a:pt x="1551" y="2637"/>
                    <a:pt x="1719" y="2637"/>
                  </a:cubicBezTo>
                  <a:cubicBezTo>
                    <a:pt x="1781" y="2637"/>
                    <a:pt x="1842" y="2631"/>
                    <a:pt x="1902" y="2617"/>
                  </a:cubicBezTo>
                  <a:cubicBezTo>
                    <a:pt x="2297" y="2519"/>
                    <a:pt x="2617" y="2222"/>
                    <a:pt x="2716" y="1827"/>
                  </a:cubicBezTo>
                  <a:cubicBezTo>
                    <a:pt x="2815" y="1408"/>
                    <a:pt x="2692" y="963"/>
                    <a:pt x="2371" y="642"/>
                  </a:cubicBezTo>
                  <a:cubicBezTo>
                    <a:pt x="2074" y="346"/>
                    <a:pt x="1704" y="173"/>
                    <a:pt x="1309" y="99"/>
                  </a:cubicBezTo>
                  <a:cubicBezTo>
                    <a:pt x="1279" y="93"/>
                    <a:pt x="1250" y="86"/>
                    <a:pt x="1221" y="81"/>
                  </a:cubicBezTo>
                  <a:lnTo>
                    <a:pt x="1221" y="81"/>
                  </a:lnTo>
                  <a:cubicBezTo>
                    <a:pt x="1144" y="58"/>
                    <a:pt x="1066" y="40"/>
                    <a:pt x="988" y="25"/>
                  </a:cubicBezTo>
                  <a:cubicBezTo>
                    <a:pt x="942" y="18"/>
                    <a:pt x="894" y="15"/>
                    <a:pt x="845" y="15"/>
                  </a:cubicBezTo>
                  <a:cubicBezTo>
                    <a:pt x="834" y="15"/>
                    <a:pt x="824" y="16"/>
                    <a:pt x="814" y="16"/>
                  </a:cubicBezTo>
                  <a:lnTo>
                    <a:pt x="814" y="16"/>
                  </a:lnTo>
                  <a:cubicBezTo>
                    <a:pt x="773" y="11"/>
                    <a:pt x="732" y="5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5" name="Google Shape;1015;p38"/>
            <p:cNvSpPr/>
            <p:nvPr/>
          </p:nvSpPr>
          <p:spPr>
            <a:xfrm flipH="1">
              <a:off x="8277742" y="2672371"/>
              <a:ext cx="129347" cy="135148"/>
            </a:xfrm>
            <a:custGeom>
              <a:avLst/>
              <a:gdLst/>
              <a:ahLst/>
              <a:cxnLst/>
              <a:rect l="l" t="t" r="r" b="b"/>
              <a:pathLst>
                <a:path w="3166" h="3308" extrusionOk="0">
                  <a:moveTo>
                    <a:pt x="1546" y="1400"/>
                  </a:moveTo>
                  <a:lnTo>
                    <a:pt x="1546" y="1400"/>
                  </a:lnTo>
                  <a:cubicBezTo>
                    <a:pt x="1546" y="1401"/>
                    <a:pt x="1546" y="1402"/>
                    <a:pt x="1546" y="1403"/>
                  </a:cubicBezTo>
                  <a:lnTo>
                    <a:pt x="1546" y="1403"/>
                  </a:lnTo>
                  <a:cubicBezTo>
                    <a:pt x="1546" y="1403"/>
                    <a:pt x="1546" y="1403"/>
                    <a:pt x="1545" y="1403"/>
                  </a:cubicBezTo>
                  <a:cubicBezTo>
                    <a:pt x="1543" y="1403"/>
                    <a:pt x="1543" y="1402"/>
                    <a:pt x="1546" y="1400"/>
                  </a:cubicBezTo>
                  <a:close/>
                  <a:moveTo>
                    <a:pt x="1704" y="1519"/>
                  </a:moveTo>
                  <a:cubicBezTo>
                    <a:pt x="1704" y="1519"/>
                    <a:pt x="1704" y="1519"/>
                    <a:pt x="1704" y="1519"/>
                  </a:cubicBezTo>
                  <a:lnTo>
                    <a:pt x="1704" y="1519"/>
                  </a:lnTo>
                  <a:cubicBezTo>
                    <a:pt x="1704" y="1519"/>
                    <a:pt x="1704" y="1519"/>
                    <a:pt x="1703" y="1520"/>
                  </a:cubicBezTo>
                  <a:lnTo>
                    <a:pt x="1703" y="1520"/>
                  </a:lnTo>
                  <a:cubicBezTo>
                    <a:pt x="1704" y="1519"/>
                    <a:pt x="1704" y="1519"/>
                    <a:pt x="1704" y="1519"/>
                  </a:cubicBezTo>
                  <a:close/>
                  <a:moveTo>
                    <a:pt x="1684" y="1516"/>
                  </a:moveTo>
                  <a:cubicBezTo>
                    <a:pt x="1676" y="1519"/>
                    <a:pt x="1670" y="1521"/>
                    <a:pt x="1666" y="1521"/>
                  </a:cubicBezTo>
                  <a:cubicBezTo>
                    <a:pt x="1662" y="1521"/>
                    <a:pt x="1660" y="1519"/>
                    <a:pt x="1660" y="1516"/>
                  </a:cubicBezTo>
                  <a:close/>
                  <a:moveTo>
                    <a:pt x="1705" y="1519"/>
                  </a:moveTo>
                  <a:cubicBezTo>
                    <a:pt x="1706" y="1519"/>
                    <a:pt x="1707" y="1520"/>
                    <a:pt x="1708" y="1520"/>
                  </a:cubicBezTo>
                  <a:lnTo>
                    <a:pt x="1708" y="1520"/>
                  </a:lnTo>
                  <a:cubicBezTo>
                    <a:pt x="1706" y="1521"/>
                    <a:pt x="1704" y="1523"/>
                    <a:pt x="1701" y="1524"/>
                  </a:cubicBezTo>
                  <a:lnTo>
                    <a:pt x="1701" y="1524"/>
                  </a:lnTo>
                  <a:cubicBezTo>
                    <a:pt x="1701" y="1524"/>
                    <a:pt x="1701" y="1524"/>
                    <a:pt x="1701" y="1524"/>
                  </a:cubicBezTo>
                  <a:lnTo>
                    <a:pt x="1701" y="1524"/>
                  </a:lnTo>
                  <a:cubicBezTo>
                    <a:pt x="1703" y="1521"/>
                    <a:pt x="1705" y="1520"/>
                    <a:pt x="1705" y="1519"/>
                  </a:cubicBezTo>
                  <a:close/>
                  <a:moveTo>
                    <a:pt x="1713" y="1523"/>
                  </a:moveTo>
                  <a:cubicBezTo>
                    <a:pt x="1713" y="1523"/>
                    <a:pt x="1714" y="1523"/>
                    <a:pt x="1714" y="1523"/>
                  </a:cubicBezTo>
                  <a:lnTo>
                    <a:pt x="1714" y="1523"/>
                  </a:lnTo>
                  <a:cubicBezTo>
                    <a:pt x="1717" y="1526"/>
                    <a:pt x="1722" y="1529"/>
                    <a:pt x="1727" y="1533"/>
                  </a:cubicBezTo>
                  <a:lnTo>
                    <a:pt x="1727" y="1533"/>
                  </a:lnTo>
                  <a:cubicBezTo>
                    <a:pt x="1727" y="1533"/>
                    <a:pt x="1727" y="1533"/>
                    <a:pt x="1727" y="1533"/>
                  </a:cubicBezTo>
                  <a:lnTo>
                    <a:pt x="1727" y="1533"/>
                  </a:lnTo>
                  <a:cubicBezTo>
                    <a:pt x="1728" y="1535"/>
                    <a:pt x="1729" y="1536"/>
                    <a:pt x="1731" y="1538"/>
                  </a:cubicBezTo>
                  <a:lnTo>
                    <a:pt x="1731" y="1538"/>
                  </a:lnTo>
                  <a:cubicBezTo>
                    <a:pt x="1731" y="1538"/>
                    <a:pt x="1731" y="1538"/>
                    <a:pt x="1731" y="1538"/>
                  </a:cubicBezTo>
                  <a:lnTo>
                    <a:pt x="1731" y="1538"/>
                  </a:lnTo>
                  <a:cubicBezTo>
                    <a:pt x="1732" y="1539"/>
                    <a:pt x="1733" y="1539"/>
                    <a:pt x="1734" y="1540"/>
                  </a:cubicBezTo>
                  <a:cubicBezTo>
                    <a:pt x="1737" y="1547"/>
                    <a:pt x="1740" y="1553"/>
                    <a:pt x="1742" y="1558"/>
                  </a:cubicBezTo>
                  <a:lnTo>
                    <a:pt x="1742" y="1558"/>
                  </a:lnTo>
                  <a:cubicBezTo>
                    <a:pt x="1740" y="1556"/>
                    <a:pt x="1737" y="1554"/>
                    <a:pt x="1735" y="1552"/>
                  </a:cubicBezTo>
                  <a:lnTo>
                    <a:pt x="1735" y="1552"/>
                  </a:lnTo>
                  <a:cubicBezTo>
                    <a:pt x="1733" y="1548"/>
                    <a:pt x="1731" y="1543"/>
                    <a:pt x="1728" y="1537"/>
                  </a:cubicBezTo>
                  <a:lnTo>
                    <a:pt x="1728" y="1537"/>
                  </a:lnTo>
                  <a:cubicBezTo>
                    <a:pt x="1729" y="1537"/>
                    <a:pt x="1730" y="1537"/>
                    <a:pt x="1731" y="1538"/>
                  </a:cubicBezTo>
                  <a:lnTo>
                    <a:pt x="1731" y="1538"/>
                  </a:lnTo>
                  <a:cubicBezTo>
                    <a:pt x="1730" y="1536"/>
                    <a:pt x="1728" y="1535"/>
                    <a:pt x="1727" y="1533"/>
                  </a:cubicBezTo>
                  <a:lnTo>
                    <a:pt x="1727" y="1533"/>
                  </a:lnTo>
                  <a:cubicBezTo>
                    <a:pt x="1727" y="1535"/>
                    <a:pt x="1728" y="1536"/>
                    <a:pt x="1728" y="1537"/>
                  </a:cubicBezTo>
                  <a:lnTo>
                    <a:pt x="1728" y="1537"/>
                  </a:lnTo>
                  <a:cubicBezTo>
                    <a:pt x="1725" y="1536"/>
                    <a:pt x="1721" y="1535"/>
                    <a:pt x="1718" y="1534"/>
                  </a:cubicBezTo>
                  <a:lnTo>
                    <a:pt x="1718" y="1534"/>
                  </a:lnTo>
                  <a:cubicBezTo>
                    <a:pt x="1714" y="1528"/>
                    <a:pt x="1711" y="1523"/>
                    <a:pt x="1713" y="1523"/>
                  </a:cubicBezTo>
                  <a:close/>
                  <a:moveTo>
                    <a:pt x="1630" y="1561"/>
                  </a:moveTo>
                  <a:cubicBezTo>
                    <a:pt x="1631" y="1561"/>
                    <a:pt x="1632" y="1562"/>
                    <a:pt x="1632" y="1562"/>
                  </a:cubicBezTo>
                  <a:lnTo>
                    <a:pt x="1632" y="1562"/>
                  </a:lnTo>
                  <a:cubicBezTo>
                    <a:pt x="1632" y="1562"/>
                    <a:pt x="1633" y="1562"/>
                    <a:pt x="1633" y="1562"/>
                  </a:cubicBezTo>
                  <a:cubicBezTo>
                    <a:pt x="1633" y="1562"/>
                    <a:pt x="1633" y="1562"/>
                    <a:pt x="1634" y="1562"/>
                  </a:cubicBezTo>
                  <a:lnTo>
                    <a:pt x="1634" y="1562"/>
                  </a:lnTo>
                  <a:cubicBezTo>
                    <a:pt x="1639" y="1564"/>
                    <a:pt x="1640" y="1565"/>
                    <a:pt x="1635" y="1565"/>
                  </a:cubicBezTo>
                  <a:cubicBezTo>
                    <a:pt x="1635" y="1565"/>
                    <a:pt x="1634" y="1564"/>
                    <a:pt x="1632" y="1564"/>
                  </a:cubicBezTo>
                  <a:lnTo>
                    <a:pt x="1632" y="1564"/>
                  </a:lnTo>
                  <a:cubicBezTo>
                    <a:pt x="1632" y="1563"/>
                    <a:pt x="1631" y="1562"/>
                    <a:pt x="1630" y="1561"/>
                  </a:cubicBezTo>
                  <a:close/>
                  <a:moveTo>
                    <a:pt x="1825" y="0"/>
                  </a:moveTo>
                  <a:cubicBezTo>
                    <a:pt x="1757" y="0"/>
                    <a:pt x="1684" y="18"/>
                    <a:pt x="1610" y="59"/>
                  </a:cubicBezTo>
                  <a:lnTo>
                    <a:pt x="1610" y="108"/>
                  </a:lnTo>
                  <a:cubicBezTo>
                    <a:pt x="1278" y="311"/>
                    <a:pt x="1001" y="556"/>
                    <a:pt x="769" y="841"/>
                  </a:cubicBezTo>
                  <a:lnTo>
                    <a:pt x="769" y="841"/>
                  </a:lnTo>
                  <a:cubicBezTo>
                    <a:pt x="338" y="1147"/>
                    <a:pt x="0" y="1620"/>
                    <a:pt x="80" y="2158"/>
                  </a:cubicBezTo>
                  <a:cubicBezTo>
                    <a:pt x="107" y="2306"/>
                    <a:pt x="168" y="2436"/>
                    <a:pt x="255" y="2547"/>
                  </a:cubicBezTo>
                  <a:lnTo>
                    <a:pt x="255" y="2547"/>
                  </a:lnTo>
                  <a:cubicBezTo>
                    <a:pt x="337" y="2906"/>
                    <a:pt x="603" y="3192"/>
                    <a:pt x="968" y="3293"/>
                  </a:cubicBezTo>
                  <a:cubicBezTo>
                    <a:pt x="1028" y="3303"/>
                    <a:pt x="1086" y="3308"/>
                    <a:pt x="1142" y="3308"/>
                  </a:cubicBezTo>
                  <a:cubicBezTo>
                    <a:pt x="1649" y="3308"/>
                    <a:pt x="2038" y="2930"/>
                    <a:pt x="2326" y="2553"/>
                  </a:cubicBezTo>
                  <a:cubicBezTo>
                    <a:pt x="2672" y="2108"/>
                    <a:pt x="2944" y="1590"/>
                    <a:pt x="3092" y="1047"/>
                  </a:cubicBezTo>
                  <a:cubicBezTo>
                    <a:pt x="3166" y="800"/>
                    <a:pt x="3018" y="553"/>
                    <a:pt x="2795" y="479"/>
                  </a:cubicBezTo>
                  <a:cubicBezTo>
                    <a:pt x="2795" y="478"/>
                    <a:pt x="2794" y="478"/>
                    <a:pt x="2793" y="478"/>
                  </a:cubicBezTo>
                  <a:lnTo>
                    <a:pt x="2793" y="478"/>
                  </a:lnTo>
                  <a:cubicBezTo>
                    <a:pt x="2719" y="401"/>
                    <a:pt x="2627" y="340"/>
                    <a:pt x="2524" y="306"/>
                  </a:cubicBezTo>
                  <a:cubicBezTo>
                    <a:pt x="2420" y="278"/>
                    <a:pt x="2313" y="260"/>
                    <a:pt x="2205" y="253"/>
                  </a:cubicBezTo>
                  <a:lnTo>
                    <a:pt x="2205" y="253"/>
                  </a:lnTo>
                  <a:cubicBezTo>
                    <a:pt x="2132" y="109"/>
                    <a:pt x="1992" y="0"/>
                    <a:pt x="1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6" name="Google Shape;1016;p38"/>
            <p:cNvSpPr/>
            <p:nvPr/>
          </p:nvSpPr>
          <p:spPr>
            <a:xfrm flipH="1">
              <a:off x="8091116" y="2553075"/>
              <a:ext cx="152103" cy="121462"/>
            </a:xfrm>
            <a:custGeom>
              <a:avLst/>
              <a:gdLst/>
              <a:ahLst/>
              <a:cxnLst/>
              <a:rect l="l" t="t" r="r" b="b"/>
              <a:pathLst>
                <a:path w="3723" h="2973" extrusionOk="0">
                  <a:moveTo>
                    <a:pt x="629" y="0"/>
                  </a:moveTo>
                  <a:cubicBezTo>
                    <a:pt x="342" y="0"/>
                    <a:pt x="45" y="293"/>
                    <a:pt x="162" y="622"/>
                  </a:cubicBezTo>
                  <a:lnTo>
                    <a:pt x="162" y="622"/>
                  </a:lnTo>
                  <a:cubicBezTo>
                    <a:pt x="155" y="642"/>
                    <a:pt x="148" y="662"/>
                    <a:pt x="142" y="683"/>
                  </a:cubicBezTo>
                  <a:cubicBezTo>
                    <a:pt x="122" y="747"/>
                    <a:pt x="109" y="812"/>
                    <a:pt x="102" y="876"/>
                  </a:cubicBezTo>
                  <a:lnTo>
                    <a:pt x="102" y="876"/>
                  </a:lnTo>
                  <a:cubicBezTo>
                    <a:pt x="77" y="995"/>
                    <a:pt x="80" y="1123"/>
                    <a:pt x="118" y="1251"/>
                  </a:cubicBezTo>
                  <a:cubicBezTo>
                    <a:pt x="128" y="1281"/>
                    <a:pt x="140" y="1311"/>
                    <a:pt x="153" y="1340"/>
                  </a:cubicBezTo>
                  <a:lnTo>
                    <a:pt x="153" y="1340"/>
                  </a:lnTo>
                  <a:cubicBezTo>
                    <a:pt x="1" y="1932"/>
                    <a:pt x="278" y="2561"/>
                    <a:pt x="858" y="2806"/>
                  </a:cubicBezTo>
                  <a:cubicBezTo>
                    <a:pt x="1093" y="2917"/>
                    <a:pt x="1352" y="2973"/>
                    <a:pt x="1611" y="2973"/>
                  </a:cubicBezTo>
                  <a:cubicBezTo>
                    <a:pt x="1871" y="2973"/>
                    <a:pt x="2130" y="2917"/>
                    <a:pt x="2364" y="2806"/>
                  </a:cubicBezTo>
                  <a:cubicBezTo>
                    <a:pt x="2491" y="2746"/>
                    <a:pt x="2601" y="2667"/>
                    <a:pt x="2693" y="2574"/>
                  </a:cubicBezTo>
                  <a:lnTo>
                    <a:pt x="2693" y="2574"/>
                  </a:lnTo>
                  <a:cubicBezTo>
                    <a:pt x="2943" y="2529"/>
                    <a:pt x="3179" y="2425"/>
                    <a:pt x="3377" y="2238"/>
                  </a:cubicBezTo>
                  <a:cubicBezTo>
                    <a:pt x="3623" y="1991"/>
                    <a:pt x="3722" y="1621"/>
                    <a:pt x="3623" y="1300"/>
                  </a:cubicBezTo>
                  <a:cubicBezTo>
                    <a:pt x="3549" y="979"/>
                    <a:pt x="3352" y="708"/>
                    <a:pt x="3080" y="535"/>
                  </a:cubicBezTo>
                  <a:cubicBezTo>
                    <a:pt x="2833" y="387"/>
                    <a:pt x="2587" y="263"/>
                    <a:pt x="2315" y="214"/>
                  </a:cubicBezTo>
                  <a:cubicBezTo>
                    <a:pt x="2125" y="146"/>
                    <a:pt x="1920" y="108"/>
                    <a:pt x="1713" y="108"/>
                  </a:cubicBezTo>
                  <a:cubicBezTo>
                    <a:pt x="1552" y="108"/>
                    <a:pt x="1391" y="131"/>
                    <a:pt x="1233" y="180"/>
                  </a:cubicBezTo>
                  <a:lnTo>
                    <a:pt x="1233" y="180"/>
                  </a:lnTo>
                  <a:cubicBezTo>
                    <a:pt x="1138" y="166"/>
                    <a:pt x="1042" y="157"/>
                    <a:pt x="947" y="157"/>
                  </a:cubicBezTo>
                  <a:cubicBezTo>
                    <a:pt x="946" y="157"/>
                    <a:pt x="945" y="157"/>
                    <a:pt x="943" y="157"/>
                  </a:cubicBezTo>
                  <a:lnTo>
                    <a:pt x="943" y="157"/>
                  </a:lnTo>
                  <a:cubicBezTo>
                    <a:pt x="858" y="47"/>
                    <a:pt x="745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7" name="Google Shape;1017;p38"/>
            <p:cNvSpPr/>
            <p:nvPr/>
          </p:nvSpPr>
          <p:spPr>
            <a:xfrm flipH="1">
              <a:off x="7885371" y="2454492"/>
              <a:ext cx="148304" cy="135312"/>
            </a:xfrm>
            <a:custGeom>
              <a:avLst/>
              <a:gdLst/>
              <a:ahLst/>
              <a:cxnLst/>
              <a:rect l="l" t="t" r="r" b="b"/>
              <a:pathLst>
                <a:path w="3630" h="3312" extrusionOk="0">
                  <a:moveTo>
                    <a:pt x="999" y="2395"/>
                  </a:moveTo>
                  <a:lnTo>
                    <a:pt x="999" y="2395"/>
                  </a:lnTo>
                  <a:cubicBezTo>
                    <a:pt x="999" y="2395"/>
                    <a:pt x="1000" y="2396"/>
                    <a:pt x="1000" y="2396"/>
                  </a:cubicBezTo>
                  <a:lnTo>
                    <a:pt x="1000" y="2396"/>
                  </a:lnTo>
                  <a:cubicBezTo>
                    <a:pt x="1002" y="2397"/>
                    <a:pt x="1003" y="2399"/>
                    <a:pt x="1004" y="2400"/>
                  </a:cubicBezTo>
                  <a:lnTo>
                    <a:pt x="1004" y="2400"/>
                  </a:lnTo>
                  <a:cubicBezTo>
                    <a:pt x="1003" y="2400"/>
                    <a:pt x="1002" y="2399"/>
                    <a:pt x="1002" y="2399"/>
                  </a:cubicBezTo>
                  <a:lnTo>
                    <a:pt x="1002" y="2399"/>
                  </a:lnTo>
                  <a:cubicBezTo>
                    <a:pt x="1001" y="2398"/>
                    <a:pt x="1000" y="2397"/>
                    <a:pt x="999" y="2395"/>
                  </a:cubicBezTo>
                  <a:close/>
                  <a:moveTo>
                    <a:pt x="892" y="2435"/>
                  </a:moveTo>
                  <a:cubicBezTo>
                    <a:pt x="893" y="2437"/>
                    <a:pt x="894" y="2438"/>
                    <a:pt x="894" y="2439"/>
                  </a:cubicBezTo>
                  <a:lnTo>
                    <a:pt x="894" y="2439"/>
                  </a:lnTo>
                  <a:cubicBezTo>
                    <a:pt x="893" y="2444"/>
                    <a:pt x="891" y="2449"/>
                    <a:pt x="889" y="2454"/>
                  </a:cubicBezTo>
                  <a:cubicBezTo>
                    <a:pt x="889" y="2448"/>
                    <a:pt x="890" y="2442"/>
                    <a:pt x="892" y="2435"/>
                  </a:cubicBezTo>
                  <a:close/>
                  <a:moveTo>
                    <a:pt x="2409" y="1"/>
                  </a:moveTo>
                  <a:cubicBezTo>
                    <a:pt x="2315" y="1"/>
                    <a:pt x="2219" y="12"/>
                    <a:pt x="2124" y="34"/>
                  </a:cubicBezTo>
                  <a:cubicBezTo>
                    <a:pt x="1753" y="133"/>
                    <a:pt x="1408" y="331"/>
                    <a:pt x="1136" y="627"/>
                  </a:cubicBezTo>
                  <a:cubicBezTo>
                    <a:pt x="1067" y="689"/>
                    <a:pt x="1015" y="762"/>
                    <a:pt x="979" y="842"/>
                  </a:cubicBezTo>
                  <a:lnTo>
                    <a:pt x="979" y="842"/>
                  </a:lnTo>
                  <a:cubicBezTo>
                    <a:pt x="825" y="984"/>
                    <a:pt x="689" y="1144"/>
                    <a:pt x="568" y="1318"/>
                  </a:cubicBezTo>
                  <a:cubicBezTo>
                    <a:pt x="346" y="1590"/>
                    <a:pt x="173" y="1886"/>
                    <a:pt x="75" y="2207"/>
                  </a:cubicBezTo>
                  <a:cubicBezTo>
                    <a:pt x="0" y="2429"/>
                    <a:pt x="0" y="2627"/>
                    <a:pt x="75" y="2824"/>
                  </a:cubicBezTo>
                  <a:cubicBezTo>
                    <a:pt x="198" y="3071"/>
                    <a:pt x="445" y="3244"/>
                    <a:pt x="692" y="3244"/>
                  </a:cubicBezTo>
                  <a:cubicBezTo>
                    <a:pt x="749" y="3244"/>
                    <a:pt x="805" y="3242"/>
                    <a:pt x="859" y="3239"/>
                  </a:cubicBezTo>
                  <a:lnTo>
                    <a:pt x="859" y="3239"/>
                  </a:lnTo>
                  <a:cubicBezTo>
                    <a:pt x="1037" y="3288"/>
                    <a:pt x="1219" y="3312"/>
                    <a:pt x="1402" y="3312"/>
                  </a:cubicBezTo>
                  <a:cubicBezTo>
                    <a:pt x="1494" y="3312"/>
                    <a:pt x="1587" y="3306"/>
                    <a:pt x="1679" y="3293"/>
                  </a:cubicBezTo>
                  <a:cubicBezTo>
                    <a:pt x="2074" y="3269"/>
                    <a:pt x="2445" y="3170"/>
                    <a:pt x="2790" y="2948"/>
                  </a:cubicBezTo>
                  <a:cubicBezTo>
                    <a:pt x="3263" y="2639"/>
                    <a:pt x="3522" y="2115"/>
                    <a:pt x="3507" y="1575"/>
                  </a:cubicBezTo>
                  <a:lnTo>
                    <a:pt x="3507" y="1575"/>
                  </a:lnTo>
                  <a:cubicBezTo>
                    <a:pt x="3516" y="1540"/>
                    <a:pt x="3524" y="1503"/>
                    <a:pt x="3531" y="1466"/>
                  </a:cubicBezTo>
                  <a:cubicBezTo>
                    <a:pt x="3630" y="1071"/>
                    <a:pt x="3531" y="652"/>
                    <a:pt x="3259" y="355"/>
                  </a:cubicBezTo>
                  <a:cubicBezTo>
                    <a:pt x="3031" y="127"/>
                    <a:pt x="2728" y="1"/>
                    <a:pt x="2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8" name="Google Shape;1018;p38"/>
            <p:cNvSpPr/>
            <p:nvPr/>
          </p:nvSpPr>
          <p:spPr>
            <a:xfrm flipH="1">
              <a:off x="7983218" y="2145260"/>
              <a:ext cx="93844" cy="119583"/>
            </a:xfrm>
            <a:custGeom>
              <a:avLst/>
              <a:gdLst/>
              <a:ahLst/>
              <a:cxnLst/>
              <a:rect l="l" t="t" r="r" b="b"/>
              <a:pathLst>
                <a:path w="2297" h="2927" extrusionOk="0">
                  <a:moveTo>
                    <a:pt x="1801" y="0"/>
                  </a:moveTo>
                  <a:cubicBezTo>
                    <a:pt x="1751" y="0"/>
                    <a:pt x="1702" y="8"/>
                    <a:pt x="1655" y="24"/>
                  </a:cubicBezTo>
                  <a:cubicBezTo>
                    <a:pt x="1260" y="147"/>
                    <a:pt x="939" y="419"/>
                    <a:pt x="717" y="765"/>
                  </a:cubicBezTo>
                  <a:cubicBezTo>
                    <a:pt x="666" y="835"/>
                    <a:pt x="624" y="914"/>
                    <a:pt x="592" y="1000"/>
                  </a:cubicBezTo>
                  <a:lnTo>
                    <a:pt x="592" y="1000"/>
                  </a:lnTo>
                  <a:cubicBezTo>
                    <a:pt x="491" y="1090"/>
                    <a:pt x="400" y="1194"/>
                    <a:pt x="322" y="1308"/>
                  </a:cubicBezTo>
                  <a:cubicBezTo>
                    <a:pt x="75" y="1678"/>
                    <a:pt x="1" y="2147"/>
                    <a:pt x="124" y="2567"/>
                  </a:cubicBezTo>
                  <a:cubicBezTo>
                    <a:pt x="188" y="2778"/>
                    <a:pt x="377" y="2899"/>
                    <a:pt x="569" y="2899"/>
                  </a:cubicBezTo>
                  <a:cubicBezTo>
                    <a:pt x="570" y="2899"/>
                    <a:pt x="571" y="2899"/>
                    <a:pt x="572" y="2899"/>
                  </a:cubicBezTo>
                  <a:lnTo>
                    <a:pt x="572" y="2899"/>
                  </a:lnTo>
                  <a:cubicBezTo>
                    <a:pt x="622" y="2917"/>
                    <a:pt x="676" y="2926"/>
                    <a:pt x="731" y="2926"/>
                  </a:cubicBezTo>
                  <a:cubicBezTo>
                    <a:pt x="809" y="2926"/>
                    <a:pt x="890" y="2906"/>
                    <a:pt x="964" y="2863"/>
                  </a:cubicBezTo>
                  <a:cubicBezTo>
                    <a:pt x="1060" y="2801"/>
                    <a:pt x="1151" y="2733"/>
                    <a:pt x="1235" y="2658"/>
                  </a:cubicBezTo>
                  <a:lnTo>
                    <a:pt x="1235" y="2658"/>
                  </a:lnTo>
                  <a:cubicBezTo>
                    <a:pt x="1388" y="2585"/>
                    <a:pt x="1524" y="2467"/>
                    <a:pt x="1630" y="2320"/>
                  </a:cubicBezTo>
                  <a:cubicBezTo>
                    <a:pt x="1637" y="2305"/>
                    <a:pt x="1644" y="2290"/>
                    <a:pt x="1651" y="2274"/>
                  </a:cubicBezTo>
                  <a:lnTo>
                    <a:pt x="1651" y="2274"/>
                  </a:lnTo>
                  <a:cubicBezTo>
                    <a:pt x="1745" y="2156"/>
                    <a:pt x="1824" y="2026"/>
                    <a:pt x="1885" y="1887"/>
                  </a:cubicBezTo>
                  <a:lnTo>
                    <a:pt x="1885" y="1887"/>
                  </a:lnTo>
                  <a:cubicBezTo>
                    <a:pt x="1899" y="1875"/>
                    <a:pt x="1913" y="1863"/>
                    <a:pt x="1927" y="1851"/>
                  </a:cubicBezTo>
                  <a:cubicBezTo>
                    <a:pt x="2173" y="1555"/>
                    <a:pt x="2297" y="1135"/>
                    <a:pt x="2248" y="740"/>
                  </a:cubicBezTo>
                  <a:cubicBezTo>
                    <a:pt x="2248" y="683"/>
                    <a:pt x="2237" y="629"/>
                    <a:pt x="2219" y="580"/>
                  </a:cubicBezTo>
                  <a:lnTo>
                    <a:pt x="2219" y="580"/>
                  </a:lnTo>
                  <a:cubicBezTo>
                    <a:pt x="2220" y="576"/>
                    <a:pt x="2222" y="571"/>
                    <a:pt x="2223" y="567"/>
                  </a:cubicBezTo>
                  <a:cubicBezTo>
                    <a:pt x="2248" y="419"/>
                    <a:pt x="2223" y="246"/>
                    <a:pt x="2099" y="123"/>
                  </a:cubicBezTo>
                  <a:cubicBezTo>
                    <a:pt x="2015" y="38"/>
                    <a:pt x="1908" y="0"/>
                    <a:pt x="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9" name="Google Shape;1019;p38"/>
            <p:cNvSpPr/>
            <p:nvPr/>
          </p:nvSpPr>
          <p:spPr>
            <a:xfrm flipH="1">
              <a:off x="7695722" y="2045860"/>
              <a:ext cx="136211" cy="131839"/>
            </a:xfrm>
            <a:custGeom>
              <a:avLst/>
              <a:gdLst/>
              <a:ahLst/>
              <a:cxnLst/>
              <a:rect l="l" t="t" r="r" b="b"/>
              <a:pathLst>
                <a:path w="3334" h="3227" extrusionOk="0">
                  <a:moveTo>
                    <a:pt x="1519" y="0"/>
                  </a:moveTo>
                  <a:cubicBezTo>
                    <a:pt x="1171" y="0"/>
                    <a:pt x="831" y="103"/>
                    <a:pt x="543" y="309"/>
                  </a:cubicBezTo>
                  <a:cubicBezTo>
                    <a:pt x="346" y="432"/>
                    <a:pt x="198" y="605"/>
                    <a:pt x="74" y="803"/>
                  </a:cubicBezTo>
                  <a:cubicBezTo>
                    <a:pt x="0" y="926"/>
                    <a:pt x="0" y="1099"/>
                    <a:pt x="74" y="1247"/>
                  </a:cubicBezTo>
                  <a:cubicBezTo>
                    <a:pt x="107" y="1300"/>
                    <a:pt x="148" y="1348"/>
                    <a:pt x="193" y="1389"/>
                  </a:cubicBezTo>
                  <a:lnTo>
                    <a:pt x="193" y="1389"/>
                  </a:lnTo>
                  <a:cubicBezTo>
                    <a:pt x="139" y="1547"/>
                    <a:pt x="115" y="1716"/>
                    <a:pt x="124" y="1889"/>
                  </a:cubicBezTo>
                  <a:cubicBezTo>
                    <a:pt x="173" y="2358"/>
                    <a:pt x="445" y="2803"/>
                    <a:pt x="864" y="3025"/>
                  </a:cubicBezTo>
                  <a:cubicBezTo>
                    <a:pt x="1010" y="3094"/>
                    <a:pt x="1160" y="3141"/>
                    <a:pt x="1312" y="3167"/>
                  </a:cubicBezTo>
                  <a:lnTo>
                    <a:pt x="1312" y="3167"/>
                  </a:lnTo>
                  <a:cubicBezTo>
                    <a:pt x="1417" y="3205"/>
                    <a:pt x="1528" y="3227"/>
                    <a:pt x="1640" y="3227"/>
                  </a:cubicBezTo>
                  <a:cubicBezTo>
                    <a:pt x="1760" y="3227"/>
                    <a:pt x="1881" y="3202"/>
                    <a:pt x="2000" y="3148"/>
                  </a:cubicBezTo>
                  <a:cubicBezTo>
                    <a:pt x="2029" y="3132"/>
                    <a:pt x="2057" y="3115"/>
                    <a:pt x="2085" y="3097"/>
                  </a:cubicBezTo>
                  <a:lnTo>
                    <a:pt x="2085" y="3097"/>
                  </a:lnTo>
                  <a:cubicBezTo>
                    <a:pt x="2157" y="3071"/>
                    <a:pt x="2227" y="3038"/>
                    <a:pt x="2296" y="3000"/>
                  </a:cubicBezTo>
                  <a:cubicBezTo>
                    <a:pt x="3086" y="2531"/>
                    <a:pt x="3333" y="1494"/>
                    <a:pt x="2840" y="704"/>
                  </a:cubicBezTo>
                  <a:cubicBezTo>
                    <a:pt x="2593" y="334"/>
                    <a:pt x="2198" y="62"/>
                    <a:pt x="1729" y="13"/>
                  </a:cubicBezTo>
                  <a:cubicBezTo>
                    <a:pt x="1659" y="5"/>
                    <a:pt x="1589" y="0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0" name="Google Shape;1020;p38"/>
            <p:cNvSpPr/>
            <p:nvPr/>
          </p:nvSpPr>
          <p:spPr>
            <a:xfrm flipH="1">
              <a:off x="7867190" y="1992503"/>
              <a:ext cx="86817" cy="82159"/>
            </a:xfrm>
            <a:custGeom>
              <a:avLst/>
              <a:gdLst/>
              <a:ahLst/>
              <a:cxnLst/>
              <a:rect l="l" t="t" r="r" b="b"/>
              <a:pathLst>
                <a:path w="2125" h="2011" extrusionOk="0">
                  <a:moveTo>
                    <a:pt x="1139" y="1"/>
                  </a:moveTo>
                  <a:cubicBezTo>
                    <a:pt x="866" y="1"/>
                    <a:pt x="621" y="147"/>
                    <a:pt x="470" y="405"/>
                  </a:cubicBezTo>
                  <a:cubicBezTo>
                    <a:pt x="440" y="476"/>
                    <a:pt x="414" y="546"/>
                    <a:pt x="394" y="616"/>
                  </a:cubicBezTo>
                  <a:lnTo>
                    <a:pt x="394" y="616"/>
                  </a:lnTo>
                  <a:cubicBezTo>
                    <a:pt x="145" y="708"/>
                    <a:pt x="1" y="1010"/>
                    <a:pt x="149" y="1269"/>
                  </a:cubicBezTo>
                  <a:lnTo>
                    <a:pt x="174" y="1294"/>
                  </a:lnTo>
                  <a:cubicBezTo>
                    <a:pt x="232" y="1390"/>
                    <a:pt x="304" y="1475"/>
                    <a:pt x="385" y="1546"/>
                  </a:cubicBezTo>
                  <a:lnTo>
                    <a:pt x="385" y="1546"/>
                  </a:lnTo>
                  <a:cubicBezTo>
                    <a:pt x="491" y="1830"/>
                    <a:pt x="771" y="2010"/>
                    <a:pt x="1087" y="2010"/>
                  </a:cubicBezTo>
                  <a:cubicBezTo>
                    <a:pt x="1209" y="2010"/>
                    <a:pt x="1328" y="1989"/>
                    <a:pt x="1438" y="1947"/>
                  </a:cubicBezTo>
                  <a:lnTo>
                    <a:pt x="1438" y="1947"/>
                  </a:lnTo>
                  <a:cubicBezTo>
                    <a:pt x="1472" y="1937"/>
                    <a:pt x="1504" y="1925"/>
                    <a:pt x="1532" y="1911"/>
                  </a:cubicBezTo>
                  <a:cubicBezTo>
                    <a:pt x="1540" y="1905"/>
                    <a:pt x="1549" y="1898"/>
                    <a:pt x="1557" y="1892"/>
                  </a:cubicBezTo>
                  <a:lnTo>
                    <a:pt x="1557" y="1892"/>
                  </a:lnTo>
                  <a:cubicBezTo>
                    <a:pt x="1708" y="1809"/>
                    <a:pt x="1837" y="1682"/>
                    <a:pt x="1927" y="1516"/>
                  </a:cubicBezTo>
                  <a:cubicBezTo>
                    <a:pt x="1947" y="1480"/>
                    <a:pt x="1964" y="1442"/>
                    <a:pt x="1979" y="1403"/>
                  </a:cubicBezTo>
                  <a:lnTo>
                    <a:pt x="1979" y="1403"/>
                  </a:lnTo>
                  <a:cubicBezTo>
                    <a:pt x="2032" y="1327"/>
                    <a:pt x="2070" y="1244"/>
                    <a:pt x="2099" y="1171"/>
                  </a:cubicBezTo>
                  <a:cubicBezTo>
                    <a:pt x="2124" y="1023"/>
                    <a:pt x="2124" y="874"/>
                    <a:pt x="2099" y="726"/>
                  </a:cubicBezTo>
                  <a:cubicBezTo>
                    <a:pt x="2071" y="640"/>
                    <a:pt x="2033" y="562"/>
                    <a:pt x="1988" y="487"/>
                  </a:cubicBezTo>
                  <a:lnTo>
                    <a:pt x="1988" y="487"/>
                  </a:lnTo>
                  <a:cubicBezTo>
                    <a:pt x="1984" y="460"/>
                    <a:pt x="1980" y="433"/>
                    <a:pt x="1976" y="405"/>
                  </a:cubicBezTo>
                  <a:cubicBezTo>
                    <a:pt x="1927" y="257"/>
                    <a:pt x="1803" y="134"/>
                    <a:pt x="1655" y="109"/>
                  </a:cubicBezTo>
                  <a:cubicBezTo>
                    <a:pt x="1611" y="96"/>
                    <a:pt x="1568" y="87"/>
                    <a:pt x="1524" y="81"/>
                  </a:cubicBezTo>
                  <a:lnTo>
                    <a:pt x="1524" y="81"/>
                  </a:lnTo>
                  <a:cubicBezTo>
                    <a:pt x="1436" y="45"/>
                    <a:pt x="1348" y="28"/>
                    <a:pt x="1260" y="10"/>
                  </a:cubicBezTo>
                  <a:cubicBezTo>
                    <a:pt x="1219" y="4"/>
                    <a:pt x="1179" y="1"/>
                    <a:pt x="1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1" name="Google Shape;1021;p38"/>
            <p:cNvSpPr/>
            <p:nvPr/>
          </p:nvSpPr>
          <p:spPr>
            <a:xfrm flipH="1">
              <a:off x="8172826" y="2972370"/>
              <a:ext cx="114026" cy="199781"/>
            </a:xfrm>
            <a:custGeom>
              <a:avLst/>
              <a:gdLst/>
              <a:ahLst/>
              <a:cxnLst/>
              <a:rect l="l" t="t" r="r" b="b"/>
              <a:pathLst>
                <a:path w="2791" h="4890" extrusionOk="0">
                  <a:moveTo>
                    <a:pt x="1304" y="1"/>
                  </a:moveTo>
                  <a:cubicBezTo>
                    <a:pt x="1166" y="1"/>
                    <a:pt x="1026" y="38"/>
                    <a:pt x="889" y="123"/>
                  </a:cubicBezTo>
                  <a:cubicBezTo>
                    <a:pt x="695" y="281"/>
                    <a:pt x="552" y="490"/>
                    <a:pt x="495" y="723"/>
                  </a:cubicBezTo>
                  <a:lnTo>
                    <a:pt x="495" y="723"/>
                  </a:lnTo>
                  <a:cubicBezTo>
                    <a:pt x="313" y="1016"/>
                    <a:pt x="222" y="1389"/>
                    <a:pt x="149" y="1727"/>
                  </a:cubicBezTo>
                  <a:cubicBezTo>
                    <a:pt x="1" y="2345"/>
                    <a:pt x="25" y="2987"/>
                    <a:pt x="445" y="3480"/>
                  </a:cubicBezTo>
                  <a:cubicBezTo>
                    <a:pt x="462" y="3501"/>
                    <a:pt x="479" y="3520"/>
                    <a:pt x="497" y="3539"/>
                  </a:cubicBezTo>
                  <a:lnTo>
                    <a:pt x="497" y="3539"/>
                  </a:lnTo>
                  <a:cubicBezTo>
                    <a:pt x="524" y="3849"/>
                    <a:pt x="598" y="4157"/>
                    <a:pt x="741" y="4443"/>
                  </a:cubicBezTo>
                  <a:cubicBezTo>
                    <a:pt x="881" y="4699"/>
                    <a:pt x="1175" y="4890"/>
                    <a:pt x="1498" y="4890"/>
                  </a:cubicBezTo>
                  <a:cubicBezTo>
                    <a:pt x="1517" y="4890"/>
                    <a:pt x="1536" y="4889"/>
                    <a:pt x="1556" y="4888"/>
                  </a:cubicBezTo>
                  <a:cubicBezTo>
                    <a:pt x="1877" y="4838"/>
                    <a:pt x="2173" y="4641"/>
                    <a:pt x="2321" y="4320"/>
                  </a:cubicBezTo>
                  <a:cubicBezTo>
                    <a:pt x="2642" y="3678"/>
                    <a:pt x="2790" y="2962"/>
                    <a:pt x="2766" y="2246"/>
                  </a:cubicBezTo>
                  <a:cubicBezTo>
                    <a:pt x="2771" y="2161"/>
                    <a:pt x="2769" y="2076"/>
                    <a:pt x="2761" y="1991"/>
                  </a:cubicBezTo>
                  <a:lnTo>
                    <a:pt x="2761" y="1991"/>
                  </a:lnTo>
                  <a:cubicBezTo>
                    <a:pt x="2756" y="1811"/>
                    <a:pt x="2730" y="1632"/>
                    <a:pt x="2685" y="1459"/>
                  </a:cubicBezTo>
                  <a:lnTo>
                    <a:pt x="2685" y="1459"/>
                  </a:lnTo>
                  <a:cubicBezTo>
                    <a:pt x="2651" y="1223"/>
                    <a:pt x="2578" y="996"/>
                    <a:pt x="2442" y="792"/>
                  </a:cubicBezTo>
                  <a:lnTo>
                    <a:pt x="2442" y="792"/>
                  </a:lnTo>
                  <a:cubicBezTo>
                    <a:pt x="2272" y="395"/>
                    <a:pt x="1971" y="7"/>
                    <a:pt x="1537" y="7"/>
                  </a:cubicBezTo>
                  <a:cubicBezTo>
                    <a:pt x="1506" y="7"/>
                    <a:pt x="1475" y="9"/>
                    <a:pt x="1444" y="13"/>
                  </a:cubicBezTo>
                  <a:lnTo>
                    <a:pt x="1444" y="13"/>
                  </a:lnTo>
                  <a:cubicBezTo>
                    <a:pt x="1397" y="5"/>
                    <a:pt x="1351" y="1"/>
                    <a:pt x="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2" name="Google Shape;1022;p38"/>
            <p:cNvSpPr/>
            <p:nvPr/>
          </p:nvSpPr>
          <p:spPr>
            <a:xfrm flipH="1">
              <a:off x="8328157" y="2919626"/>
              <a:ext cx="185931" cy="116764"/>
            </a:xfrm>
            <a:custGeom>
              <a:avLst/>
              <a:gdLst/>
              <a:ahLst/>
              <a:cxnLst/>
              <a:rect l="l" t="t" r="r" b="b"/>
              <a:pathLst>
                <a:path w="4551" h="2858" extrusionOk="0">
                  <a:moveTo>
                    <a:pt x="2114" y="0"/>
                  </a:moveTo>
                  <a:cubicBezTo>
                    <a:pt x="2037" y="0"/>
                    <a:pt x="1960" y="2"/>
                    <a:pt x="1884" y="6"/>
                  </a:cubicBezTo>
                  <a:cubicBezTo>
                    <a:pt x="1601" y="21"/>
                    <a:pt x="1261" y="43"/>
                    <a:pt x="976" y="152"/>
                  </a:cubicBezTo>
                  <a:lnTo>
                    <a:pt x="976" y="152"/>
                  </a:lnTo>
                  <a:cubicBezTo>
                    <a:pt x="948" y="147"/>
                    <a:pt x="920" y="144"/>
                    <a:pt x="893" y="144"/>
                  </a:cubicBezTo>
                  <a:cubicBezTo>
                    <a:pt x="741" y="144"/>
                    <a:pt x="596" y="221"/>
                    <a:pt x="511" y="360"/>
                  </a:cubicBezTo>
                  <a:lnTo>
                    <a:pt x="511" y="360"/>
                  </a:lnTo>
                  <a:cubicBezTo>
                    <a:pt x="418" y="407"/>
                    <a:pt x="347" y="487"/>
                    <a:pt x="303" y="587"/>
                  </a:cubicBezTo>
                  <a:lnTo>
                    <a:pt x="303" y="587"/>
                  </a:lnTo>
                  <a:cubicBezTo>
                    <a:pt x="80" y="701"/>
                    <a:pt x="1" y="977"/>
                    <a:pt x="131" y="1216"/>
                  </a:cubicBezTo>
                  <a:cubicBezTo>
                    <a:pt x="221" y="1363"/>
                    <a:pt x="324" y="1494"/>
                    <a:pt x="438" y="1608"/>
                  </a:cubicBezTo>
                  <a:lnTo>
                    <a:pt x="438" y="1608"/>
                  </a:lnTo>
                  <a:cubicBezTo>
                    <a:pt x="598" y="2002"/>
                    <a:pt x="914" y="2330"/>
                    <a:pt x="1293" y="2537"/>
                  </a:cubicBezTo>
                  <a:lnTo>
                    <a:pt x="1293" y="2537"/>
                  </a:lnTo>
                  <a:cubicBezTo>
                    <a:pt x="1425" y="2614"/>
                    <a:pt x="1566" y="2676"/>
                    <a:pt x="1711" y="2722"/>
                  </a:cubicBezTo>
                  <a:cubicBezTo>
                    <a:pt x="1985" y="2808"/>
                    <a:pt x="2300" y="2858"/>
                    <a:pt x="2618" y="2858"/>
                  </a:cubicBezTo>
                  <a:cubicBezTo>
                    <a:pt x="3217" y="2858"/>
                    <a:pt x="3825" y="2680"/>
                    <a:pt x="4180" y="2228"/>
                  </a:cubicBezTo>
                  <a:cubicBezTo>
                    <a:pt x="4476" y="1883"/>
                    <a:pt x="4550" y="1364"/>
                    <a:pt x="4303" y="945"/>
                  </a:cubicBezTo>
                  <a:cubicBezTo>
                    <a:pt x="4081" y="574"/>
                    <a:pt x="3736" y="303"/>
                    <a:pt x="3316" y="179"/>
                  </a:cubicBezTo>
                  <a:cubicBezTo>
                    <a:pt x="2923" y="55"/>
                    <a:pt x="2513" y="0"/>
                    <a:pt x="2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3" name="Google Shape;1023;p38"/>
            <p:cNvSpPr/>
            <p:nvPr/>
          </p:nvSpPr>
          <p:spPr>
            <a:xfrm flipH="1">
              <a:off x="8831572" y="3423000"/>
              <a:ext cx="126773" cy="124567"/>
            </a:xfrm>
            <a:custGeom>
              <a:avLst/>
              <a:gdLst/>
              <a:ahLst/>
              <a:cxnLst/>
              <a:rect l="l" t="t" r="r" b="b"/>
              <a:pathLst>
                <a:path w="3103" h="3049" extrusionOk="0">
                  <a:moveTo>
                    <a:pt x="905" y="1"/>
                  </a:moveTo>
                  <a:cubicBezTo>
                    <a:pt x="686" y="1"/>
                    <a:pt x="463" y="96"/>
                    <a:pt x="290" y="252"/>
                  </a:cubicBezTo>
                  <a:cubicBezTo>
                    <a:pt x="281" y="264"/>
                    <a:pt x="271" y="276"/>
                    <a:pt x="263" y="288"/>
                  </a:cubicBezTo>
                  <a:lnTo>
                    <a:pt x="263" y="288"/>
                  </a:lnTo>
                  <a:cubicBezTo>
                    <a:pt x="159" y="371"/>
                    <a:pt x="92" y="500"/>
                    <a:pt x="92" y="647"/>
                  </a:cubicBezTo>
                  <a:cubicBezTo>
                    <a:pt x="92" y="686"/>
                    <a:pt x="93" y="725"/>
                    <a:pt x="95" y="763"/>
                  </a:cubicBezTo>
                  <a:lnTo>
                    <a:pt x="95" y="763"/>
                  </a:lnTo>
                  <a:cubicBezTo>
                    <a:pt x="88" y="869"/>
                    <a:pt x="96" y="977"/>
                    <a:pt x="120" y="1084"/>
                  </a:cubicBezTo>
                  <a:lnTo>
                    <a:pt x="120" y="1084"/>
                  </a:lnTo>
                  <a:cubicBezTo>
                    <a:pt x="1" y="1507"/>
                    <a:pt x="202" y="1955"/>
                    <a:pt x="487" y="2301"/>
                  </a:cubicBezTo>
                  <a:cubicBezTo>
                    <a:pt x="784" y="2622"/>
                    <a:pt x="1154" y="2869"/>
                    <a:pt x="1574" y="2993"/>
                  </a:cubicBezTo>
                  <a:cubicBezTo>
                    <a:pt x="1685" y="3030"/>
                    <a:pt x="1796" y="3048"/>
                    <a:pt x="1907" y="3048"/>
                  </a:cubicBezTo>
                  <a:cubicBezTo>
                    <a:pt x="2010" y="3048"/>
                    <a:pt x="2112" y="3032"/>
                    <a:pt x="2214" y="3001"/>
                  </a:cubicBezTo>
                  <a:lnTo>
                    <a:pt x="2214" y="3001"/>
                  </a:lnTo>
                  <a:cubicBezTo>
                    <a:pt x="2308" y="2994"/>
                    <a:pt x="2400" y="2975"/>
                    <a:pt x="2487" y="2943"/>
                  </a:cubicBezTo>
                  <a:cubicBezTo>
                    <a:pt x="2784" y="2820"/>
                    <a:pt x="2956" y="2523"/>
                    <a:pt x="2981" y="2227"/>
                  </a:cubicBezTo>
                  <a:cubicBezTo>
                    <a:pt x="2982" y="2216"/>
                    <a:pt x="2983" y="2205"/>
                    <a:pt x="2984" y="2193"/>
                  </a:cubicBezTo>
                  <a:lnTo>
                    <a:pt x="2984" y="2193"/>
                  </a:lnTo>
                  <a:cubicBezTo>
                    <a:pt x="3103" y="1801"/>
                    <a:pt x="2979" y="1386"/>
                    <a:pt x="2710" y="1116"/>
                  </a:cubicBezTo>
                  <a:cubicBezTo>
                    <a:pt x="2673" y="1086"/>
                    <a:pt x="2635" y="1057"/>
                    <a:pt x="2596" y="1030"/>
                  </a:cubicBezTo>
                  <a:lnTo>
                    <a:pt x="2596" y="1030"/>
                  </a:lnTo>
                  <a:cubicBezTo>
                    <a:pt x="2577" y="1009"/>
                    <a:pt x="2557" y="988"/>
                    <a:pt x="2537" y="968"/>
                  </a:cubicBezTo>
                  <a:cubicBezTo>
                    <a:pt x="2424" y="856"/>
                    <a:pt x="2304" y="756"/>
                    <a:pt x="2177" y="669"/>
                  </a:cubicBezTo>
                  <a:lnTo>
                    <a:pt x="2177" y="669"/>
                  </a:lnTo>
                  <a:cubicBezTo>
                    <a:pt x="2080" y="575"/>
                    <a:pt x="1979" y="493"/>
                    <a:pt x="1870" y="425"/>
                  </a:cubicBezTo>
                  <a:cubicBezTo>
                    <a:pt x="1648" y="252"/>
                    <a:pt x="1426" y="129"/>
                    <a:pt x="1179" y="55"/>
                  </a:cubicBezTo>
                  <a:cubicBezTo>
                    <a:pt x="1091" y="18"/>
                    <a:pt x="998" y="1"/>
                    <a:pt x="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4" name="Google Shape;1024;p38"/>
            <p:cNvSpPr/>
            <p:nvPr/>
          </p:nvSpPr>
          <p:spPr>
            <a:xfrm flipH="1">
              <a:off x="8818785" y="3150497"/>
              <a:ext cx="133555" cy="100299"/>
            </a:xfrm>
            <a:custGeom>
              <a:avLst/>
              <a:gdLst/>
              <a:ahLst/>
              <a:cxnLst/>
              <a:rect l="l" t="t" r="r" b="b"/>
              <a:pathLst>
                <a:path w="3269" h="2455" extrusionOk="0">
                  <a:moveTo>
                    <a:pt x="1449" y="1"/>
                  </a:moveTo>
                  <a:cubicBezTo>
                    <a:pt x="990" y="1"/>
                    <a:pt x="540" y="171"/>
                    <a:pt x="168" y="478"/>
                  </a:cubicBezTo>
                  <a:cubicBezTo>
                    <a:pt x="26" y="620"/>
                    <a:pt x="1" y="844"/>
                    <a:pt x="91" y="1015"/>
                  </a:cubicBezTo>
                  <a:lnTo>
                    <a:pt x="91" y="1015"/>
                  </a:lnTo>
                  <a:cubicBezTo>
                    <a:pt x="64" y="1171"/>
                    <a:pt x="73" y="1333"/>
                    <a:pt x="118" y="1490"/>
                  </a:cubicBezTo>
                  <a:cubicBezTo>
                    <a:pt x="217" y="1787"/>
                    <a:pt x="415" y="2034"/>
                    <a:pt x="711" y="2157"/>
                  </a:cubicBezTo>
                  <a:cubicBezTo>
                    <a:pt x="958" y="2305"/>
                    <a:pt x="1205" y="2379"/>
                    <a:pt x="1501" y="2404"/>
                  </a:cubicBezTo>
                  <a:cubicBezTo>
                    <a:pt x="1628" y="2438"/>
                    <a:pt x="1758" y="2454"/>
                    <a:pt x="1888" y="2454"/>
                  </a:cubicBezTo>
                  <a:cubicBezTo>
                    <a:pt x="2102" y="2454"/>
                    <a:pt x="2316" y="2410"/>
                    <a:pt x="2517" y="2325"/>
                  </a:cubicBezTo>
                  <a:lnTo>
                    <a:pt x="2517" y="2325"/>
                  </a:lnTo>
                  <a:cubicBezTo>
                    <a:pt x="2757" y="2262"/>
                    <a:pt x="2968" y="2110"/>
                    <a:pt x="3106" y="1885"/>
                  </a:cubicBezTo>
                  <a:cubicBezTo>
                    <a:pt x="3126" y="1852"/>
                    <a:pt x="3142" y="1818"/>
                    <a:pt x="3155" y="1784"/>
                  </a:cubicBezTo>
                  <a:lnTo>
                    <a:pt x="3155" y="1784"/>
                  </a:lnTo>
                  <a:cubicBezTo>
                    <a:pt x="3230" y="1643"/>
                    <a:pt x="3269" y="1480"/>
                    <a:pt x="3254" y="1318"/>
                  </a:cubicBezTo>
                  <a:cubicBezTo>
                    <a:pt x="3229" y="1021"/>
                    <a:pt x="3106" y="750"/>
                    <a:pt x="2908" y="552"/>
                  </a:cubicBezTo>
                  <a:cubicBezTo>
                    <a:pt x="2563" y="231"/>
                    <a:pt x="2093" y="34"/>
                    <a:pt x="1624" y="9"/>
                  </a:cubicBezTo>
                  <a:cubicBezTo>
                    <a:pt x="1566" y="4"/>
                    <a:pt x="1508" y="1"/>
                    <a:pt x="1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5" name="Google Shape;1025;p38"/>
            <p:cNvSpPr/>
            <p:nvPr/>
          </p:nvSpPr>
          <p:spPr>
            <a:xfrm flipH="1">
              <a:off x="9040546" y="3308484"/>
              <a:ext cx="104180" cy="160805"/>
            </a:xfrm>
            <a:custGeom>
              <a:avLst/>
              <a:gdLst/>
              <a:ahLst/>
              <a:cxnLst/>
              <a:rect l="l" t="t" r="r" b="b"/>
              <a:pathLst>
                <a:path w="2550" h="3936" extrusionOk="0">
                  <a:moveTo>
                    <a:pt x="1271" y="0"/>
                  </a:moveTo>
                  <a:cubicBezTo>
                    <a:pt x="1149" y="0"/>
                    <a:pt x="1024" y="22"/>
                    <a:pt x="902" y="68"/>
                  </a:cubicBezTo>
                  <a:cubicBezTo>
                    <a:pt x="767" y="146"/>
                    <a:pt x="652" y="251"/>
                    <a:pt x="568" y="374"/>
                  </a:cubicBezTo>
                  <a:lnTo>
                    <a:pt x="568" y="374"/>
                  </a:lnTo>
                  <a:cubicBezTo>
                    <a:pt x="170" y="731"/>
                    <a:pt x="0" y="1283"/>
                    <a:pt x="112" y="1796"/>
                  </a:cubicBezTo>
                  <a:cubicBezTo>
                    <a:pt x="186" y="2092"/>
                    <a:pt x="285" y="2388"/>
                    <a:pt x="433" y="2660"/>
                  </a:cubicBezTo>
                  <a:cubicBezTo>
                    <a:pt x="505" y="2805"/>
                    <a:pt x="595" y="2941"/>
                    <a:pt x="701" y="3064"/>
                  </a:cubicBezTo>
                  <a:lnTo>
                    <a:pt x="701" y="3064"/>
                  </a:lnTo>
                  <a:lnTo>
                    <a:pt x="877" y="3475"/>
                  </a:lnTo>
                  <a:cubicBezTo>
                    <a:pt x="947" y="3580"/>
                    <a:pt x="1046" y="3648"/>
                    <a:pt x="1151" y="3678"/>
                  </a:cubicBezTo>
                  <a:lnTo>
                    <a:pt x="1151" y="3678"/>
                  </a:lnTo>
                  <a:cubicBezTo>
                    <a:pt x="1182" y="3718"/>
                    <a:pt x="1214" y="3757"/>
                    <a:pt x="1247" y="3796"/>
                  </a:cubicBezTo>
                  <a:cubicBezTo>
                    <a:pt x="1342" y="3890"/>
                    <a:pt x="1459" y="3936"/>
                    <a:pt x="1573" y="3936"/>
                  </a:cubicBezTo>
                  <a:cubicBezTo>
                    <a:pt x="1728" y="3936"/>
                    <a:pt x="1878" y="3853"/>
                    <a:pt x="1963" y="3697"/>
                  </a:cubicBezTo>
                  <a:cubicBezTo>
                    <a:pt x="2284" y="3253"/>
                    <a:pt x="2457" y="2709"/>
                    <a:pt x="2507" y="2166"/>
                  </a:cubicBezTo>
                  <a:cubicBezTo>
                    <a:pt x="2549" y="1695"/>
                    <a:pt x="2481" y="1242"/>
                    <a:pt x="2284" y="808"/>
                  </a:cubicBezTo>
                  <a:lnTo>
                    <a:pt x="2284" y="808"/>
                  </a:lnTo>
                  <a:cubicBezTo>
                    <a:pt x="2166" y="319"/>
                    <a:pt x="1738" y="0"/>
                    <a:pt x="1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6" name="Google Shape;1026;p38"/>
            <p:cNvSpPr/>
            <p:nvPr/>
          </p:nvSpPr>
          <p:spPr>
            <a:xfrm flipH="1">
              <a:off x="8958591" y="3843562"/>
              <a:ext cx="89799" cy="139111"/>
            </a:xfrm>
            <a:custGeom>
              <a:avLst/>
              <a:gdLst/>
              <a:ahLst/>
              <a:cxnLst/>
              <a:rect l="l" t="t" r="r" b="b"/>
              <a:pathLst>
                <a:path w="2198" h="3405" extrusionOk="0">
                  <a:moveTo>
                    <a:pt x="933" y="0"/>
                  </a:moveTo>
                  <a:cubicBezTo>
                    <a:pt x="754" y="0"/>
                    <a:pt x="574" y="52"/>
                    <a:pt x="420" y="155"/>
                  </a:cubicBezTo>
                  <a:cubicBezTo>
                    <a:pt x="198" y="303"/>
                    <a:pt x="50" y="550"/>
                    <a:pt x="50" y="796"/>
                  </a:cubicBezTo>
                  <a:cubicBezTo>
                    <a:pt x="82" y="957"/>
                    <a:pt x="125" y="1118"/>
                    <a:pt x="191" y="1265"/>
                  </a:cubicBezTo>
                  <a:lnTo>
                    <a:pt x="191" y="1265"/>
                  </a:lnTo>
                  <a:cubicBezTo>
                    <a:pt x="192" y="1274"/>
                    <a:pt x="192" y="1282"/>
                    <a:pt x="192" y="1291"/>
                  </a:cubicBezTo>
                  <a:lnTo>
                    <a:pt x="192" y="1291"/>
                  </a:lnTo>
                  <a:cubicBezTo>
                    <a:pt x="118" y="1373"/>
                    <a:pt x="74" y="1484"/>
                    <a:pt x="74" y="1611"/>
                  </a:cubicBezTo>
                  <a:cubicBezTo>
                    <a:pt x="0" y="2031"/>
                    <a:pt x="74" y="2475"/>
                    <a:pt x="297" y="2870"/>
                  </a:cubicBezTo>
                  <a:cubicBezTo>
                    <a:pt x="509" y="3210"/>
                    <a:pt x="868" y="3404"/>
                    <a:pt x="1248" y="3404"/>
                  </a:cubicBezTo>
                  <a:cubicBezTo>
                    <a:pt x="1309" y="3404"/>
                    <a:pt x="1371" y="3399"/>
                    <a:pt x="1432" y="3389"/>
                  </a:cubicBezTo>
                  <a:cubicBezTo>
                    <a:pt x="1951" y="3290"/>
                    <a:pt x="2173" y="2772"/>
                    <a:pt x="2198" y="2303"/>
                  </a:cubicBezTo>
                  <a:cubicBezTo>
                    <a:pt x="2198" y="1968"/>
                    <a:pt x="2145" y="1634"/>
                    <a:pt x="2024" y="1315"/>
                  </a:cubicBezTo>
                  <a:lnTo>
                    <a:pt x="2024" y="1315"/>
                  </a:lnTo>
                  <a:cubicBezTo>
                    <a:pt x="1993" y="940"/>
                    <a:pt x="1861" y="580"/>
                    <a:pt x="1605" y="303"/>
                  </a:cubicBezTo>
                  <a:cubicBezTo>
                    <a:pt x="1432" y="101"/>
                    <a:pt x="1184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7" name="Google Shape;1027;p38"/>
            <p:cNvSpPr/>
            <p:nvPr/>
          </p:nvSpPr>
          <p:spPr>
            <a:xfrm flipH="1">
              <a:off x="8939021" y="3605173"/>
              <a:ext cx="114435" cy="150796"/>
            </a:xfrm>
            <a:custGeom>
              <a:avLst/>
              <a:gdLst/>
              <a:ahLst/>
              <a:cxnLst/>
              <a:rect l="l" t="t" r="r" b="b"/>
              <a:pathLst>
                <a:path w="2801" h="3691" extrusionOk="0">
                  <a:moveTo>
                    <a:pt x="701" y="0"/>
                  </a:moveTo>
                  <a:cubicBezTo>
                    <a:pt x="453" y="0"/>
                    <a:pt x="248" y="202"/>
                    <a:pt x="248" y="459"/>
                  </a:cubicBezTo>
                  <a:cubicBezTo>
                    <a:pt x="239" y="610"/>
                    <a:pt x="242" y="760"/>
                    <a:pt x="258" y="906"/>
                  </a:cubicBezTo>
                  <a:lnTo>
                    <a:pt x="258" y="906"/>
                  </a:lnTo>
                  <a:cubicBezTo>
                    <a:pt x="168" y="1001"/>
                    <a:pt x="118" y="1132"/>
                    <a:pt x="134" y="1273"/>
                  </a:cubicBezTo>
                  <a:lnTo>
                    <a:pt x="134" y="1273"/>
                  </a:lnTo>
                  <a:cubicBezTo>
                    <a:pt x="0" y="1752"/>
                    <a:pt x="354" y="2250"/>
                    <a:pt x="569" y="2657"/>
                  </a:cubicBezTo>
                  <a:cubicBezTo>
                    <a:pt x="674" y="2855"/>
                    <a:pt x="795" y="3048"/>
                    <a:pt x="946" y="3196"/>
                  </a:cubicBezTo>
                  <a:lnTo>
                    <a:pt x="946" y="3196"/>
                  </a:lnTo>
                  <a:cubicBezTo>
                    <a:pt x="1177" y="3471"/>
                    <a:pt x="1491" y="3690"/>
                    <a:pt x="1844" y="3690"/>
                  </a:cubicBezTo>
                  <a:cubicBezTo>
                    <a:pt x="1935" y="3690"/>
                    <a:pt x="2029" y="3676"/>
                    <a:pt x="2124" y="3644"/>
                  </a:cubicBezTo>
                  <a:cubicBezTo>
                    <a:pt x="2433" y="3550"/>
                    <a:pt x="2625" y="3303"/>
                    <a:pt x="2720" y="3006"/>
                  </a:cubicBezTo>
                  <a:lnTo>
                    <a:pt x="2720" y="3006"/>
                  </a:lnTo>
                  <a:cubicBezTo>
                    <a:pt x="2728" y="2989"/>
                    <a:pt x="2735" y="2971"/>
                    <a:pt x="2741" y="2953"/>
                  </a:cubicBezTo>
                  <a:cubicBezTo>
                    <a:pt x="2748" y="2921"/>
                    <a:pt x="2753" y="2890"/>
                    <a:pt x="2758" y="2859"/>
                  </a:cubicBezTo>
                  <a:lnTo>
                    <a:pt x="2758" y="2859"/>
                  </a:lnTo>
                  <a:cubicBezTo>
                    <a:pt x="2793" y="2690"/>
                    <a:pt x="2801" y="2511"/>
                    <a:pt x="2783" y="2339"/>
                  </a:cubicBezTo>
                  <a:lnTo>
                    <a:pt x="2783" y="2339"/>
                  </a:lnTo>
                  <a:cubicBezTo>
                    <a:pt x="2758" y="1937"/>
                    <a:pt x="2626" y="1553"/>
                    <a:pt x="2396" y="1225"/>
                  </a:cubicBezTo>
                  <a:cubicBezTo>
                    <a:pt x="2384" y="1208"/>
                    <a:pt x="2372" y="1191"/>
                    <a:pt x="2359" y="1175"/>
                  </a:cubicBezTo>
                  <a:lnTo>
                    <a:pt x="2359" y="1175"/>
                  </a:lnTo>
                  <a:cubicBezTo>
                    <a:pt x="2004" y="633"/>
                    <a:pt x="1460" y="219"/>
                    <a:pt x="816" y="15"/>
                  </a:cubicBezTo>
                  <a:cubicBezTo>
                    <a:pt x="777" y="5"/>
                    <a:pt x="738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8" name="Google Shape;1028;p38"/>
            <p:cNvSpPr/>
            <p:nvPr/>
          </p:nvSpPr>
          <p:spPr>
            <a:xfrm flipH="1">
              <a:off x="8503670" y="3432846"/>
              <a:ext cx="189690" cy="105488"/>
            </a:xfrm>
            <a:custGeom>
              <a:avLst/>
              <a:gdLst/>
              <a:ahLst/>
              <a:cxnLst/>
              <a:rect l="l" t="t" r="r" b="b"/>
              <a:pathLst>
                <a:path w="4643" h="2582" extrusionOk="0">
                  <a:moveTo>
                    <a:pt x="2141" y="1"/>
                  </a:moveTo>
                  <a:cubicBezTo>
                    <a:pt x="2061" y="1"/>
                    <a:pt x="1982" y="4"/>
                    <a:pt x="1902" y="11"/>
                  </a:cubicBezTo>
                  <a:cubicBezTo>
                    <a:pt x="1655" y="11"/>
                    <a:pt x="1383" y="60"/>
                    <a:pt x="1137" y="134"/>
                  </a:cubicBezTo>
                  <a:cubicBezTo>
                    <a:pt x="840" y="209"/>
                    <a:pt x="593" y="431"/>
                    <a:pt x="470" y="702"/>
                  </a:cubicBezTo>
                  <a:cubicBezTo>
                    <a:pt x="461" y="733"/>
                    <a:pt x="453" y="763"/>
                    <a:pt x="447" y="793"/>
                  </a:cubicBezTo>
                  <a:lnTo>
                    <a:pt x="447" y="793"/>
                  </a:lnTo>
                  <a:cubicBezTo>
                    <a:pt x="315" y="810"/>
                    <a:pt x="186" y="883"/>
                    <a:pt x="100" y="999"/>
                  </a:cubicBezTo>
                  <a:cubicBezTo>
                    <a:pt x="1" y="1221"/>
                    <a:pt x="75" y="1492"/>
                    <a:pt x="272" y="1616"/>
                  </a:cubicBezTo>
                  <a:cubicBezTo>
                    <a:pt x="431" y="1725"/>
                    <a:pt x="595" y="1821"/>
                    <a:pt x="763" y="1904"/>
                  </a:cubicBezTo>
                  <a:lnTo>
                    <a:pt x="763" y="1904"/>
                  </a:lnTo>
                  <a:cubicBezTo>
                    <a:pt x="817" y="1963"/>
                    <a:pt x="877" y="2016"/>
                    <a:pt x="943" y="2062"/>
                  </a:cubicBezTo>
                  <a:lnTo>
                    <a:pt x="943" y="2062"/>
                  </a:lnTo>
                  <a:cubicBezTo>
                    <a:pt x="956" y="2079"/>
                    <a:pt x="972" y="2095"/>
                    <a:pt x="988" y="2110"/>
                  </a:cubicBezTo>
                  <a:cubicBezTo>
                    <a:pt x="1355" y="2431"/>
                    <a:pt x="1808" y="2581"/>
                    <a:pt x="2286" y="2581"/>
                  </a:cubicBezTo>
                  <a:cubicBezTo>
                    <a:pt x="2322" y="2581"/>
                    <a:pt x="2359" y="2580"/>
                    <a:pt x="2396" y="2579"/>
                  </a:cubicBezTo>
                  <a:cubicBezTo>
                    <a:pt x="2756" y="2562"/>
                    <a:pt x="3095" y="2437"/>
                    <a:pt x="3361" y="2232"/>
                  </a:cubicBezTo>
                  <a:lnTo>
                    <a:pt x="3361" y="2232"/>
                  </a:lnTo>
                  <a:cubicBezTo>
                    <a:pt x="3671" y="2169"/>
                    <a:pt x="3977" y="2071"/>
                    <a:pt x="4272" y="1937"/>
                  </a:cubicBezTo>
                  <a:cubicBezTo>
                    <a:pt x="4642" y="1764"/>
                    <a:pt x="4494" y="1196"/>
                    <a:pt x="4149" y="1097"/>
                  </a:cubicBezTo>
                  <a:cubicBezTo>
                    <a:pt x="4061" y="1072"/>
                    <a:pt x="3972" y="1049"/>
                    <a:pt x="3883" y="1029"/>
                  </a:cubicBezTo>
                  <a:lnTo>
                    <a:pt x="3883" y="1029"/>
                  </a:lnTo>
                  <a:cubicBezTo>
                    <a:pt x="3856" y="904"/>
                    <a:pt x="3810" y="784"/>
                    <a:pt x="3745" y="674"/>
                  </a:cubicBezTo>
                  <a:lnTo>
                    <a:pt x="3745" y="674"/>
                  </a:lnTo>
                  <a:cubicBezTo>
                    <a:pt x="3699" y="550"/>
                    <a:pt x="3626" y="438"/>
                    <a:pt x="3531" y="357"/>
                  </a:cubicBezTo>
                  <a:cubicBezTo>
                    <a:pt x="3309" y="159"/>
                    <a:pt x="3013" y="60"/>
                    <a:pt x="2717" y="36"/>
                  </a:cubicBezTo>
                  <a:cubicBezTo>
                    <a:pt x="2525" y="18"/>
                    <a:pt x="2333" y="1"/>
                    <a:pt x="2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9" name="Google Shape;1029;p38"/>
            <p:cNvSpPr/>
            <p:nvPr/>
          </p:nvSpPr>
          <p:spPr>
            <a:xfrm flipH="1">
              <a:off x="8683881" y="3279436"/>
              <a:ext cx="123546" cy="116069"/>
            </a:xfrm>
            <a:custGeom>
              <a:avLst/>
              <a:gdLst/>
              <a:ahLst/>
              <a:cxnLst/>
              <a:rect l="l" t="t" r="r" b="b"/>
              <a:pathLst>
                <a:path w="3024" h="2841" extrusionOk="0">
                  <a:moveTo>
                    <a:pt x="1476" y="1"/>
                  </a:moveTo>
                  <a:cubicBezTo>
                    <a:pt x="1365" y="1"/>
                    <a:pt x="1252" y="13"/>
                    <a:pt x="1139" y="38"/>
                  </a:cubicBezTo>
                  <a:cubicBezTo>
                    <a:pt x="617" y="158"/>
                    <a:pt x="284" y="569"/>
                    <a:pt x="170" y="1041"/>
                  </a:cubicBezTo>
                  <a:lnTo>
                    <a:pt x="170" y="1041"/>
                  </a:lnTo>
                  <a:cubicBezTo>
                    <a:pt x="32" y="1194"/>
                    <a:pt x="0" y="1406"/>
                    <a:pt x="102" y="1569"/>
                  </a:cubicBezTo>
                  <a:cubicBezTo>
                    <a:pt x="116" y="1593"/>
                    <a:pt x="130" y="1618"/>
                    <a:pt x="145" y="1642"/>
                  </a:cubicBezTo>
                  <a:lnTo>
                    <a:pt x="145" y="1642"/>
                  </a:lnTo>
                  <a:cubicBezTo>
                    <a:pt x="176" y="1852"/>
                    <a:pt x="252" y="2056"/>
                    <a:pt x="373" y="2235"/>
                  </a:cubicBezTo>
                  <a:cubicBezTo>
                    <a:pt x="613" y="2605"/>
                    <a:pt x="1006" y="2841"/>
                    <a:pt x="1433" y="2841"/>
                  </a:cubicBezTo>
                  <a:cubicBezTo>
                    <a:pt x="1491" y="2841"/>
                    <a:pt x="1549" y="2837"/>
                    <a:pt x="1608" y="2828"/>
                  </a:cubicBezTo>
                  <a:cubicBezTo>
                    <a:pt x="2102" y="2778"/>
                    <a:pt x="2546" y="2507"/>
                    <a:pt x="2818" y="2063"/>
                  </a:cubicBezTo>
                  <a:cubicBezTo>
                    <a:pt x="2892" y="1964"/>
                    <a:pt x="2941" y="1840"/>
                    <a:pt x="2966" y="1692"/>
                  </a:cubicBezTo>
                  <a:cubicBezTo>
                    <a:pt x="3024" y="1518"/>
                    <a:pt x="3021" y="1328"/>
                    <a:pt x="2946" y="1159"/>
                  </a:cubicBezTo>
                  <a:lnTo>
                    <a:pt x="2946" y="1159"/>
                  </a:lnTo>
                  <a:cubicBezTo>
                    <a:pt x="2887" y="822"/>
                    <a:pt x="2698" y="515"/>
                    <a:pt x="2398" y="310"/>
                  </a:cubicBezTo>
                  <a:cubicBezTo>
                    <a:pt x="2122" y="107"/>
                    <a:pt x="1804" y="1"/>
                    <a:pt x="1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0" name="Google Shape;1030;p38"/>
            <p:cNvSpPr/>
            <p:nvPr/>
          </p:nvSpPr>
          <p:spPr>
            <a:xfrm flipH="1">
              <a:off x="8526876" y="2968652"/>
              <a:ext cx="217921" cy="183398"/>
            </a:xfrm>
            <a:custGeom>
              <a:avLst/>
              <a:gdLst/>
              <a:ahLst/>
              <a:cxnLst/>
              <a:rect l="l" t="t" r="r" b="b"/>
              <a:pathLst>
                <a:path w="5334" h="4489" extrusionOk="0">
                  <a:moveTo>
                    <a:pt x="3226" y="0"/>
                  </a:moveTo>
                  <a:cubicBezTo>
                    <a:pt x="2791" y="0"/>
                    <a:pt x="2349" y="89"/>
                    <a:pt x="1951" y="238"/>
                  </a:cubicBezTo>
                  <a:cubicBezTo>
                    <a:pt x="1603" y="359"/>
                    <a:pt x="1283" y="536"/>
                    <a:pt x="996" y="769"/>
                  </a:cubicBezTo>
                  <a:lnTo>
                    <a:pt x="996" y="769"/>
                  </a:lnTo>
                  <a:cubicBezTo>
                    <a:pt x="371" y="902"/>
                    <a:pt x="25" y="1568"/>
                    <a:pt x="1" y="2164"/>
                  </a:cubicBezTo>
                  <a:cubicBezTo>
                    <a:pt x="9" y="2390"/>
                    <a:pt x="53" y="2612"/>
                    <a:pt x="132" y="2818"/>
                  </a:cubicBezTo>
                  <a:lnTo>
                    <a:pt x="132" y="2818"/>
                  </a:lnTo>
                  <a:cubicBezTo>
                    <a:pt x="137" y="2847"/>
                    <a:pt x="143" y="2876"/>
                    <a:pt x="149" y="2905"/>
                  </a:cubicBezTo>
                  <a:cubicBezTo>
                    <a:pt x="394" y="4105"/>
                    <a:pt x="1756" y="4382"/>
                    <a:pt x="2790" y="4410"/>
                  </a:cubicBezTo>
                  <a:lnTo>
                    <a:pt x="2790" y="4410"/>
                  </a:lnTo>
                  <a:cubicBezTo>
                    <a:pt x="3004" y="4448"/>
                    <a:pt x="3221" y="4472"/>
                    <a:pt x="3433" y="4485"/>
                  </a:cubicBezTo>
                  <a:cubicBezTo>
                    <a:pt x="3475" y="4487"/>
                    <a:pt x="3517" y="4489"/>
                    <a:pt x="3559" y="4489"/>
                  </a:cubicBezTo>
                  <a:cubicBezTo>
                    <a:pt x="4364" y="4489"/>
                    <a:pt x="5214" y="4044"/>
                    <a:pt x="5284" y="3176"/>
                  </a:cubicBezTo>
                  <a:cubicBezTo>
                    <a:pt x="5334" y="2707"/>
                    <a:pt x="5062" y="2337"/>
                    <a:pt x="4864" y="1942"/>
                  </a:cubicBezTo>
                  <a:cubicBezTo>
                    <a:pt x="4815" y="1868"/>
                    <a:pt x="4790" y="1794"/>
                    <a:pt x="4766" y="1744"/>
                  </a:cubicBezTo>
                  <a:cubicBezTo>
                    <a:pt x="4741" y="1670"/>
                    <a:pt x="4741" y="1621"/>
                    <a:pt x="4741" y="1547"/>
                  </a:cubicBezTo>
                  <a:cubicBezTo>
                    <a:pt x="4741" y="1522"/>
                    <a:pt x="4741" y="1473"/>
                    <a:pt x="4766" y="1448"/>
                  </a:cubicBezTo>
                  <a:lnTo>
                    <a:pt x="4766" y="1448"/>
                  </a:lnTo>
                  <a:cubicBezTo>
                    <a:pt x="4729" y="1473"/>
                    <a:pt x="4698" y="1485"/>
                    <a:pt x="4692" y="1485"/>
                  </a:cubicBezTo>
                  <a:cubicBezTo>
                    <a:pt x="4686" y="1485"/>
                    <a:pt x="4704" y="1473"/>
                    <a:pt x="4766" y="1448"/>
                  </a:cubicBezTo>
                  <a:lnTo>
                    <a:pt x="4766" y="1448"/>
                  </a:lnTo>
                  <a:cubicBezTo>
                    <a:pt x="4766" y="1448"/>
                    <a:pt x="4766" y="1448"/>
                    <a:pt x="4766" y="1448"/>
                  </a:cubicBezTo>
                  <a:cubicBezTo>
                    <a:pt x="4766" y="1459"/>
                    <a:pt x="4768" y="1462"/>
                    <a:pt x="4771" y="1462"/>
                  </a:cubicBezTo>
                  <a:cubicBezTo>
                    <a:pt x="4777" y="1462"/>
                    <a:pt x="4785" y="1449"/>
                    <a:pt x="4787" y="1441"/>
                  </a:cubicBezTo>
                  <a:lnTo>
                    <a:pt x="4787" y="1441"/>
                  </a:lnTo>
                  <a:cubicBezTo>
                    <a:pt x="5092" y="1331"/>
                    <a:pt x="5205" y="924"/>
                    <a:pt x="4963" y="683"/>
                  </a:cubicBezTo>
                  <a:cubicBezTo>
                    <a:pt x="4506" y="196"/>
                    <a:pt x="3873" y="0"/>
                    <a:pt x="3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1" name="Google Shape;1031;p38"/>
            <p:cNvSpPr/>
            <p:nvPr/>
          </p:nvSpPr>
          <p:spPr>
            <a:xfrm flipH="1">
              <a:off x="8345929" y="3251042"/>
              <a:ext cx="193081" cy="175227"/>
            </a:xfrm>
            <a:custGeom>
              <a:avLst/>
              <a:gdLst/>
              <a:ahLst/>
              <a:cxnLst/>
              <a:rect l="l" t="t" r="r" b="b"/>
              <a:pathLst>
                <a:path w="4726" h="4289" extrusionOk="0">
                  <a:moveTo>
                    <a:pt x="1573" y="0"/>
                  </a:moveTo>
                  <a:cubicBezTo>
                    <a:pt x="1424" y="0"/>
                    <a:pt x="1277" y="22"/>
                    <a:pt x="1136" y="66"/>
                  </a:cubicBezTo>
                  <a:cubicBezTo>
                    <a:pt x="815" y="190"/>
                    <a:pt x="519" y="437"/>
                    <a:pt x="371" y="758"/>
                  </a:cubicBezTo>
                  <a:cubicBezTo>
                    <a:pt x="0" y="1498"/>
                    <a:pt x="223" y="2264"/>
                    <a:pt x="593" y="2955"/>
                  </a:cubicBezTo>
                  <a:cubicBezTo>
                    <a:pt x="741" y="3276"/>
                    <a:pt x="939" y="3572"/>
                    <a:pt x="1161" y="3844"/>
                  </a:cubicBezTo>
                  <a:cubicBezTo>
                    <a:pt x="1408" y="4115"/>
                    <a:pt x="1778" y="4264"/>
                    <a:pt x="2148" y="4288"/>
                  </a:cubicBezTo>
                  <a:cubicBezTo>
                    <a:pt x="2494" y="4264"/>
                    <a:pt x="2815" y="4214"/>
                    <a:pt x="3161" y="4091"/>
                  </a:cubicBezTo>
                  <a:lnTo>
                    <a:pt x="3407" y="4041"/>
                  </a:lnTo>
                  <a:lnTo>
                    <a:pt x="3630" y="4041"/>
                  </a:lnTo>
                  <a:cubicBezTo>
                    <a:pt x="3639" y="4041"/>
                    <a:pt x="3647" y="4041"/>
                    <a:pt x="3652" y="4041"/>
                  </a:cubicBezTo>
                  <a:lnTo>
                    <a:pt x="3652" y="4041"/>
                  </a:lnTo>
                  <a:cubicBezTo>
                    <a:pt x="3653" y="4041"/>
                    <a:pt x="3654" y="4041"/>
                    <a:pt x="3654" y="4041"/>
                  </a:cubicBezTo>
                  <a:cubicBezTo>
                    <a:pt x="3654" y="4041"/>
                    <a:pt x="3705" y="4051"/>
                    <a:pt x="3728" y="4052"/>
                  </a:cubicBezTo>
                  <a:lnTo>
                    <a:pt x="3728" y="4052"/>
                  </a:lnTo>
                  <a:cubicBezTo>
                    <a:pt x="3758" y="4071"/>
                    <a:pt x="3813" y="4101"/>
                    <a:pt x="3827" y="4115"/>
                  </a:cubicBezTo>
                  <a:cubicBezTo>
                    <a:pt x="3894" y="4156"/>
                    <a:pt x="3968" y="4174"/>
                    <a:pt x="4043" y="4174"/>
                  </a:cubicBezTo>
                  <a:cubicBezTo>
                    <a:pt x="4242" y="4174"/>
                    <a:pt x="4440" y="4042"/>
                    <a:pt x="4494" y="3844"/>
                  </a:cubicBezTo>
                  <a:cubicBezTo>
                    <a:pt x="4725" y="2543"/>
                    <a:pt x="4121" y="1307"/>
                    <a:pt x="3080" y="664"/>
                  </a:cubicBezTo>
                  <a:lnTo>
                    <a:pt x="3080" y="664"/>
                  </a:lnTo>
                  <a:cubicBezTo>
                    <a:pt x="2862" y="475"/>
                    <a:pt x="2599" y="326"/>
                    <a:pt x="2346" y="215"/>
                  </a:cubicBezTo>
                  <a:cubicBezTo>
                    <a:pt x="2108" y="72"/>
                    <a:pt x="1839" y="0"/>
                    <a:pt x="1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2" name="Google Shape;1032;p38"/>
            <p:cNvSpPr/>
            <p:nvPr/>
          </p:nvSpPr>
          <p:spPr>
            <a:xfrm flipH="1">
              <a:off x="8577291" y="3237519"/>
              <a:ext cx="95887" cy="89881"/>
            </a:xfrm>
            <a:custGeom>
              <a:avLst/>
              <a:gdLst/>
              <a:ahLst/>
              <a:cxnLst/>
              <a:rect l="l" t="t" r="r" b="b"/>
              <a:pathLst>
                <a:path w="2347" h="2200" extrusionOk="0">
                  <a:moveTo>
                    <a:pt x="1173" y="916"/>
                  </a:moveTo>
                  <a:lnTo>
                    <a:pt x="1173" y="916"/>
                  </a:lnTo>
                  <a:cubicBezTo>
                    <a:pt x="1175" y="916"/>
                    <a:pt x="1176" y="917"/>
                    <a:pt x="1178" y="917"/>
                  </a:cubicBezTo>
                  <a:lnTo>
                    <a:pt x="1178" y="917"/>
                  </a:lnTo>
                  <a:cubicBezTo>
                    <a:pt x="1178" y="917"/>
                    <a:pt x="1177" y="918"/>
                    <a:pt x="1177" y="918"/>
                  </a:cubicBezTo>
                  <a:lnTo>
                    <a:pt x="1177" y="918"/>
                  </a:lnTo>
                  <a:lnTo>
                    <a:pt x="1175" y="919"/>
                  </a:lnTo>
                  <a:lnTo>
                    <a:pt x="1175" y="919"/>
                  </a:lnTo>
                  <a:lnTo>
                    <a:pt x="1172" y="918"/>
                  </a:lnTo>
                  <a:lnTo>
                    <a:pt x="1172" y="918"/>
                  </a:lnTo>
                  <a:lnTo>
                    <a:pt x="1173" y="916"/>
                  </a:lnTo>
                  <a:close/>
                  <a:moveTo>
                    <a:pt x="1177" y="919"/>
                  </a:moveTo>
                  <a:cubicBezTo>
                    <a:pt x="1177" y="919"/>
                    <a:pt x="1177" y="919"/>
                    <a:pt x="1177" y="919"/>
                  </a:cubicBezTo>
                  <a:lnTo>
                    <a:pt x="1177" y="919"/>
                  </a:lnTo>
                  <a:lnTo>
                    <a:pt x="1176" y="919"/>
                  </a:lnTo>
                  <a:lnTo>
                    <a:pt x="1176" y="919"/>
                  </a:lnTo>
                  <a:cubicBezTo>
                    <a:pt x="1176" y="919"/>
                    <a:pt x="1177" y="919"/>
                    <a:pt x="1177" y="919"/>
                  </a:cubicBezTo>
                  <a:close/>
                  <a:moveTo>
                    <a:pt x="1195" y="923"/>
                  </a:moveTo>
                  <a:cubicBezTo>
                    <a:pt x="1202" y="923"/>
                    <a:pt x="1208" y="924"/>
                    <a:pt x="1215" y="925"/>
                  </a:cubicBezTo>
                  <a:lnTo>
                    <a:pt x="1215" y="925"/>
                  </a:lnTo>
                  <a:cubicBezTo>
                    <a:pt x="1221" y="926"/>
                    <a:pt x="1226" y="928"/>
                    <a:pt x="1231" y="930"/>
                  </a:cubicBezTo>
                  <a:lnTo>
                    <a:pt x="1231" y="930"/>
                  </a:lnTo>
                  <a:lnTo>
                    <a:pt x="1195" y="923"/>
                  </a:lnTo>
                  <a:close/>
                  <a:moveTo>
                    <a:pt x="1175" y="922"/>
                  </a:moveTo>
                  <a:cubicBezTo>
                    <a:pt x="1171" y="927"/>
                    <a:pt x="1167" y="933"/>
                    <a:pt x="1162" y="938"/>
                  </a:cubicBezTo>
                  <a:lnTo>
                    <a:pt x="1162" y="938"/>
                  </a:lnTo>
                  <a:lnTo>
                    <a:pt x="1170" y="922"/>
                  </a:lnTo>
                  <a:lnTo>
                    <a:pt x="1170" y="922"/>
                  </a:lnTo>
                  <a:cubicBezTo>
                    <a:pt x="1172" y="922"/>
                    <a:pt x="1173" y="922"/>
                    <a:pt x="1175" y="922"/>
                  </a:cubicBezTo>
                  <a:close/>
                  <a:moveTo>
                    <a:pt x="1276" y="938"/>
                  </a:moveTo>
                  <a:cubicBezTo>
                    <a:pt x="1277" y="938"/>
                    <a:pt x="1278" y="938"/>
                    <a:pt x="1279" y="939"/>
                  </a:cubicBezTo>
                  <a:lnTo>
                    <a:pt x="1279" y="939"/>
                  </a:lnTo>
                  <a:cubicBezTo>
                    <a:pt x="1279" y="939"/>
                    <a:pt x="1279" y="939"/>
                    <a:pt x="1279" y="940"/>
                  </a:cubicBezTo>
                  <a:lnTo>
                    <a:pt x="1279" y="940"/>
                  </a:lnTo>
                  <a:lnTo>
                    <a:pt x="1277" y="939"/>
                  </a:lnTo>
                  <a:lnTo>
                    <a:pt x="1277" y="939"/>
                  </a:lnTo>
                  <a:lnTo>
                    <a:pt x="1276" y="938"/>
                  </a:lnTo>
                  <a:close/>
                  <a:moveTo>
                    <a:pt x="1292" y="959"/>
                  </a:moveTo>
                  <a:cubicBezTo>
                    <a:pt x="1293" y="960"/>
                    <a:pt x="1293" y="960"/>
                    <a:pt x="1293" y="960"/>
                  </a:cubicBezTo>
                  <a:lnTo>
                    <a:pt x="1293" y="960"/>
                  </a:lnTo>
                  <a:cubicBezTo>
                    <a:pt x="1294" y="962"/>
                    <a:pt x="1296" y="963"/>
                    <a:pt x="1297" y="965"/>
                  </a:cubicBezTo>
                  <a:lnTo>
                    <a:pt x="1297" y="965"/>
                  </a:lnTo>
                  <a:lnTo>
                    <a:pt x="1292" y="959"/>
                  </a:lnTo>
                  <a:close/>
                  <a:moveTo>
                    <a:pt x="1120" y="1057"/>
                  </a:moveTo>
                  <a:lnTo>
                    <a:pt x="1116" y="1066"/>
                  </a:lnTo>
                  <a:lnTo>
                    <a:pt x="1116" y="1066"/>
                  </a:lnTo>
                  <a:lnTo>
                    <a:pt x="1113" y="1065"/>
                  </a:lnTo>
                  <a:lnTo>
                    <a:pt x="1113" y="1065"/>
                  </a:lnTo>
                  <a:cubicBezTo>
                    <a:pt x="1115" y="1062"/>
                    <a:pt x="1117" y="1059"/>
                    <a:pt x="1120" y="1057"/>
                  </a:cubicBezTo>
                  <a:close/>
                  <a:moveTo>
                    <a:pt x="1113" y="1065"/>
                  </a:moveTo>
                  <a:cubicBezTo>
                    <a:pt x="1114" y="1065"/>
                    <a:pt x="1115" y="1066"/>
                    <a:pt x="1116" y="1066"/>
                  </a:cubicBezTo>
                  <a:lnTo>
                    <a:pt x="1116" y="1066"/>
                  </a:lnTo>
                  <a:lnTo>
                    <a:pt x="1115" y="1068"/>
                  </a:lnTo>
                  <a:lnTo>
                    <a:pt x="1114" y="1069"/>
                  </a:lnTo>
                  <a:lnTo>
                    <a:pt x="1114" y="1069"/>
                  </a:lnTo>
                  <a:lnTo>
                    <a:pt x="1110" y="1069"/>
                  </a:lnTo>
                  <a:lnTo>
                    <a:pt x="1110" y="1069"/>
                  </a:lnTo>
                  <a:cubicBezTo>
                    <a:pt x="1111" y="1067"/>
                    <a:pt x="1112" y="1066"/>
                    <a:pt x="1113" y="1065"/>
                  </a:cubicBezTo>
                  <a:close/>
                  <a:moveTo>
                    <a:pt x="1107" y="1073"/>
                  </a:moveTo>
                  <a:cubicBezTo>
                    <a:pt x="1108" y="1073"/>
                    <a:pt x="1109" y="1074"/>
                    <a:pt x="1110" y="1074"/>
                  </a:cubicBezTo>
                  <a:lnTo>
                    <a:pt x="1110" y="1074"/>
                  </a:lnTo>
                  <a:lnTo>
                    <a:pt x="1108" y="1077"/>
                  </a:lnTo>
                  <a:lnTo>
                    <a:pt x="1108" y="1077"/>
                  </a:lnTo>
                  <a:lnTo>
                    <a:pt x="1103" y="1079"/>
                  </a:lnTo>
                  <a:lnTo>
                    <a:pt x="1103" y="1079"/>
                  </a:lnTo>
                  <a:cubicBezTo>
                    <a:pt x="1104" y="1077"/>
                    <a:pt x="1105" y="1075"/>
                    <a:pt x="1107" y="1073"/>
                  </a:cubicBezTo>
                  <a:close/>
                  <a:moveTo>
                    <a:pt x="1099" y="1089"/>
                  </a:moveTo>
                  <a:cubicBezTo>
                    <a:pt x="1099" y="1089"/>
                    <a:pt x="1098" y="1090"/>
                    <a:pt x="1097" y="1090"/>
                  </a:cubicBezTo>
                  <a:lnTo>
                    <a:pt x="1097" y="1090"/>
                  </a:lnTo>
                  <a:cubicBezTo>
                    <a:pt x="1097" y="1090"/>
                    <a:pt x="1097" y="1090"/>
                    <a:pt x="1097" y="1089"/>
                  </a:cubicBezTo>
                  <a:lnTo>
                    <a:pt x="1097" y="1089"/>
                  </a:lnTo>
                  <a:cubicBezTo>
                    <a:pt x="1098" y="1089"/>
                    <a:pt x="1099" y="1089"/>
                    <a:pt x="1099" y="1089"/>
                  </a:cubicBezTo>
                  <a:close/>
                  <a:moveTo>
                    <a:pt x="1200" y="1099"/>
                  </a:moveTo>
                  <a:lnTo>
                    <a:pt x="1200" y="1099"/>
                  </a:lnTo>
                  <a:cubicBezTo>
                    <a:pt x="1212" y="1103"/>
                    <a:pt x="1223" y="1108"/>
                    <a:pt x="1235" y="1113"/>
                  </a:cubicBezTo>
                  <a:lnTo>
                    <a:pt x="1235" y="1113"/>
                  </a:lnTo>
                  <a:lnTo>
                    <a:pt x="1200" y="1099"/>
                  </a:lnTo>
                  <a:close/>
                  <a:moveTo>
                    <a:pt x="1107" y="1089"/>
                  </a:moveTo>
                  <a:lnTo>
                    <a:pt x="1095" y="1118"/>
                  </a:lnTo>
                  <a:lnTo>
                    <a:pt x="1095" y="1118"/>
                  </a:lnTo>
                  <a:cubicBezTo>
                    <a:pt x="1094" y="1113"/>
                    <a:pt x="1093" y="1108"/>
                    <a:pt x="1092" y="1104"/>
                  </a:cubicBezTo>
                  <a:lnTo>
                    <a:pt x="1092" y="1104"/>
                  </a:lnTo>
                  <a:cubicBezTo>
                    <a:pt x="1093" y="1101"/>
                    <a:pt x="1094" y="1098"/>
                    <a:pt x="1095" y="1095"/>
                  </a:cubicBezTo>
                  <a:lnTo>
                    <a:pt x="1095" y="1095"/>
                  </a:lnTo>
                  <a:lnTo>
                    <a:pt x="1094" y="1096"/>
                  </a:lnTo>
                  <a:lnTo>
                    <a:pt x="1094" y="1096"/>
                  </a:lnTo>
                  <a:cubicBezTo>
                    <a:pt x="1095" y="1094"/>
                    <a:pt x="1095" y="1092"/>
                    <a:pt x="1096" y="1090"/>
                  </a:cubicBezTo>
                  <a:lnTo>
                    <a:pt x="1096" y="1090"/>
                  </a:lnTo>
                  <a:cubicBezTo>
                    <a:pt x="1096" y="1090"/>
                    <a:pt x="1097" y="1090"/>
                    <a:pt x="1097" y="1090"/>
                  </a:cubicBezTo>
                  <a:lnTo>
                    <a:pt x="1097" y="1090"/>
                  </a:lnTo>
                  <a:cubicBezTo>
                    <a:pt x="1096" y="1092"/>
                    <a:pt x="1095" y="1093"/>
                    <a:pt x="1095" y="1095"/>
                  </a:cubicBezTo>
                  <a:lnTo>
                    <a:pt x="1095" y="1095"/>
                  </a:lnTo>
                  <a:lnTo>
                    <a:pt x="1099" y="1089"/>
                  </a:lnTo>
                  <a:close/>
                  <a:moveTo>
                    <a:pt x="1089" y="1117"/>
                  </a:moveTo>
                  <a:lnTo>
                    <a:pt x="1092" y="1126"/>
                  </a:lnTo>
                  <a:lnTo>
                    <a:pt x="1092" y="1127"/>
                  </a:lnTo>
                  <a:lnTo>
                    <a:pt x="1092" y="1127"/>
                  </a:lnTo>
                  <a:cubicBezTo>
                    <a:pt x="1091" y="1124"/>
                    <a:pt x="1090" y="1121"/>
                    <a:pt x="1089" y="1118"/>
                  </a:cubicBezTo>
                  <a:lnTo>
                    <a:pt x="1089" y="1118"/>
                  </a:lnTo>
                  <a:cubicBezTo>
                    <a:pt x="1089" y="1118"/>
                    <a:pt x="1089" y="1118"/>
                    <a:pt x="1089" y="1117"/>
                  </a:cubicBezTo>
                  <a:close/>
                  <a:moveTo>
                    <a:pt x="1110" y="1174"/>
                  </a:moveTo>
                  <a:lnTo>
                    <a:pt x="1112" y="1175"/>
                  </a:lnTo>
                  <a:lnTo>
                    <a:pt x="1112" y="1175"/>
                  </a:lnTo>
                  <a:lnTo>
                    <a:pt x="1115" y="1184"/>
                  </a:lnTo>
                  <a:lnTo>
                    <a:pt x="1114" y="1183"/>
                  </a:lnTo>
                  <a:lnTo>
                    <a:pt x="1114" y="1183"/>
                  </a:lnTo>
                  <a:cubicBezTo>
                    <a:pt x="1113" y="1180"/>
                    <a:pt x="1111" y="1177"/>
                    <a:pt x="1110" y="1174"/>
                  </a:cubicBezTo>
                  <a:close/>
                  <a:moveTo>
                    <a:pt x="1115" y="1177"/>
                  </a:moveTo>
                  <a:lnTo>
                    <a:pt x="1136" y="1187"/>
                  </a:lnTo>
                  <a:cubicBezTo>
                    <a:pt x="1150" y="1202"/>
                    <a:pt x="1163" y="1216"/>
                    <a:pt x="1177" y="1228"/>
                  </a:cubicBezTo>
                  <a:lnTo>
                    <a:pt x="1177" y="1228"/>
                  </a:lnTo>
                  <a:lnTo>
                    <a:pt x="1172" y="1226"/>
                  </a:lnTo>
                  <a:lnTo>
                    <a:pt x="1119" y="1186"/>
                  </a:lnTo>
                  <a:lnTo>
                    <a:pt x="1119" y="1186"/>
                  </a:lnTo>
                  <a:cubicBezTo>
                    <a:pt x="1117" y="1183"/>
                    <a:pt x="1116" y="1180"/>
                    <a:pt x="1115" y="1177"/>
                  </a:cubicBezTo>
                  <a:close/>
                  <a:moveTo>
                    <a:pt x="1186" y="1237"/>
                  </a:moveTo>
                  <a:lnTo>
                    <a:pt x="1186" y="1237"/>
                  </a:lnTo>
                  <a:cubicBezTo>
                    <a:pt x="1186" y="1237"/>
                    <a:pt x="1186" y="1237"/>
                    <a:pt x="1186" y="1237"/>
                  </a:cubicBezTo>
                  <a:lnTo>
                    <a:pt x="1186" y="1237"/>
                  </a:lnTo>
                  <a:cubicBezTo>
                    <a:pt x="1186" y="1237"/>
                    <a:pt x="1186" y="1237"/>
                    <a:pt x="1186" y="1237"/>
                  </a:cubicBezTo>
                  <a:lnTo>
                    <a:pt x="1186" y="1237"/>
                  </a:lnTo>
                  <a:lnTo>
                    <a:pt x="1186" y="1237"/>
                  </a:lnTo>
                  <a:close/>
                  <a:moveTo>
                    <a:pt x="1198" y="1237"/>
                  </a:moveTo>
                  <a:cubicBezTo>
                    <a:pt x="1213" y="1237"/>
                    <a:pt x="1228" y="1239"/>
                    <a:pt x="1242" y="1248"/>
                  </a:cubicBezTo>
                  <a:lnTo>
                    <a:pt x="1242" y="1248"/>
                  </a:lnTo>
                  <a:cubicBezTo>
                    <a:pt x="1252" y="1245"/>
                    <a:pt x="1261" y="1243"/>
                    <a:pt x="1269" y="1243"/>
                  </a:cubicBezTo>
                  <a:cubicBezTo>
                    <a:pt x="1276" y="1243"/>
                    <a:pt x="1281" y="1244"/>
                    <a:pt x="1287" y="1246"/>
                  </a:cubicBezTo>
                  <a:lnTo>
                    <a:pt x="1287" y="1246"/>
                  </a:lnTo>
                  <a:lnTo>
                    <a:pt x="1260" y="1252"/>
                  </a:lnTo>
                  <a:lnTo>
                    <a:pt x="1260" y="1252"/>
                  </a:lnTo>
                  <a:lnTo>
                    <a:pt x="1243" y="1248"/>
                  </a:lnTo>
                  <a:lnTo>
                    <a:pt x="1243" y="1248"/>
                  </a:lnTo>
                  <a:cubicBezTo>
                    <a:pt x="1246" y="1250"/>
                    <a:pt x="1248" y="1252"/>
                    <a:pt x="1251" y="1253"/>
                  </a:cubicBezTo>
                  <a:lnTo>
                    <a:pt x="1251" y="1253"/>
                  </a:lnTo>
                  <a:lnTo>
                    <a:pt x="1243" y="1255"/>
                  </a:lnTo>
                  <a:lnTo>
                    <a:pt x="1243" y="1255"/>
                  </a:lnTo>
                  <a:lnTo>
                    <a:pt x="1234" y="1251"/>
                  </a:lnTo>
                  <a:lnTo>
                    <a:pt x="1234" y="1251"/>
                  </a:lnTo>
                  <a:cubicBezTo>
                    <a:pt x="1237" y="1250"/>
                    <a:pt x="1239" y="1249"/>
                    <a:pt x="1242" y="1248"/>
                  </a:cubicBezTo>
                  <a:lnTo>
                    <a:pt x="1242" y="1248"/>
                  </a:lnTo>
                  <a:lnTo>
                    <a:pt x="1243" y="1248"/>
                  </a:lnTo>
                  <a:lnTo>
                    <a:pt x="1243" y="1248"/>
                  </a:lnTo>
                  <a:cubicBezTo>
                    <a:pt x="1243" y="1248"/>
                    <a:pt x="1243" y="1248"/>
                    <a:pt x="1242" y="1248"/>
                  </a:cubicBezTo>
                  <a:lnTo>
                    <a:pt x="1242" y="1248"/>
                  </a:lnTo>
                  <a:cubicBezTo>
                    <a:pt x="1242" y="1248"/>
                    <a:pt x="1242" y="1248"/>
                    <a:pt x="1242" y="1248"/>
                  </a:cubicBezTo>
                  <a:lnTo>
                    <a:pt x="1242" y="1248"/>
                  </a:lnTo>
                  <a:lnTo>
                    <a:pt x="1210" y="1242"/>
                  </a:lnTo>
                  <a:lnTo>
                    <a:pt x="1198" y="1237"/>
                  </a:lnTo>
                  <a:close/>
                  <a:moveTo>
                    <a:pt x="1294" y="1257"/>
                  </a:moveTo>
                  <a:lnTo>
                    <a:pt x="1294" y="1257"/>
                  </a:lnTo>
                  <a:cubicBezTo>
                    <a:pt x="1294" y="1257"/>
                    <a:pt x="1294" y="1258"/>
                    <a:pt x="1294" y="1258"/>
                  </a:cubicBezTo>
                  <a:lnTo>
                    <a:pt x="1294" y="1258"/>
                  </a:lnTo>
                  <a:cubicBezTo>
                    <a:pt x="1294" y="1258"/>
                    <a:pt x="1294" y="1258"/>
                    <a:pt x="1294" y="1258"/>
                  </a:cubicBezTo>
                  <a:lnTo>
                    <a:pt x="1294" y="1258"/>
                  </a:lnTo>
                  <a:lnTo>
                    <a:pt x="1293" y="1258"/>
                  </a:lnTo>
                  <a:lnTo>
                    <a:pt x="1293" y="1258"/>
                  </a:lnTo>
                  <a:lnTo>
                    <a:pt x="1294" y="1257"/>
                  </a:lnTo>
                  <a:close/>
                  <a:moveTo>
                    <a:pt x="1214" y="1260"/>
                  </a:moveTo>
                  <a:cubicBezTo>
                    <a:pt x="1215" y="1260"/>
                    <a:pt x="1215" y="1260"/>
                    <a:pt x="1216" y="1260"/>
                  </a:cubicBezTo>
                  <a:lnTo>
                    <a:pt x="1216" y="1260"/>
                  </a:lnTo>
                  <a:lnTo>
                    <a:pt x="1210" y="1262"/>
                  </a:lnTo>
                  <a:cubicBezTo>
                    <a:pt x="1212" y="1261"/>
                    <a:pt x="1213" y="1260"/>
                    <a:pt x="1214" y="1260"/>
                  </a:cubicBezTo>
                  <a:close/>
                  <a:moveTo>
                    <a:pt x="1154" y="1250"/>
                  </a:moveTo>
                  <a:lnTo>
                    <a:pt x="1222" y="1301"/>
                  </a:lnTo>
                  <a:lnTo>
                    <a:pt x="1222" y="1301"/>
                  </a:lnTo>
                  <a:cubicBezTo>
                    <a:pt x="1219" y="1300"/>
                    <a:pt x="1216" y="1299"/>
                    <a:pt x="1213" y="1298"/>
                  </a:cubicBezTo>
                  <a:lnTo>
                    <a:pt x="1213" y="1298"/>
                  </a:lnTo>
                  <a:cubicBezTo>
                    <a:pt x="1195" y="1287"/>
                    <a:pt x="1177" y="1272"/>
                    <a:pt x="1160" y="1258"/>
                  </a:cubicBezTo>
                  <a:lnTo>
                    <a:pt x="1160" y="1258"/>
                  </a:lnTo>
                  <a:cubicBezTo>
                    <a:pt x="1158" y="1256"/>
                    <a:pt x="1156" y="1253"/>
                    <a:pt x="1154" y="1250"/>
                  </a:cubicBezTo>
                  <a:close/>
                  <a:moveTo>
                    <a:pt x="1272" y="1292"/>
                  </a:moveTo>
                  <a:cubicBezTo>
                    <a:pt x="1271" y="1293"/>
                    <a:pt x="1270" y="1294"/>
                    <a:pt x="1269" y="1295"/>
                  </a:cubicBezTo>
                  <a:lnTo>
                    <a:pt x="1269" y="1295"/>
                  </a:lnTo>
                  <a:cubicBezTo>
                    <a:pt x="1269" y="1295"/>
                    <a:pt x="1269" y="1295"/>
                    <a:pt x="1268" y="1294"/>
                  </a:cubicBezTo>
                  <a:lnTo>
                    <a:pt x="1268" y="1294"/>
                  </a:lnTo>
                  <a:lnTo>
                    <a:pt x="1265" y="1296"/>
                  </a:lnTo>
                  <a:lnTo>
                    <a:pt x="1265" y="1296"/>
                  </a:lnTo>
                  <a:lnTo>
                    <a:pt x="1257" y="1306"/>
                  </a:lnTo>
                  <a:lnTo>
                    <a:pt x="1257" y="1306"/>
                  </a:lnTo>
                  <a:cubicBezTo>
                    <a:pt x="1261" y="1303"/>
                    <a:pt x="1266" y="1299"/>
                    <a:pt x="1269" y="1295"/>
                  </a:cubicBezTo>
                  <a:lnTo>
                    <a:pt x="1269" y="1295"/>
                  </a:lnTo>
                  <a:cubicBezTo>
                    <a:pt x="1270" y="1295"/>
                    <a:pt x="1270" y="1295"/>
                    <a:pt x="1270" y="1295"/>
                  </a:cubicBezTo>
                  <a:lnTo>
                    <a:pt x="1270" y="1295"/>
                  </a:lnTo>
                  <a:cubicBezTo>
                    <a:pt x="1268" y="1298"/>
                    <a:pt x="1266" y="1300"/>
                    <a:pt x="1265" y="1302"/>
                  </a:cubicBezTo>
                  <a:lnTo>
                    <a:pt x="1265" y="1302"/>
                  </a:lnTo>
                  <a:cubicBezTo>
                    <a:pt x="1262" y="1304"/>
                    <a:pt x="1259" y="1306"/>
                    <a:pt x="1256" y="1308"/>
                  </a:cubicBezTo>
                  <a:lnTo>
                    <a:pt x="1256" y="1308"/>
                  </a:lnTo>
                  <a:lnTo>
                    <a:pt x="1257" y="1306"/>
                  </a:lnTo>
                  <a:lnTo>
                    <a:pt x="1257" y="1306"/>
                  </a:lnTo>
                  <a:cubicBezTo>
                    <a:pt x="1256" y="1307"/>
                    <a:pt x="1255" y="1308"/>
                    <a:pt x="1255" y="1308"/>
                  </a:cubicBezTo>
                  <a:lnTo>
                    <a:pt x="1255" y="1308"/>
                  </a:lnTo>
                  <a:cubicBezTo>
                    <a:pt x="1251" y="1308"/>
                    <a:pt x="1248" y="1307"/>
                    <a:pt x="1244" y="1306"/>
                  </a:cubicBezTo>
                  <a:lnTo>
                    <a:pt x="1244" y="1306"/>
                  </a:lnTo>
                  <a:lnTo>
                    <a:pt x="1265" y="1296"/>
                  </a:lnTo>
                  <a:lnTo>
                    <a:pt x="1265" y="1296"/>
                  </a:lnTo>
                  <a:lnTo>
                    <a:pt x="1267" y="1294"/>
                  </a:lnTo>
                  <a:lnTo>
                    <a:pt x="1267" y="1294"/>
                  </a:lnTo>
                  <a:cubicBezTo>
                    <a:pt x="1267" y="1294"/>
                    <a:pt x="1268" y="1294"/>
                    <a:pt x="1268" y="1294"/>
                  </a:cubicBezTo>
                  <a:lnTo>
                    <a:pt x="1268" y="1294"/>
                  </a:lnTo>
                  <a:lnTo>
                    <a:pt x="1272" y="1292"/>
                  </a:lnTo>
                  <a:close/>
                  <a:moveTo>
                    <a:pt x="1204" y="1327"/>
                  </a:moveTo>
                  <a:cubicBezTo>
                    <a:pt x="1200" y="1329"/>
                    <a:pt x="1196" y="1331"/>
                    <a:pt x="1192" y="1333"/>
                  </a:cubicBezTo>
                  <a:lnTo>
                    <a:pt x="1192" y="1333"/>
                  </a:lnTo>
                  <a:cubicBezTo>
                    <a:pt x="1192" y="1333"/>
                    <a:pt x="1192" y="1333"/>
                    <a:pt x="1192" y="1333"/>
                  </a:cubicBezTo>
                  <a:lnTo>
                    <a:pt x="1192" y="1333"/>
                  </a:lnTo>
                  <a:lnTo>
                    <a:pt x="1202" y="1327"/>
                  </a:lnTo>
                  <a:lnTo>
                    <a:pt x="1202" y="1327"/>
                  </a:lnTo>
                  <a:lnTo>
                    <a:pt x="1204" y="1327"/>
                  </a:lnTo>
                  <a:close/>
                  <a:moveTo>
                    <a:pt x="1247" y="1"/>
                  </a:moveTo>
                  <a:cubicBezTo>
                    <a:pt x="1226" y="1"/>
                    <a:pt x="1206" y="1"/>
                    <a:pt x="1186" y="2"/>
                  </a:cubicBezTo>
                  <a:cubicBezTo>
                    <a:pt x="766" y="2"/>
                    <a:pt x="371" y="249"/>
                    <a:pt x="149" y="595"/>
                  </a:cubicBezTo>
                  <a:cubicBezTo>
                    <a:pt x="99" y="694"/>
                    <a:pt x="50" y="792"/>
                    <a:pt x="25" y="891"/>
                  </a:cubicBezTo>
                  <a:cubicBezTo>
                    <a:pt x="1" y="1015"/>
                    <a:pt x="1" y="1138"/>
                    <a:pt x="75" y="1237"/>
                  </a:cubicBezTo>
                  <a:cubicBezTo>
                    <a:pt x="119" y="1315"/>
                    <a:pt x="180" y="1371"/>
                    <a:pt x="249" y="1408"/>
                  </a:cubicBezTo>
                  <a:lnTo>
                    <a:pt x="249" y="1408"/>
                  </a:lnTo>
                  <a:cubicBezTo>
                    <a:pt x="288" y="1530"/>
                    <a:pt x="345" y="1640"/>
                    <a:pt x="420" y="1731"/>
                  </a:cubicBezTo>
                  <a:cubicBezTo>
                    <a:pt x="470" y="1829"/>
                    <a:pt x="544" y="1928"/>
                    <a:pt x="643" y="2002"/>
                  </a:cubicBezTo>
                  <a:cubicBezTo>
                    <a:pt x="741" y="2052"/>
                    <a:pt x="840" y="2126"/>
                    <a:pt x="964" y="2150"/>
                  </a:cubicBezTo>
                  <a:cubicBezTo>
                    <a:pt x="1062" y="2200"/>
                    <a:pt x="1161" y="2200"/>
                    <a:pt x="1260" y="2200"/>
                  </a:cubicBezTo>
                  <a:cubicBezTo>
                    <a:pt x="1359" y="2200"/>
                    <a:pt x="1482" y="2200"/>
                    <a:pt x="1581" y="2150"/>
                  </a:cubicBezTo>
                  <a:cubicBezTo>
                    <a:pt x="1778" y="2076"/>
                    <a:pt x="1976" y="1928"/>
                    <a:pt x="2099" y="1731"/>
                  </a:cubicBezTo>
                  <a:cubicBezTo>
                    <a:pt x="2321" y="1410"/>
                    <a:pt x="2346" y="990"/>
                    <a:pt x="2198" y="620"/>
                  </a:cubicBezTo>
                  <a:cubicBezTo>
                    <a:pt x="2033" y="243"/>
                    <a:pt x="1666" y="1"/>
                    <a:pt x="1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3" name="Google Shape;1033;p38"/>
            <p:cNvSpPr/>
            <p:nvPr/>
          </p:nvSpPr>
          <p:spPr>
            <a:xfrm flipH="1">
              <a:off x="8307975" y="3091503"/>
              <a:ext cx="173552" cy="120481"/>
            </a:xfrm>
            <a:custGeom>
              <a:avLst/>
              <a:gdLst/>
              <a:ahLst/>
              <a:cxnLst/>
              <a:rect l="l" t="t" r="r" b="b"/>
              <a:pathLst>
                <a:path w="4248" h="2949" extrusionOk="0">
                  <a:moveTo>
                    <a:pt x="1433" y="885"/>
                  </a:moveTo>
                  <a:cubicBezTo>
                    <a:pt x="1400" y="894"/>
                    <a:pt x="1386" y="896"/>
                    <a:pt x="1383" y="896"/>
                  </a:cubicBezTo>
                  <a:cubicBezTo>
                    <a:pt x="1378" y="896"/>
                    <a:pt x="1416" y="885"/>
                    <a:pt x="1433" y="885"/>
                  </a:cubicBezTo>
                  <a:close/>
                  <a:moveTo>
                    <a:pt x="1803" y="1172"/>
                  </a:moveTo>
                  <a:cubicBezTo>
                    <a:pt x="1818" y="1179"/>
                    <a:pt x="1833" y="1187"/>
                    <a:pt x="1847" y="1194"/>
                  </a:cubicBezTo>
                  <a:lnTo>
                    <a:pt x="1847" y="1194"/>
                  </a:lnTo>
                  <a:lnTo>
                    <a:pt x="1800" y="1182"/>
                  </a:lnTo>
                  <a:lnTo>
                    <a:pt x="1800" y="1182"/>
                  </a:lnTo>
                  <a:cubicBezTo>
                    <a:pt x="1801" y="1179"/>
                    <a:pt x="1802" y="1175"/>
                    <a:pt x="1803" y="1172"/>
                  </a:cubicBezTo>
                  <a:close/>
                  <a:moveTo>
                    <a:pt x="1508" y="0"/>
                  </a:moveTo>
                  <a:cubicBezTo>
                    <a:pt x="1065" y="0"/>
                    <a:pt x="620" y="217"/>
                    <a:pt x="346" y="589"/>
                  </a:cubicBezTo>
                  <a:cubicBezTo>
                    <a:pt x="1" y="1107"/>
                    <a:pt x="198" y="1823"/>
                    <a:pt x="643" y="2243"/>
                  </a:cubicBezTo>
                  <a:cubicBezTo>
                    <a:pt x="1112" y="2589"/>
                    <a:pt x="1655" y="2836"/>
                    <a:pt x="2247" y="2885"/>
                  </a:cubicBezTo>
                  <a:cubicBezTo>
                    <a:pt x="2450" y="2924"/>
                    <a:pt x="2659" y="2948"/>
                    <a:pt x="2864" y="2948"/>
                  </a:cubicBezTo>
                  <a:cubicBezTo>
                    <a:pt x="3307" y="2948"/>
                    <a:pt x="3737" y="2835"/>
                    <a:pt x="4074" y="2515"/>
                  </a:cubicBezTo>
                  <a:cubicBezTo>
                    <a:pt x="4247" y="2317"/>
                    <a:pt x="4247" y="2046"/>
                    <a:pt x="4074" y="1848"/>
                  </a:cubicBezTo>
                  <a:cubicBezTo>
                    <a:pt x="3843" y="1562"/>
                    <a:pt x="3581" y="1303"/>
                    <a:pt x="3296" y="1074"/>
                  </a:cubicBezTo>
                  <a:lnTo>
                    <a:pt x="3296" y="1074"/>
                  </a:lnTo>
                  <a:cubicBezTo>
                    <a:pt x="3284" y="1060"/>
                    <a:pt x="3273" y="1046"/>
                    <a:pt x="3260" y="1033"/>
                  </a:cubicBezTo>
                  <a:lnTo>
                    <a:pt x="3253" y="1040"/>
                  </a:lnTo>
                  <a:lnTo>
                    <a:pt x="3253" y="1040"/>
                  </a:lnTo>
                  <a:cubicBezTo>
                    <a:pt x="3218" y="1013"/>
                    <a:pt x="3183" y="987"/>
                    <a:pt x="3148" y="960"/>
                  </a:cubicBezTo>
                  <a:lnTo>
                    <a:pt x="3148" y="960"/>
                  </a:lnTo>
                  <a:cubicBezTo>
                    <a:pt x="2799" y="571"/>
                    <a:pt x="2399" y="183"/>
                    <a:pt x="1852" y="46"/>
                  </a:cubicBezTo>
                  <a:cubicBezTo>
                    <a:pt x="1740" y="15"/>
                    <a:pt x="1624" y="0"/>
                    <a:pt x="1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4" name="Google Shape;1034;p38"/>
            <p:cNvSpPr/>
            <p:nvPr/>
          </p:nvSpPr>
          <p:spPr>
            <a:xfrm flipH="1">
              <a:off x="8089114" y="3455480"/>
              <a:ext cx="199740" cy="244109"/>
            </a:xfrm>
            <a:custGeom>
              <a:avLst/>
              <a:gdLst/>
              <a:ahLst/>
              <a:cxnLst/>
              <a:rect l="l" t="t" r="r" b="b"/>
              <a:pathLst>
                <a:path w="4889" h="5975" extrusionOk="0">
                  <a:moveTo>
                    <a:pt x="3012" y="0"/>
                  </a:moveTo>
                  <a:cubicBezTo>
                    <a:pt x="2556" y="21"/>
                    <a:pt x="2099" y="251"/>
                    <a:pt x="1672" y="470"/>
                  </a:cubicBezTo>
                  <a:lnTo>
                    <a:pt x="1672" y="470"/>
                  </a:lnTo>
                  <a:cubicBezTo>
                    <a:pt x="1553" y="478"/>
                    <a:pt x="1436" y="531"/>
                    <a:pt x="1354" y="628"/>
                  </a:cubicBezTo>
                  <a:lnTo>
                    <a:pt x="1354" y="628"/>
                  </a:lnTo>
                  <a:cubicBezTo>
                    <a:pt x="884" y="837"/>
                    <a:pt x="408" y="1042"/>
                    <a:pt x="198" y="1580"/>
                  </a:cubicBezTo>
                  <a:cubicBezTo>
                    <a:pt x="50" y="2025"/>
                    <a:pt x="0" y="2518"/>
                    <a:pt x="74" y="3012"/>
                  </a:cubicBezTo>
                  <a:cubicBezTo>
                    <a:pt x="198" y="4099"/>
                    <a:pt x="741" y="5111"/>
                    <a:pt x="1580" y="5827"/>
                  </a:cubicBezTo>
                  <a:cubicBezTo>
                    <a:pt x="1669" y="5916"/>
                    <a:pt x="1785" y="5960"/>
                    <a:pt x="1906" y="5960"/>
                  </a:cubicBezTo>
                  <a:cubicBezTo>
                    <a:pt x="1939" y="5960"/>
                    <a:pt x="1973" y="5957"/>
                    <a:pt x="2007" y="5950"/>
                  </a:cubicBezTo>
                  <a:lnTo>
                    <a:pt x="2007" y="5950"/>
                  </a:lnTo>
                  <a:cubicBezTo>
                    <a:pt x="2044" y="5962"/>
                    <a:pt x="2084" y="5971"/>
                    <a:pt x="2123" y="5975"/>
                  </a:cubicBezTo>
                  <a:cubicBezTo>
                    <a:pt x="2364" y="5975"/>
                    <a:pt x="2557" y="5764"/>
                    <a:pt x="2567" y="5526"/>
                  </a:cubicBezTo>
                  <a:lnTo>
                    <a:pt x="2567" y="5526"/>
                  </a:lnTo>
                  <a:cubicBezTo>
                    <a:pt x="2568" y="5527"/>
                    <a:pt x="2568" y="5529"/>
                    <a:pt x="2568" y="5531"/>
                  </a:cubicBezTo>
                  <a:lnTo>
                    <a:pt x="2568" y="5506"/>
                  </a:lnTo>
                  <a:cubicBezTo>
                    <a:pt x="2568" y="5512"/>
                    <a:pt x="2568" y="5519"/>
                    <a:pt x="2567" y="5526"/>
                  </a:cubicBezTo>
                  <a:lnTo>
                    <a:pt x="2567" y="5526"/>
                  </a:lnTo>
                  <a:cubicBezTo>
                    <a:pt x="2566" y="5508"/>
                    <a:pt x="2565" y="5491"/>
                    <a:pt x="2564" y="5474"/>
                  </a:cubicBezTo>
                  <a:lnTo>
                    <a:pt x="2564" y="5474"/>
                  </a:lnTo>
                  <a:cubicBezTo>
                    <a:pt x="2757" y="5194"/>
                    <a:pt x="2860" y="4872"/>
                    <a:pt x="2911" y="4531"/>
                  </a:cubicBezTo>
                  <a:lnTo>
                    <a:pt x="2911" y="4531"/>
                  </a:lnTo>
                  <a:cubicBezTo>
                    <a:pt x="3205" y="4138"/>
                    <a:pt x="3621" y="3793"/>
                    <a:pt x="3901" y="3457"/>
                  </a:cubicBezTo>
                  <a:cubicBezTo>
                    <a:pt x="4483" y="2735"/>
                    <a:pt x="4889" y="1707"/>
                    <a:pt x="4397" y="847"/>
                  </a:cubicBezTo>
                  <a:lnTo>
                    <a:pt x="4397" y="847"/>
                  </a:lnTo>
                  <a:cubicBezTo>
                    <a:pt x="4568" y="611"/>
                    <a:pt x="4480" y="231"/>
                    <a:pt x="4148" y="148"/>
                  </a:cubicBezTo>
                  <a:cubicBezTo>
                    <a:pt x="3858" y="57"/>
                    <a:pt x="3564" y="14"/>
                    <a:pt x="3276" y="14"/>
                  </a:cubicBezTo>
                  <a:cubicBezTo>
                    <a:pt x="3260" y="14"/>
                    <a:pt x="3244" y="14"/>
                    <a:pt x="3229" y="15"/>
                  </a:cubicBezTo>
                  <a:lnTo>
                    <a:pt x="3229" y="15"/>
                  </a:lnTo>
                  <a:cubicBezTo>
                    <a:pt x="3157" y="5"/>
                    <a:pt x="3085" y="0"/>
                    <a:pt x="3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5" name="Google Shape;1035;p38"/>
            <p:cNvSpPr/>
            <p:nvPr/>
          </p:nvSpPr>
          <p:spPr>
            <a:xfrm flipH="1">
              <a:off x="8054796" y="3250715"/>
              <a:ext cx="219963" cy="134004"/>
            </a:xfrm>
            <a:custGeom>
              <a:avLst/>
              <a:gdLst/>
              <a:ahLst/>
              <a:cxnLst/>
              <a:rect l="l" t="t" r="r" b="b"/>
              <a:pathLst>
                <a:path w="5384" h="3280" extrusionOk="0">
                  <a:moveTo>
                    <a:pt x="3210" y="0"/>
                  </a:moveTo>
                  <a:cubicBezTo>
                    <a:pt x="3123" y="0"/>
                    <a:pt x="3036" y="29"/>
                    <a:pt x="2962" y="78"/>
                  </a:cubicBezTo>
                  <a:lnTo>
                    <a:pt x="2962" y="78"/>
                  </a:lnTo>
                  <a:cubicBezTo>
                    <a:pt x="2928" y="80"/>
                    <a:pt x="2895" y="82"/>
                    <a:pt x="2861" y="84"/>
                  </a:cubicBezTo>
                  <a:lnTo>
                    <a:pt x="2861" y="84"/>
                  </a:lnTo>
                  <a:cubicBezTo>
                    <a:pt x="2734" y="66"/>
                    <a:pt x="2606" y="56"/>
                    <a:pt x="2479" y="56"/>
                  </a:cubicBezTo>
                  <a:cubicBezTo>
                    <a:pt x="1731" y="56"/>
                    <a:pt x="998" y="373"/>
                    <a:pt x="470" y="963"/>
                  </a:cubicBezTo>
                  <a:cubicBezTo>
                    <a:pt x="223" y="1284"/>
                    <a:pt x="1" y="1679"/>
                    <a:pt x="223" y="2074"/>
                  </a:cubicBezTo>
                  <a:cubicBezTo>
                    <a:pt x="445" y="2370"/>
                    <a:pt x="766" y="2543"/>
                    <a:pt x="1112" y="2568"/>
                  </a:cubicBezTo>
                  <a:cubicBezTo>
                    <a:pt x="1295" y="2596"/>
                    <a:pt x="1479" y="2610"/>
                    <a:pt x="1660" y="2610"/>
                  </a:cubicBezTo>
                  <a:cubicBezTo>
                    <a:pt x="1998" y="2610"/>
                    <a:pt x="2331" y="2561"/>
                    <a:pt x="2646" y="2464"/>
                  </a:cubicBezTo>
                  <a:lnTo>
                    <a:pt x="2646" y="2464"/>
                  </a:lnTo>
                  <a:cubicBezTo>
                    <a:pt x="2823" y="2568"/>
                    <a:pt x="3030" y="2615"/>
                    <a:pt x="3241" y="2615"/>
                  </a:cubicBezTo>
                  <a:cubicBezTo>
                    <a:pt x="3290" y="2615"/>
                    <a:pt x="3339" y="2612"/>
                    <a:pt x="3389" y="2607"/>
                  </a:cubicBezTo>
                  <a:lnTo>
                    <a:pt x="3389" y="2607"/>
                  </a:lnTo>
                  <a:cubicBezTo>
                    <a:pt x="3575" y="2979"/>
                    <a:pt x="3907" y="3280"/>
                    <a:pt x="4298" y="3280"/>
                  </a:cubicBezTo>
                  <a:cubicBezTo>
                    <a:pt x="4447" y="3280"/>
                    <a:pt x="4604" y="3236"/>
                    <a:pt x="4766" y="3136"/>
                  </a:cubicBezTo>
                  <a:cubicBezTo>
                    <a:pt x="5383" y="2741"/>
                    <a:pt x="5284" y="1827"/>
                    <a:pt x="5013" y="1235"/>
                  </a:cubicBezTo>
                  <a:cubicBezTo>
                    <a:pt x="4923" y="1055"/>
                    <a:pt x="4810" y="890"/>
                    <a:pt x="4678" y="744"/>
                  </a:cubicBezTo>
                  <a:lnTo>
                    <a:pt x="4678" y="744"/>
                  </a:lnTo>
                  <a:cubicBezTo>
                    <a:pt x="4674" y="593"/>
                    <a:pt x="4598" y="451"/>
                    <a:pt x="4470" y="371"/>
                  </a:cubicBezTo>
                  <a:cubicBezTo>
                    <a:pt x="4285" y="287"/>
                    <a:pt x="4097" y="222"/>
                    <a:pt x="3906" y="174"/>
                  </a:cubicBezTo>
                  <a:lnTo>
                    <a:pt x="3906" y="174"/>
                  </a:lnTo>
                  <a:cubicBezTo>
                    <a:pt x="3844" y="133"/>
                    <a:pt x="3770" y="106"/>
                    <a:pt x="3688" y="100"/>
                  </a:cubicBezTo>
                  <a:lnTo>
                    <a:pt x="3688" y="100"/>
                  </a:lnTo>
                  <a:cubicBezTo>
                    <a:pt x="3534" y="50"/>
                    <a:pt x="3374" y="16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6" name="Google Shape;1036;p38"/>
            <p:cNvSpPr/>
            <p:nvPr/>
          </p:nvSpPr>
          <p:spPr>
            <a:xfrm flipH="1">
              <a:off x="8953565" y="3069155"/>
              <a:ext cx="125098" cy="95642"/>
            </a:xfrm>
            <a:custGeom>
              <a:avLst/>
              <a:gdLst/>
              <a:ahLst/>
              <a:cxnLst/>
              <a:rect l="l" t="t" r="r" b="b"/>
              <a:pathLst>
                <a:path w="3062" h="2341" extrusionOk="0">
                  <a:moveTo>
                    <a:pt x="1680" y="0"/>
                  </a:moveTo>
                  <a:cubicBezTo>
                    <a:pt x="1087" y="0"/>
                    <a:pt x="544" y="272"/>
                    <a:pt x="174" y="716"/>
                  </a:cubicBezTo>
                  <a:cubicBezTo>
                    <a:pt x="1" y="889"/>
                    <a:pt x="1" y="1185"/>
                    <a:pt x="174" y="1358"/>
                  </a:cubicBezTo>
                  <a:cubicBezTo>
                    <a:pt x="193" y="1380"/>
                    <a:pt x="213" y="1401"/>
                    <a:pt x="233" y="1421"/>
                  </a:cubicBezTo>
                  <a:lnTo>
                    <a:pt x="233" y="1421"/>
                  </a:lnTo>
                  <a:cubicBezTo>
                    <a:pt x="229" y="1449"/>
                    <a:pt x="226" y="1478"/>
                    <a:pt x="223" y="1506"/>
                  </a:cubicBezTo>
                  <a:cubicBezTo>
                    <a:pt x="223" y="1654"/>
                    <a:pt x="322" y="1827"/>
                    <a:pt x="470" y="1901"/>
                  </a:cubicBezTo>
                  <a:cubicBezTo>
                    <a:pt x="499" y="1919"/>
                    <a:pt x="530" y="1932"/>
                    <a:pt x="564" y="1941"/>
                  </a:cubicBezTo>
                  <a:lnTo>
                    <a:pt x="564" y="1941"/>
                  </a:lnTo>
                  <a:cubicBezTo>
                    <a:pt x="571" y="1970"/>
                    <a:pt x="581" y="1998"/>
                    <a:pt x="593" y="2025"/>
                  </a:cubicBezTo>
                  <a:cubicBezTo>
                    <a:pt x="697" y="2163"/>
                    <a:pt x="862" y="2241"/>
                    <a:pt x="1019" y="2241"/>
                  </a:cubicBezTo>
                  <a:cubicBezTo>
                    <a:pt x="1053" y="2241"/>
                    <a:pt x="1087" y="2237"/>
                    <a:pt x="1120" y="2230"/>
                  </a:cubicBezTo>
                  <a:lnTo>
                    <a:pt x="1120" y="2230"/>
                  </a:lnTo>
                  <a:cubicBezTo>
                    <a:pt x="1207" y="2300"/>
                    <a:pt x="1318" y="2340"/>
                    <a:pt x="1428" y="2340"/>
                  </a:cubicBezTo>
                  <a:cubicBezTo>
                    <a:pt x="1569" y="2340"/>
                    <a:pt x="1711" y="2275"/>
                    <a:pt x="1803" y="2124"/>
                  </a:cubicBezTo>
                  <a:cubicBezTo>
                    <a:pt x="1829" y="2073"/>
                    <a:pt x="1852" y="2021"/>
                    <a:pt x="1870" y="1969"/>
                  </a:cubicBezTo>
                  <a:lnTo>
                    <a:pt x="1870" y="1969"/>
                  </a:lnTo>
                  <a:cubicBezTo>
                    <a:pt x="1947" y="1930"/>
                    <a:pt x="2023" y="1881"/>
                    <a:pt x="2093" y="1822"/>
                  </a:cubicBezTo>
                  <a:lnTo>
                    <a:pt x="2093" y="1822"/>
                  </a:lnTo>
                  <a:cubicBezTo>
                    <a:pt x="2285" y="1767"/>
                    <a:pt x="2469" y="1684"/>
                    <a:pt x="2642" y="1580"/>
                  </a:cubicBezTo>
                  <a:cubicBezTo>
                    <a:pt x="2723" y="1533"/>
                    <a:pt x="2782" y="1472"/>
                    <a:pt x="2821" y="1404"/>
                  </a:cubicBezTo>
                  <a:lnTo>
                    <a:pt x="2821" y="1404"/>
                  </a:lnTo>
                  <a:cubicBezTo>
                    <a:pt x="2990" y="1304"/>
                    <a:pt x="3062" y="1085"/>
                    <a:pt x="3013" y="889"/>
                  </a:cubicBezTo>
                  <a:cubicBezTo>
                    <a:pt x="2985" y="791"/>
                    <a:pt x="2917" y="702"/>
                    <a:pt x="2828" y="642"/>
                  </a:cubicBezTo>
                  <a:lnTo>
                    <a:pt x="2828" y="642"/>
                  </a:lnTo>
                  <a:cubicBezTo>
                    <a:pt x="2836" y="392"/>
                    <a:pt x="2608" y="160"/>
                    <a:pt x="2359" y="160"/>
                  </a:cubicBezTo>
                  <a:cubicBezTo>
                    <a:pt x="2269" y="160"/>
                    <a:pt x="2177" y="190"/>
                    <a:pt x="2091" y="259"/>
                  </a:cubicBezTo>
                  <a:lnTo>
                    <a:pt x="2091" y="259"/>
                  </a:lnTo>
                  <a:cubicBezTo>
                    <a:pt x="2086" y="247"/>
                    <a:pt x="2081" y="235"/>
                    <a:pt x="2075" y="223"/>
                  </a:cubicBezTo>
                  <a:cubicBezTo>
                    <a:pt x="1976" y="74"/>
                    <a:pt x="1828" y="0"/>
                    <a:pt x="1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7" name="Google Shape;1037;p38"/>
            <p:cNvSpPr/>
            <p:nvPr/>
          </p:nvSpPr>
          <p:spPr>
            <a:xfrm flipH="1">
              <a:off x="8185941" y="3758461"/>
              <a:ext cx="99890" cy="184052"/>
            </a:xfrm>
            <a:custGeom>
              <a:avLst/>
              <a:gdLst/>
              <a:ahLst/>
              <a:cxnLst/>
              <a:rect l="l" t="t" r="r" b="b"/>
              <a:pathLst>
                <a:path w="2445" h="4505" extrusionOk="0">
                  <a:moveTo>
                    <a:pt x="883" y="0"/>
                  </a:moveTo>
                  <a:cubicBezTo>
                    <a:pt x="828" y="0"/>
                    <a:pt x="772" y="5"/>
                    <a:pt x="716" y="16"/>
                  </a:cubicBezTo>
                  <a:cubicBezTo>
                    <a:pt x="395" y="114"/>
                    <a:pt x="173" y="386"/>
                    <a:pt x="99" y="732"/>
                  </a:cubicBezTo>
                  <a:cubicBezTo>
                    <a:pt x="0" y="1324"/>
                    <a:pt x="25" y="1917"/>
                    <a:pt x="222" y="2509"/>
                  </a:cubicBezTo>
                  <a:cubicBezTo>
                    <a:pt x="420" y="3151"/>
                    <a:pt x="790" y="3744"/>
                    <a:pt x="1284" y="4213"/>
                  </a:cubicBezTo>
                  <a:cubicBezTo>
                    <a:pt x="1320" y="4249"/>
                    <a:pt x="1359" y="4277"/>
                    <a:pt x="1400" y="4299"/>
                  </a:cubicBezTo>
                  <a:lnTo>
                    <a:pt x="1400" y="4299"/>
                  </a:lnTo>
                  <a:cubicBezTo>
                    <a:pt x="1486" y="4429"/>
                    <a:pt x="1646" y="4505"/>
                    <a:pt x="1805" y="4505"/>
                  </a:cubicBezTo>
                  <a:cubicBezTo>
                    <a:pt x="1991" y="4505"/>
                    <a:pt x="2177" y="4402"/>
                    <a:pt x="2247" y="4163"/>
                  </a:cubicBezTo>
                  <a:cubicBezTo>
                    <a:pt x="2420" y="3521"/>
                    <a:pt x="2444" y="2855"/>
                    <a:pt x="2346" y="2213"/>
                  </a:cubicBezTo>
                  <a:cubicBezTo>
                    <a:pt x="2272" y="1571"/>
                    <a:pt x="2049" y="1003"/>
                    <a:pt x="1704" y="485"/>
                  </a:cubicBezTo>
                  <a:cubicBezTo>
                    <a:pt x="1534" y="188"/>
                    <a:pt x="1219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8" name="Google Shape;1038;p38"/>
            <p:cNvSpPr/>
            <p:nvPr/>
          </p:nvSpPr>
          <p:spPr>
            <a:xfrm flipH="1">
              <a:off x="8076000" y="3625845"/>
              <a:ext cx="92741" cy="151164"/>
            </a:xfrm>
            <a:custGeom>
              <a:avLst/>
              <a:gdLst/>
              <a:ahLst/>
              <a:cxnLst/>
              <a:rect l="l" t="t" r="r" b="b"/>
              <a:pathLst>
                <a:path w="2270" h="3700" extrusionOk="0">
                  <a:moveTo>
                    <a:pt x="927" y="2431"/>
                  </a:moveTo>
                  <a:cubicBezTo>
                    <a:pt x="929" y="2433"/>
                    <a:pt x="931" y="2437"/>
                    <a:pt x="933" y="2443"/>
                  </a:cubicBezTo>
                  <a:lnTo>
                    <a:pt x="933" y="2443"/>
                  </a:lnTo>
                  <a:cubicBezTo>
                    <a:pt x="931" y="2441"/>
                    <a:pt x="929" y="2439"/>
                    <a:pt x="928" y="2438"/>
                  </a:cubicBezTo>
                  <a:lnTo>
                    <a:pt x="928" y="2438"/>
                  </a:lnTo>
                  <a:cubicBezTo>
                    <a:pt x="928" y="2435"/>
                    <a:pt x="927" y="2433"/>
                    <a:pt x="927" y="2431"/>
                  </a:cubicBezTo>
                  <a:close/>
                  <a:moveTo>
                    <a:pt x="1386" y="1"/>
                  </a:moveTo>
                  <a:cubicBezTo>
                    <a:pt x="1368" y="1"/>
                    <a:pt x="1350" y="1"/>
                    <a:pt x="1331" y="3"/>
                  </a:cubicBezTo>
                  <a:cubicBezTo>
                    <a:pt x="711" y="20"/>
                    <a:pt x="409" y="483"/>
                    <a:pt x="251" y="999"/>
                  </a:cubicBezTo>
                  <a:lnTo>
                    <a:pt x="251" y="999"/>
                  </a:lnTo>
                  <a:cubicBezTo>
                    <a:pt x="164" y="1095"/>
                    <a:pt x="119" y="1228"/>
                    <a:pt x="158" y="1388"/>
                  </a:cubicBezTo>
                  <a:lnTo>
                    <a:pt x="158" y="1388"/>
                  </a:lnTo>
                  <a:cubicBezTo>
                    <a:pt x="144" y="1462"/>
                    <a:pt x="132" y="1536"/>
                    <a:pt x="122" y="1607"/>
                  </a:cubicBezTo>
                  <a:cubicBezTo>
                    <a:pt x="64" y="1825"/>
                    <a:pt x="40" y="2052"/>
                    <a:pt x="50" y="2277"/>
                  </a:cubicBezTo>
                  <a:lnTo>
                    <a:pt x="50" y="2277"/>
                  </a:lnTo>
                  <a:cubicBezTo>
                    <a:pt x="1" y="2678"/>
                    <a:pt x="62" y="3098"/>
                    <a:pt x="245" y="3484"/>
                  </a:cubicBezTo>
                  <a:cubicBezTo>
                    <a:pt x="329" y="3623"/>
                    <a:pt x="476" y="3700"/>
                    <a:pt x="628" y="3700"/>
                  </a:cubicBezTo>
                  <a:cubicBezTo>
                    <a:pt x="744" y="3700"/>
                    <a:pt x="864" y="3654"/>
                    <a:pt x="961" y="3558"/>
                  </a:cubicBezTo>
                  <a:cubicBezTo>
                    <a:pt x="1196" y="3311"/>
                    <a:pt x="1402" y="3037"/>
                    <a:pt x="1579" y="2743"/>
                  </a:cubicBezTo>
                  <a:lnTo>
                    <a:pt x="1579" y="2743"/>
                  </a:lnTo>
                  <a:cubicBezTo>
                    <a:pt x="1682" y="2604"/>
                    <a:pt x="1762" y="2453"/>
                    <a:pt x="1817" y="2294"/>
                  </a:cubicBezTo>
                  <a:lnTo>
                    <a:pt x="1817" y="2294"/>
                  </a:lnTo>
                  <a:cubicBezTo>
                    <a:pt x="1906" y="2103"/>
                    <a:pt x="1983" y="1907"/>
                    <a:pt x="2047" y="1706"/>
                  </a:cubicBezTo>
                  <a:cubicBezTo>
                    <a:pt x="2220" y="1361"/>
                    <a:pt x="2270" y="965"/>
                    <a:pt x="2195" y="595"/>
                  </a:cubicBezTo>
                  <a:cubicBezTo>
                    <a:pt x="2078" y="242"/>
                    <a:pt x="1758" y="1"/>
                    <a:pt x="1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9" name="Google Shape;1039;p38"/>
            <p:cNvSpPr/>
            <p:nvPr/>
          </p:nvSpPr>
          <p:spPr>
            <a:xfrm flipH="1">
              <a:off x="8720365" y="4938966"/>
              <a:ext cx="19365" cy="38322"/>
            </a:xfrm>
            <a:custGeom>
              <a:avLst/>
              <a:gdLst/>
              <a:ahLst/>
              <a:cxnLst/>
              <a:rect l="l" t="t" r="r" b="b"/>
              <a:pathLst>
                <a:path w="474" h="938" extrusionOk="0">
                  <a:moveTo>
                    <a:pt x="163" y="0"/>
                  </a:moveTo>
                  <a:cubicBezTo>
                    <a:pt x="150" y="0"/>
                    <a:pt x="136" y="2"/>
                    <a:pt x="124" y="7"/>
                  </a:cubicBezTo>
                  <a:cubicBezTo>
                    <a:pt x="50" y="31"/>
                    <a:pt x="0" y="130"/>
                    <a:pt x="25" y="204"/>
                  </a:cubicBezTo>
                  <a:lnTo>
                    <a:pt x="0" y="204"/>
                  </a:lnTo>
                  <a:cubicBezTo>
                    <a:pt x="50" y="402"/>
                    <a:pt x="99" y="599"/>
                    <a:pt x="148" y="821"/>
                  </a:cubicBezTo>
                  <a:cubicBezTo>
                    <a:pt x="169" y="902"/>
                    <a:pt x="230" y="938"/>
                    <a:pt x="292" y="938"/>
                  </a:cubicBezTo>
                  <a:cubicBezTo>
                    <a:pt x="382" y="938"/>
                    <a:pt x="474" y="864"/>
                    <a:pt x="445" y="747"/>
                  </a:cubicBezTo>
                  <a:cubicBezTo>
                    <a:pt x="395" y="550"/>
                    <a:pt x="346" y="328"/>
                    <a:pt x="321" y="130"/>
                  </a:cubicBezTo>
                  <a:cubicBezTo>
                    <a:pt x="301" y="48"/>
                    <a:pt x="229" y="0"/>
                    <a:pt x="163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0" name="Google Shape;1040;p38"/>
            <p:cNvSpPr/>
            <p:nvPr/>
          </p:nvSpPr>
          <p:spPr>
            <a:xfrm flipH="1">
              <a:off x="8696342" y="4941499"/>
              <a:ext cx="22225" cy="35094"/>
            </a:xfrm>
            <a:custGeom>
              <a:avLst/>
              <a:gdLst/>
              <a:ahLst/>
              <a:cxnLst/>
              <a:rect l="l" t="t" r="r" b="b"/>
              <a:pathLst>
                <a:path w="544" h="859" extrusionOk="0">
                  <a:moveTo>
                    <a:pt x="136" y="0"/>
                  </a:moveTo>
                  <a:cubicBezTo>
                    <a:pt x="118" y="0"/>
                    <a:pt x="99" y="6"/>
                    <a:pt x="75" y="19"/>
                  </a:cubicBezTo>
                  <a:cubicBezTo>
                    <a:pt x="50" y="43"/>
                    <a:pt x="25" y="68"/>
                    <a:pt x="1" y="117"/>
                  </a:cubicBezTo>
                  <a:cubicBezTo>
                    <a:pt x="1" y="142"/>
                    <a:pt x="1" y="191"/>
                    <a:pt x="1" y="241"/>
                  </a:cubicBezTo>
                  <a:cubicBezTo>
                    <a:pt x="99" y="414"/>
                    <a:pt x="174" y="611"/>
                    <a:pt x="248" y="784"/>
                  </a:cubicBezTo>
                  <a:cubicBezTo>
                    <a:pt x="272" y="809"/>
                    <a:pt x="297" y="833"/>
                    <a:pt x="346" y="858"/>
                  </a:cubicBezTo>
                  <a:cubicBezTo>
                    <a:pt x="371" y="858"/>
                    <a:pt x="420" y="858"/>
                    <a:pt x="445" y="833"/>
                  </a:cubicBezTo>
                  <a:cubicBezTo>
                    <a:pt x="494" y="809"/>
                    <a:pt x="519" y="784"/>
                    <a:pt x="519" y="759"/>
                  </a:cubicBezTo>
                  <a:cubicBezTo>
                    <a:pt x="544" y="710"/>
                    <a:pt x="544" y="661"/>
                    <a:pt x="519" y="636"/>
                  </a:cubicBezTo>
                  <a:cubicBezTo>
                    <a:pt x="445" y="438"/>
                    <a:pt x="371" y="266"/>
                    <a:pt x="297" y="68"/>
                  </a:cubicBezTo>
                  <a:cubicBezTo>
                    <a:pt x="272" y="43"/>
                    <a:pt x="248" y="19"/>
                    <a:pt x="198" y="19"/>
                  </a:cubicBezTo>
                  <a:cubicBezTo>
                    <a:pt x="174" y="6"/>
                    <a:pt x="155" y="0"/>
                    <a:pt x="13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1" name="Google Shape;1041;p38"/>
            <p:cNvSpPr/>
            <p:nvPr/>
          </p:nvSpPr>
          <p:spPr>
            <a:xfrm flipH="1">
              <a:off x="9047573" y="4951059"/>
              <a:ext cx="19978" cy="50456"/>
            </a:xfrm>
            <a:custGeom>
              <a:avLst/>
              <a:gdLst/>
              <a:ahLst/>
              <a:cxnLst/>
              <a:rect l="l" t="t" r="r" b="b"/>
              <a:pathLst>
                <a:path w="489" h="1235" extrusionOk="0">
                  <a:moveTo>
                    <a:pt x="165" y="0"/>
                  </a:moveTo>
                  <a:cubicBezTo>
                    <a:pt x="151" y="0"/>
                    <a:pt x="137" y="2"/>
                    <a:pt x="124" y="7"/>
                  </a:cubicBezTo>
                  <a:cubicBezTo>
                    <a:pt x="50" y="32"/>
                    <a:pt x="0" y="106"/>
                    <a:pt x="25" y="204"/>
                  </a:cubicBezTo>
                  <a:cubicBezTo>
                    <a:pt x="74" y="501"/>
                    <a:pt x="124" y="822"/>
                    <a:pt x="173" y="1118"/>
                  </a:cubicBezTo>
                  <a:cubicBezTo>
                    <a:pt x="193" y="1199"/>
                    <a:pt x="255" y="1234"/>
                    <a:pt x="316" y="1234"/>
                  </a:cubicBezTo>
                  <a:cubicBezTo>
                    <a:pt x="403" y="1234"/>
                    <a:pt x="488" y="1160"/>
                    <a:pt x="445" y="1044"/>
                  </a:cubicBezTo>
                  <a:cubicBezTo>
                    <a:pt x="420" y="723"/>
                    <a:pt x="371" y="427"/>
                    <a:pt x="321" y="106"/>
                  </a:cubicBezTo>
                  <a:cubicBezTo>
                    <a:pt x="301" y="45"/>
                    <a:pt x="230" y="0"/>
                    <a:pt x="165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2" name="Google Shape;1042;p38"/>
            <p:cNvSpPr/>
            <p:nvPr/>
          </p:nvSpPr>
          <p:spPr>
            <a:xfrm flipH="1">
              <a:off x="9025143" y="4956084"/>
              <a:ext cx="22225" cy="41917"/>
            </a:xfrm>
            <a:custGeom>
              <a:avLst/>
              <a:gdLst/>
              <a:ahLst/>
              <a:cxnLst/>
              <a:rect l="l" t="t" r="r" b="b"/>
              <a:pathLst>
                <a:path w="544" h="1026" extrusionOk="0">
                  <a:moveTo>
                    <a:pt x="187" y="1"/>
                  </a:moveTo>
                  <a:cubicBezTo>
                    <a:pt x="174" y="1"/>
                    <a:pt x="161" y="3"/>
                    <a:pt x="148" y="7"/>
                  </a:cubicBezTo>
                  <a:cubicBezTo>
                    <a:pt x="49" y="32"/>
                    <a:pt x="0" y="106"/>
                    <a:pt x="25" y="180"/>
                  </a:cubicBezTo>
                  <a:lnTo>
                    <a:pt x="222" y="921"/>
                  </a:lnTo>
                  <a:cubicBezTo>
                    <a:pt x="243" y="982"/>
                    <a:pt x="296" y="1026"/>
                    <a:pt x="356" y="1026"/>
                  </a:cubicBezTo>
                  <a:cubicBezTo>
                    <a:pt x="369" y="1026"/>
                    <a:pt x="382" y="1024"/>
                    <a:pt x="395" y="1020"/>
                  </a:cubicBezTo>
                  <a:cubicBezTo>
                    <a:pt x="494" y="995"/>
                    <a:pt x="543" y="921"/>
                    <a:pt x="519" y="847"/>
                  </a:cubicBezTo>
                  <a:lnTo>
                    <a:pt x="321" y="106"/>
                  </a:lnTo>
                  <a:cubicBezTo>
                    <a:pt x="301" y="45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3" name="Google Shape;1043;p38"/>
            <p:cNvSpPr/>
            <p:nvPr/>
          </p:nvSpPr>
          <p:spPr>
            <a:xfrm flipH="1">
              <a:off x="8250328" y="4889531"/>
              <a:ext cx="22389" cy="47392"/>
            </a:xfrm>
            <a:custGeom>
              <a:avLst/>
              <a:gdLst/>
              <a:ahLst/>
              <a:cxnLst/>
              <a:rect l="l" t="t" r="r" b="b"/>
              <a:pathLst>
                <a:path w="548" h="1160" extrusionOk="0">
                  <a:moveTo>
                    <a:pt x="174" y="0"/>
                  </a:moveTo>
                  <a:cubicBezTo>
                    <a:pt x="158" y="0"/>
                    <a:pt x="141" y="2"/>
                    <a:pt x="124" y="7"/>
                  </a:cubicBezTo>
                  <a:cubicBezTo>
                    <a:pt x="50" y="32"/>
                    <a:pt x="0" y="106"/>
                    <a:pt x="25" y="180"/>
                  </a:cubicBezTo>
                  <a:lnTo>
                    <a:pt x="0" y="180"/>
                  </a:lnTo>
                  <a:cubicBezTo>
                    <a:pt x="74" y="476"/>
                    <a:pt x="148" y="748"/>
                    <a:pt x="198" y="1044"/>
                  </a:cubicBezTo>
                  <a:cubicBezTo>
                    <a:pt x="228" y="1125"/>
                    <a:pt x="296" y="1160"/>
                    <a:pt x="361" y="1160"/>
                  </a:cubicBezTo>
                  <a:cubicBezTo>
                    <a:pt x="456" y="1160"/>
                    <a:pt x="548" y="1086"/>
                    <a:pt x="519" y="970"/>
                  </a:cubicBezTo>
                  <a:cubicBezTo>
                    <a:pt x="445" y="673"/>
                    <a:pt x="395" y="402"/>
                    <a:pt x="321" y="106"/>
                  </a:cubicBezTo>
                  <a:cubicBezTo>
                    <a:pt x="301" y="45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4" name="Google Shape;1044;p38"/>
            <p:cNvSpPr/>
            <p:nvPr/>
          </p:nvSpPr>
          <p:spPr>
            <a:xfrm flipH="1">
              <a:off x="8227286" y="4886508"/>
              <a:ext cx="21245" cy="42939"/>
            </a:xfrm>
            <a:custGeom>
              <a:avLst/>
              <a:gdLst/>
              <a:ahLst/>
              <a:cxnLst/>
              <a:rect l="l" t="t" r="r" b="b"/>
              <a:pathLst>
                <a:path w="520" h="1051" extrusionOk="0">
                  <a:moveTo>
                    <a:pt x="162" y="0"/>
                  </a:moveTo>
                  <a:cubicBezTo>
                    <a:pt x="150" y="0"/>
                    <a:pt x="137" y="3"/>
                    <a:pt x="124" y="7"/>
                  </a:cubicBezTo>
                  <a:cubicBezTo>
                    <a:pt x="50" y="31"/>
                    <a:pt x="1" y="130"/>
                    <a:pt x="1" y="204"/>
                  </a:cubicBezTo>
                  <a:lnTo>
                    <a:pt x="198" y="945"/>
                  </a:lnTo>
                  <a:cubicBezTo>
                    <a:pt x="219" y="1006"/>
                    <a:pt x="272" y="1050"/>
                    <a:pt x="346" y="1050"/>
                  </a:cubicBezTo>
                  <a:cubicBezTo>
                    <a:pt x="362" y="1050"/>
                    <a:pt x="378" y="1048"/>
                    <a:pt x="396" y="1044"/>
                  </a:cubicBezTo>
                  <a:cubicBezTo>
                    <a:pt x="470" y="1019"/>
                    <a:pt x="519" y="945"/>
                    <a:pt x="495" y="846"/>
                  </a:cubicBezTo>
                  <a:lnTo>
                    <a:pt x="297" y="130"/>
                  </a:lnTo>
                  <a:cubicBezTo>
                    <a:pt x="277" y="48"/>
                    <a:pt x="222" y="0"/>
                    <a:pt x="162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5" name="Google Shape;1045;p38"/>
            <p:cNvSpPr/>
            <p:nvPr/>
          </p:nvSpPr>
          <p:spPr>
            <a:xfrm flipH="1">
              <a:off x="8012470" y="4877683"/>
              <a:ext cx="15157" cy="40406"/>
            </a:xfrm>
            <a:custGeom>
              <a:avLst/>
              <a:gdLst/>
              <a:ahLst/>
              <a:cxnLst/>
              <a:rect l="l" t="t" r="r" b="b"/>
              <a:pathLst>
                <a:path w="371" h="989" extrusionOk="0">
                  <a:moveTo>
                    <a:pt x="149" y="1"/>
                  </a:moveTo>
                  <a:cubicBezTo>
                    <a:pt x="50" y="1"/>
                    <a:pt x="1" y="75"/>
                    <a:pt x="1" y="173"/>
                  </a:cubicBezTo>
                  <a:lnTo>
                    <a:pt x="75" y="840"/>
                  </a:lnTo>
                  <a:cubicBezTo>
                    <a:pt x="75" y="865"/>
                    <a:pt x="75" y="914"/>
                    <a:pt x="124" y="939"/>
                  </a:cubicBezTo>
                  <a:cubicBezTo>
                    <a:pt x="149" y="963"/>
                    <a:pt x="173" y="988"/>
                    <a:pt x="223" y="988"/>
                  </a:cubicBezTo>
                  <a:cubicBezTo>
                    <a:pt x="297" y="988"/>
                    <a:pt x="371" y="914"/>
                    <a:pt x="371" y="840"/>
                  </a:cubicBezTo>
                  <a:lnTo>
                    <a:pt x="297" y="149"/>
                  </a:lnTo>
                  <a:cubicBezTo>
                    <a:pt x="297" y="75"/>
                    <a:pt x="223" y="1"/>
                    <a:pt x="149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6" name="Google Shape;1046;p38"/>
            <p:cNvSpPr/>
            <p:nvPr/>
          </p:nvSpPr>
          <p:spPr>
            <a:xfrm flipH="1">
              <a:off x="7977131" y="4875682"/>
              <a:ext cx="18221" cy="45431"/>
            </a:xfrm>
            <a:custGeom>
              <a:avLst/>
              <a:gdLst/>
              <a:ahLst/>
              <a:cxnLst/>
              <a:rect l="l" t="t" r="r" b="b"/>
              <a:pathLst>
                <a:path w="446" h="1112" extrusionOk="0">
                  <a:moveTo>
                    <a:pt x="173" y="0"/>
                  </a:moveTo>
                  <a:cubicBezTo>
                    <a:pt x="99" y="0"/>
                    <a:pt x="1" y="74"/>
                    <a:pt x="25" y="148"/>
                  </a:cubicBezTo>
                  <a:cubicBezTo>
                    <a:pt x="50" y="420"/>
                    <a:pt x="99" y="691"/>
                    <a:pt x="124" y="963"/>
                  </a:cubicBezTo>
                  <a:cubicBezTo>
                    <a:pt x="124" y="1012"/>
                    <a:pt x="149" y="1037"/>
                    <a:pt x="173" y="1062"/>
                  </a:cubicBezTo>
                  <a:cubicBezTo>
                    <a:pt x="198" y="1087"/>
                    <a:pt x="223" y="1111"/>
                    <a:pt x="272" y="1111"/>
                  </a:cubicBezTo>
                  <a:cubicBezTo>
                    <a:pt x="346" y="1111"/>
                    <a:pt x="445" y="1037"/>
                    <a:pt x="420" y="963"/>
                  </a:cubicBezTo>
                  <a:cubicBezTo>
                    <a:pt x="396" y="691"/>
                    <a:pt x="346" y="420"/>
                    <a:pt x="322" y="148"/>
                  </a:cubicBezTo>
                  <a:cubicBezTo>
                    <a:pt x="322" y="124"/>
                    <a:pt x="297" y="74"/>
                    <a:pt x="272" y="50"/>
                  </a:cubicBezTo>
                  <a:cubicBezTo>
                    <a:pt x="248" y="25"/>
                    <a:pt x="198" y="0"/>
                    <a:pt x="173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7" name="Google Shape;1047;p38"/>
            <p:cNvSpPr/>
            <p:nvPr/>
          </p:nvSpPr>
          <p:spPr>
            <a:xfrm flipH="1">
              <a:off x="7074358" y="1347362"/>
              <a:ext cx="145444" cy="34645"/>
            </a:xfrm>
            <a:custGeom>
              <a:avLst/>
              <a:gdLst/>
              <a:ahLst/>
              <a:cxnLst/>
              <a:rect l="l" t="t" r="r" b="b"/>
              <a:pathLst>
                <a:path w="3560" h="848" extrusionOk="0">
                  <a:moveTo>
                    <a:pt x="162" y="0"/>
                  </a:moveTo>
                  <a:cubicBezTo>
                    <a:pt x="67" y="0"/>
                    <a:pt x="0" y="166"/>
                    <a:pt x="102" y="247"/>
                  </a:cubicBezTo>
                  <a:cubicBezTo>
                    <a:pt x="671" y="646"/>
                    <a:pt x="1331" y="847"/>
                    <a:pt x="1996" y="847"/>
                  </a:cubicBezTo>
                  <a:cubicBezTo>
                    <a:pt x="2484" y="847"/>
                    <a:pt x="2975" y="738"/>
                    <a:pt x="3435" y="519"/>
                  </a:cubicBezTo>
                  <a:cubicBezTo>
                    <a:pt x="3559" y="457"/>
                    <a:pt x="3476" y="274"/>
                    <a:pt x="3358" y="274"/>
                  </a:cubicBezTo>
                  <a:cubicBezTo>
                    <a:pt x="3335" y="274"/>
                    <a:pt x="3311" y="281"/>
                    <a:pt x="3287" y="297"/>
                  </a:cubicBezTo>
                  <a:cubicBezTo>
                    <a:pt x="2875" y="492"/>
                    <a:pt x="2430" y="589"/>
                    <a:pt x="1985" y="589"/>
                  </a:cubicBezTo>
                  <a:cubicBezTo>
                    <a:pt x="1363" y="589"/>
                    <a:pt x="744" y="399"/>
                    <a:pt x="226" y="25"/>
                  </a:cubicBezTo>
                  <a:cubicBezTo>
                    <a:pt x="204" y="8"/>
                    <a:pt x="182" y="0"/>
                    <a:pt x="16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8" name="Google Shape;1048;p38"/>
            <p:cNvSpPr/>
            <p:nvPr/>
          </p:nvSpPr>
          <p:spPr>
            <a:xfrm flipH="1">
              <a:off x="7105653" y="1259034"/>
              <a:ext cx="42162" cy="54174"/>
            </a:xfrm>
            <a:custGeom>
              <a:avLst/>
              <a:gdLst/>
              <a:ahLst/>
              <a:cxnLst/>
              <a:rect l="l" t="t" r="r" b="b"/>
              <a:pathLst>
                <a:path w="1032" h="1326" extrusionOk="0">
                  <a:moveTo>
                    <a:pt x="846" y="767"/>
                  </a:moveTo>
                  <a:lnTo>
                    <a:pt x="846" y="769"/>
                  </a:lnTo>
                  <a:lnTo>
                    <a:pt x="846" y="769"/>
                  </a:lnTo>
                  <a:cubicBezTo>
                    <a:pt x="846" y="769"/>
                    <a:pt x="846" y="769"/>
                    <a:pt x="845" y="769"/>
                  </a:cubicBezTo>
                  <a:lnTo>
                    <a:pt x="845" y="769"/>
                  </a:lnTo>
                  <a:cubicBezTo>
                    <a:pt x="846" y="768"/>
                    <a:pt x="846" y="768"/>
                    <a:pt x="846" y="767"/>
                  </a:cubicBezTo>
                  <a:close/>
                  <a:moveTo>
                    <a:pt x="841" y="777"/>
                  </a:moveTo>
                  <a:lnTo>
                    <a:pt x="842" y="780"/>
                  </a:lnTo>
                  <a:lnTo>
                    <a:pt x="834" y="804"/>
                  </a:lnTo>
                  <a:cubicBezTo>
                    <a:pt x="834" y="795"/>
                    <a:pt x="837" y="786"/>
                    <a:pt x="841" y="777"/>
                  </a:cubicBezTo>
                  <a:close/>
                  <a:moveTo>
                    <a:pt x="857" y="787"/>
                  </a:moveTo>
                  <a:lnTo>
                    <a:pt x="883" y="804"/>
                  </a:lnTo>
                  <a:cubicBezTo>
                    <a:pt x="870" y="804"/>
                    <a:pt x="864" y="797"/>
                    <a:pt x="857" y="787"/>
                  </a:cubicBezTo>
                  <a:close/>
                  <a:moveTo>
                    <a:pt x="855" y="776"/>
                  </a:moveTo>
                  <a:lnTo>
                    <a:pt x="883" y="804"/>
                  </a:lnTo>
                  <a:cubicBezTo>
                    <a:pt x="874" y="795"/>
                    <a:pt x="864" y="789"/>
                    <a:pt x="856" y="784"/>
                  </a:cubicBezTo>
                  <a:lnTo>
                    <a:pt x="856" y="784"/>
                  </a:lnTo>
                  <a:cubicBezTo>
                    <a:pt x="856" y="781"/>
                    <a:pt x="855" y="779"/>
                    <a:pt x="855" y="776"/>
                  </a:cubicBezTo>
                  <a:close/>
                  <a:moveTo>
                    <a:pt x="671" y="0"/>
                  </a:moveTo>
                  <a:cubicBezTo>
                    <a:pt x="570" y="0"/>
                    <a:pt x="470" y="51"/>
                    <a:pt x="414" y="163"/>
                  </a:cubicBezTo>
                  <a:lnTo>
                    <a:pt x="118" y="607"/>
                  </a:lnTo>
                  <a:cubicBezTo>
                    <a:pt x="1" y="750"/>
                    <a:pt x="117" y="921"/>
                    <a:pt x="272" y="1003"/>
                  </a:cubicBezTo>
                  <a:lnTo>
                    <a:pt x="272" y="1003"/>
                  </a:lnTo>
                  <a:cubicBezTo>
                    <a:pt x="326" y="1118"/>
                    <a:pt x="411" y="1212"/>
                    <a:pt x="513" y="1274"/>
                  </a:cubicBezTo>
                  <a:cubicBezTo>
                    <a:pt x="559" y="1304"/>
                    <a:pt x="614" y="1325"/>
                    <a:pt x="673" y="1325"/>
                  </a:cubicBezTo>
                  <a:cubicBezTo>
                    <a:pt x="709" y="1325"/>
                    <a:pt x="747" y="1317"/>
                    <a:pt x="784" y="1298"/>
                  </a:cubicBezTo>
                  <a:cubicBezTo>
                    <a:pt x="859" y="1274"/>
                    <a:pt x="933" y="1199"/>
                    <a:pt x="957" y="1101"/>
                  </a:cubicBezTo>
                  <a:cubicBezTo>
                    <a:pt x="1031" y="804"/>
                    <a:pt x="1031" y="508"/>
                    <a:pt x="957" y="212"/>
                  </a:cubicBezTo>
                  <a:cubicBezTo>
                    <a:pt x="917" y="76"/>
                    <a:pt x="794" y="0"/>
                    <a:pt x="67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9" name="Google Shape;1049;p38"/>
            <p:cNvSpPr/>
            <p:nvPr/>
          </p:nvSpPr>
          <p:spPr>
            <a:xfrm flipH="1">
              <a:off x="7455658" y="1183697"/>
              <a:ext cx="83753" cy="80975"/>
            </a:xfrm>
            <a:custGeom>
              <a:avLst/>
              <a:gdLst/>
              <a:ahLst/>
              <a:cxnLst/>
              <a:rect l="l" t="t" r="r" b="b"/>
              <a:pathLst>
                <a:path w="2050" h="1982" extrusionOk="0">
                  <a:moveTo>
                    <a:pt x="146" y="0"/>
                  </a:moveTo>
                  <a:cubicBezTo>
                    <a:pt x="107" y="0"/>
                    <a:pt x="74" y="41"/>
                    <a:pt x="74" y="81"/>
                  </a:cubicBezTo>
                  <a:cubicBezTo>
                    <a:pt x="0" y="451"/>
                    <a:pt x="25" y="797"/>
                    <a:pt x="99" y="1167"/>
                  </a:cubicBezTo>
                  <a:cubicBezTo>
                    <a:pt x="124" y="1365"/>
                    <a:pt x="222" y="1537"/>
                    <a:pt x="346" y="1686"/>
                  </a:cubicBezTo>
                  <a:cubicBezTo>
                    <a:pt x="469" y="1858"/>
                    <a:pt x="691" y="1982"/>
                    <a:pt x="889" y="1982"/>
                  </a:cubicBezTo>
                  <a:cubicBezTo>
                    <a:pt x="1111" y="1982"/>
                    <a:pt x="1333" y="1908"/>
                    <a:pt x="1481" y="1760"/>
                  </a:cubicBezTo>
                  <a:cubicBezTo>
                    <a:pt x="1630" y="1636"/>
                    <a:pt x="1753" y="1463"/>
                    <a:pt x="1827" y="1291"/>
                  </a:cubicBezTo>
                  <a:cubicBezTo>
                    <a:pt x="1951" y="970"/>
                    <a:pt x="2049" y="599"/>
                    <a:pt x="2049" y="254"/>
                  </a:cubicBezTo>
                  <a:cubicBezTo>
                    <a:pt x="2049" y="204"/>
                    <a:pt x="2025" y="155"/>
                    <a:pt x="1975" y="155"/>
                  </a:cubicBezTo>
                  <a:cubicBezTo>
                    <a:pt x="1926" y="155"/>
                    <a:pt x="1876" y="180"/>
                    <a:pt x="1876" y="229"/>
                  </a:cubicBezTo>
                  <a:cubicBezTo>
                    <a:pt x="1802" y="550"/>
                    <a:pt x="1704" y="871"/>
                    <a:pt x="1555" y="1167"/>
                  </a:cubicBezTo>
                  <a:cubicBezTo>
                    <a:pt x="1506" y="1291"/>
                    <a:pt x="1407" y="1414"/>
                    <a:pt x="1284" y="1537"/>
                  </a:cubicBezTo>
                  <a:cubicBezTo>
                    <a:pt x="1185" y="1612"/>
                    <a:pt x="1062" y="1661"/>
                    <a:pt x="914" y="1661"/>
                  </a:cubicBezTo>
                  <a:cubicBezTo>
                    <a:pt x="790" y="1636"/>
                    <a:pt x="667" y="1587"/>
                    <a:pt x="593" y="1488"/>
                  </a:cubicBezTo>
                  <a:cubicBezTo>
                    <a:pt x="494" y="1365"/>
                    <a:pt x="420" y="1217"/>
                    <a:pt x="395" y="1093"/>
                  </a:cubicBezTo>
                  <a:cubicBezTo>
                    <a:pt x="296" y="747"/>
                    <a:pt x="272" y="426"/>
                    <a:pt x="272" y="106"/>
                  </a:cubicBezTo>
                  <a:cubicBezTo>
                    <a:pt x="272" y="56"/>
                    <a:pt x="247" y="7"/>
                    <a:pt x="173" y="7"/>
                  </a:cubicBezTo>
                  <a:cubicBezTo>
                    <a:pt x="164" y="2"/>
                    <a:pt x="155" y="0"/>
                    <a:pt x="14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0" name="Google Shape;1050;p38"/>
            <p:cNvSpPr/>
            <p:nvPr/>
          </p:nvSpPr>
          <p:spPr>
            <a:xfrm flipH="1">
              <a:off x="9404400" y="3775865"/>
              <a:ext cx="126855" cy="107694"/>
            </a:xfrm>
            <a:custGeom>
              <a:avLst/>
              <a:gdLst/>
              <a:ahLst/>
              <a:cxnLst/>
              <a:rect l="l" t="t" r="r" b="b"/>
              <a:pathLst>
                <a:path w="3105" h="2636" extrusionOk="0">
                  <a:moveTo>
                    <a:pt x="1106" y="0"/>
                  </a:moveTo>
                  <a:cubicBezTo>
                    <a:pt x="752" y="0"/>
                    <a:pt x="446" y="121"/>
                    <a:pt x="364" y="503"/>
                  </a:cubicBezTo>
                  <a:cubicBezTo>
                    <a:pt x="182" y="1371"/>
                    <a:pt x="0" y="2636"/>
                    <a:pt x="521" y="2636"/>
                  </a:cubicBezTo>
                  <a:cubicBezTo>
                    <a:pt x="637" y="2636"/>
                    <a:pt x="787" y="2573"/>
                    <a:pt x="981" y="2429"/>
                  </a:cubicBezTo>
                  <a:cubicBezTo>
                    <a:pt x="2018" y="1639"/>
                    <a:pt x="3104" y="1071"/>
                    <a:pt x="2462" y="355"/>
                  </a:cubicBezTo>
                  <a:cubicBezTo>
                    <a:pt x="2462" y="355"/>
                    <a:pt x="1714" y="0"/>
                    <a:pt x="110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5" grpId="0"/>
      <p:bldP spid="986" grpId="0"/>
      <p:bldP spid="988" grpId="0"/>
      <p:bldP spid="989" grpId="0"/>
      <p:bldP spid="991" grpId="0"/>
      <p:bldP spid="992" grpId="0"/>
      <p:bldP spid="9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6"/>
          <p:cNvSpPr/>
          <p:nvPr/>
        </p:nvSpPr>
        <p:spPr>
          <a:xfrm rot="7207797">
            <a:off x="2171249" y="-193799"/>
            <a:ext cx="4759684" cy="5830096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6"/>
          <p:cNvSpPr txBox="1">
            <a:spLocks noGrp="1"/>
          </p:cNvSpPr>
          <p:nvPr>
            <p:ph type="title"/>
          </p:nvPr>
        </p:nvSpPr>
        <p:spPr>
          <a:xfrm>
            <a:off x="2754725" y="1185725"/>
            <a:ext cx="3634500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dirty="0">
                <a:latin typeface="Cambria" panose="02040503050406030204" pitchFamily="18" charset="0"/>
                <a:ea typeface="Cambria" panose="02040503050406030204" pitchFamily="18" charset="0"/>
              </a:rPr>
              <a:t>I. ĐỌC VĂN BẢN</a:t>
            </a:r>
            <a:endParaRPr sz="6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07" name="Google Shape;807;p36"/>
          <p:cNvGrpSpPr/>
          <p:nvPr/>
        </p:nvGrpSpPr>
        <p:grpSpPr>
          <a:xfrm>
            <a:off x="-195249" y="2800185"/>
            <a:ext cx="2061477" cy="2226824"/>
            <a:chOff x="-751609" y="1986971"/>
            <a:chExt cx="3107910" cy="3357190"/>
          </a:xfrm>
        </p:grpSpPr>
        <p:sp>
          <p:nvSpPr>
            <p:cNvPr id="808" name="Google Shape;808;p36"/>
            <p:cNvSpPr/>
            <p:nvPr/>
          </p:nvSpPr>
          <p:spPr>
            <a:xfrm>
              <a:off x="-751609" y="3520914"/>
              <a:ext cx="3019550" cy="1823247"/>
            </a:xfrm>
            <a:custGeom>
              <a:avLst/>
              <a:gdLst/>
              <a:ahLst/>
              <a:cxnLst/>
              <a:rect l="l" t="t" r="r" b="b"/>
              <a:pathLst>
                <a:path w="58099" h="35081" extrusionOk="0">
                  <a:moveTo>
                    <a:pt x="57149" y="1"/>
                  </a:moveTo>
                  <a:cubicBezTo>
                    <a:pt x="55990" y="1"/>
                    <a:pt x="49593" y="5927"/>
                    <a:pt x="40159" y="10720"/>
                  </a:cubicBezTo>
                  <a:cubicBezTo>
                    <a:pt x="30431" y="15662"/>
                    <a:pt x="1" y="31655"/>
                    <a:pt x="1" y="31655"/>
                  </a:cubicBezTo>
                  <a:cubicBezTo>
                    <a:pt x="545" y="32939"/>
                    <a:pt x="1402" y="34029"/>
                    <a:pt x="2491" y="34885"/>
                  </a:cubicBezTo>
                  <a:cubicBezTo>
                    <a:pt x="2683" y="35019"/>
                    <a:pt x="2891" y="35080"/>
                    <a:pt x="3118" y="35080"/>
                  </a:cubicBezTo>
                  <a:cubicBezTo>
                    <a:pt x="4865" y="35080"/>
                    <a:pt x="7690" y="31435"/>
                    <a:pt x="12375" y="29437"/>
                  </a:cubicBezTo>
                  <a:cubicBezTo>
                    <a:pt x="17667" y="27180"/>
                    <a:pt x="30120" y="22199"/>
                    <a:pt x="35217" y="20098"/>
                  </a:cubicBezTo>
                  <a:cubicBezTo>
                    <a:pt x="40354" y="17997"/>
                    <a:pt x="58099" y="447"/>
                    <a:pt x="57243" y="18"/>
                  </a:cubicBezTo>
                  <a:cubicBezTo>
                    <a:pt x="57217" y="7"/>
                    <a:pt x="57185" y="1"/>
                    <a:pt x="57149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1974614" y="3000054"/>
              <a:ext cx="256692" cy="607662"/>
            </a:xfrm>
            <a:custGeom>
              <a:avLst/>
              <a:gdLst/>
              <a:ahLst/>
              <a:cxnLst/>
              <a:rect l="l" t="t" r="r" b="b"/>
              <a:pathLst>
                <a:path w="4939" h="11692" extrusionOk="0">
                  <a:moveTo>
                    <a:pt x="2724" y="1"/>
                  </a:moveTo>
                  <a:lnTo>
                    <a:pt x="2724" y="1"/>
                  </a:lnTo>
                  <a:cubicBezTo>
                    <a:pt x="389" y="3425"/>
                    <a:pt x="0" y="7861"/>
                    <a:pt x="1790" y="11675"/>
                  </a:cubicBezTo>
                  <a:cubicBezTo>
                    <a:pt x="1796" y="11686"/>
                    <a:pt x="1805" y="11691"/>
                    <a:pt x="1817" y="11691"/>
                  </a:cubicBezTo>
                  <a:cubicBezTo>
                    <a:pt x="2157" y="11691"/>
                    <a:pt x="4939" y="7620"/>
                    <a:pt x="2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1919732" y="3785293"/>
              <a:ext cx="436569" cy="125618"/>
            </a:xfrm>
            <a:custGeom>
              <a:avLst/>
              <a:gdLst/>
              <a:ahLst/>
              <a:cxnLst/>
              <a:rect l="l" t="t" r="r" b="b"/>
              <a:pathLst>
                <a:path w="8400" h="2417" extrusionOk="0">
                  <a:moveTo>
                    <a:pt x="4909" y="1"/>
                  </a:moveTo>
                  <a:cubicBezTo>
                    <a:pt x="3779" y="1"/>
                    <a:pt x="2314" y="252"/>
                    <a:pt x="434" y="963"/>
                  </a:cubicBezTo>
                  <a:cubicBezTo>
                    <a:pt x="1" y="1125"/>
                    <a:pt x="1769" y="2416"/>
                    <a:pt x="4443" y="2416"/>
                  </a:cubicBezTo>
                  <a:cubicBezTo>
                    <a:pt x="5615" y="2416"/>
                    <a:pt x="6961" y="2169"/>
                    <a:pt x="8372" y="1469"/>
                  </a:cubicBezTo>
                  <a:cubicBezTo>
                    <a:pt x="8399" y="1442"/>
                    <a:pt x="7614" y="1"/>
                    <a:pt x="4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122606" y="4793179"/>
              <a:ext cx="1006707" cy="445612"/>
            </a:xfrm>
            <a:custGeom>
              <a:avLst/>
              <a:gdLst/>
              <a:ahLst/>
              <a:cxnLst/>
              <a:rect l="l" t="t" r="r" b="b"/>
              <a:pathLst>
                <a:path w="19370" h="8574" extrusionOk="0">
                  <a:moveTo>
                    <a:pt x="7535" y="0"/>
                  </a:moveTo>
                  <a:cubicBezTo>
                    <a:pt x="3301" y="0"/>
                    <a:pt x="1" y="2028"/>
                    <a:pt x="185" y="2233"/>
                  </a:cubicBezTo>
                  <a:cubicBezTo>
                    <a:pt x="5131" y="7389"/>
                    <a:pt x="10338" y="8573"/>
                    <a:pt x="14078" y="8573"/>
                  </a:cubicBezTo>
                  <a:cubicBezTo>
                    <a:pt x="17253" y="8573"/>
                    <a:pt x="19369" y="7720"/>
                    <a:pt x="19369" y="7720"/>
                  </a:cubicBezTo>
                  <a:cubicBezTo>
                    <a:pt x="15906" y="1640"/>
                    <a:pt x="11343" y="0"/>
                    <a:pt x="7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129674" y="4895719"/>
              <a:ext cx="983424" cy="329038"/>
            </a:xfrm>
            <a:custGeom>
              <a:avLst/>
              <a:gdLst/>
              <a:ahLst/>
              <a:cxnLst/>
              <a:rect l="l" t="t" r="r" b="b"/>
              <a:pathLst>
                <a:path w="18922" h="6331" extrusionOk="0">
                  <a:moveTo>
                    <a:pt x="272" y="1"/>
                  </a:moveTo>
                  <a:cubicBezTo>
                    <a:pt x="115" y="1"/>
                    <a:pt x="1" y="239"/>
                    <a:pt x="166" y="338"/>
                  </a:cubicBezTo>
                  <a:cubicBezTo>
                    <a:pt x="3006" y="1934"/>
                    <a:pt x="5847" y="3529"/>
                    <a:pt x="8921" y="4657"/>
                  </a:cubicBezTo>
                  <a:cubicBezTo>
                    <a:pt x="12073" y="5825"/>
                    <a:pt x="15342" y="6175"/>
                    <a:pt x="18689" y="6331"/>
                  </a:cubicBezTo>
                  <a:cubicBezTo>
                    <a:pt x="18922" y="6331"/>
                    <a:pt x="18922" y="5981"/>
                    <a:pt x="18689" y="5942"/>
                  </a:cubicBezTo>
                  <a:cubicBezTo>
                    <a:pt x="15342" y="5786"/>
                    <a:pt x="12151" y="5475"/>
                    <a:pt x="8999" y="4307"/>
                  </a:cubicBezTo>
                  <a:cubicBezTo>
                    <a:pt x="6003" y="3179"/>
                    <a:pt x="3162" y="1583"/>
                    <a:pt x="360" y="27"/>
                  </a:cubicBezTo>
                  <a:cubicBezTo>
                    <a:pt x="330" y="9"/>
                    <a:pt x="301" y="1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130194" y="4888859"/>
              <a:ext cx="961491" cy="332468"/>
            </a:xfrm>
            <a:custGeom>
              <a:avLst/>
              <a:gdLst/>
              <a:ahLst/>
              <a:cxnLst/>
              <a:rect l="l" t="t" r="r" b="b"/>
              <a:pathLst>
                <a:path w="18500" h="6397" extrusionOk="0">
                  <a:moveTo>
                    <a:pt x="708" y="0"/>
                  </a:moveTo>
                  <a:cubicBezTo>
                    <a:pt x="550" y="0"/>
                    <a:pt x="392" y="1"/>
                    <a:pt x="234" y="3"/>
                  </a:cubicBezTo>
                  <a:cubicBezTo>
                    <a:pt x="0" y="3"/>
                    <a:pt x="0" y="392"/>
                    <a:pt x="234" y="392"/>
                  </a:cubicBezTo>
                  <a:cubicBezTo>
                    <a:pt x="500" y="386"/>
                    <a:pt x="767" y="383"/>
                    <a:pt x="1034" y="383"/>
                  </a:cubicBezTo>
                  <a:cubicBezTo>
                    <a:pt x="4123" y="383"/>
                    <a:pt x="7252" y="815"/>
                    <a:pt x="10118" y="2104"/>
                  </a:cubicBezTo>
                  <a:cubicBezTo>
                    <a:pt x="12880" y="3350"/>
                    <a:pt x="15293" y="5334"/>
                    <a:pt x="18173" y="6385"/>
                  </a:cubicBezTo>
                  <a:cubicBezTo>
                    <a:pt x="18196" y="6393"/>
                    <a:pt x="18218" y="6396"/>
                    <a:pt x="18238" y="6396"/>
                  </a:cubicBezTo>
                  <a:cubicBezTo>
                    <a:pt x="18426" y="6396"/>
                    <a:pt x="18500" y="6105"/>
                    <a:pt x="18289" y="6035"/>
                  </a:cubicBezTo>
                  <a:cubicBezTo>
                    <a:pt x="15254" y="4945"/>
                    <a:pt x="12803" y="2805"/>
                    <a:pt x="9845" y="1599"/>
                  </a:cubicBezTo>
                  <a:cubicBezTo>
                    <a:pt x="6957" y="377"/>
                    <a:pt x="3822" y="0"/>
                    <a:pt x="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158674" y="4842448"/>
              <a:ext cx="960504" cy="367653"/>
            </a:xfrm>
            <a:custGeom>
              <a:avLst/>
              <a:gdLst/>
              <a:ahLst/>
              <a:cxnLst/>
              <a:rect l="l" t="t" r="r" b="b"/>
              <a:pathLst>
                <a:path w="18481" h="7074" extrusionOk="0">
                  <a:moveTo>
                    <a:pt x="6937" y="1"/>
                  </a:moveTo>
                  <a:cubicBezTo>
                    <a:pt x="6660" y="1"/>
                    <a:pt x="6383" y="14"/>
                    <a:pt x="6106" y="40"/>
                  </a:cubicBezTo>
                  <a:cubicBezTo>
                    <a:pt x="4161" y="118"/>
                    <a:pt x="2215" y="390"/>
                    <a:pt x="269" y="585"/>
                  </a:cubicBezTo>
                  <a:cubicBezTo>
                    <a:pt x="47" y="585"/>
                    <a:pt x="1" y="938"/>
                    <a:pt x="232" y="938"/>
                  </a:cubicBezTo>
                  <a:cubicBezTo>
                    <a:pt x="244" y="938"/>
                    <a:pt x="256" y="937"/>
                    <a:pt x="269" y="935"/>
                  </a:cubicBezTo>
                  <a:cubicBezTo>
                    <a:pt x="1981" y="740"/>
                    <a:pt x="3694" y="546"/>
                    <a:pt x="5406" y="429"/>
                  </a:cubicBezTo>
                  <a:cubicBezTo>
                    <a:pt x="5848" y="370"/>
                    <a:pt x="6291" y="341"/>
                    <a:pt x="6731" y="341"/>
                  </a:cubicBezTo>
                  <a:cubicBezTo>
                    <a:pt x="8034" y="341"/>
                    <a:pt x="9321" y="596"/>
                    <a:pt x="10542" y="1091"/>
                  </a:cubicBezTo>
                  <a:cubicBezTo>
                    <a:pt x="12021" y="1791"/>
                    <a:pt x="13383" y="2686"/>
                    <a:pt x="14628" y="3776"/>
                  </a:cubicBezTo>
                  <a:cubicBezTo>
                    <a:pt x="15212" y="4243"/>
                    <a:pt x="15796" y="4749"/>
                    <a:pt x="16379" y="5254"/>
                  </a:cubicBezTo>
                  <a:cubicBezTo>
                    <a:pt x="16691" y="5527"/>
                    <a:pt x="16963" y="5799"/>
                    <a:pt x="17274" y="6072"/>
                  </a:cubicBezTo>
                  <a:lnTo>
                    <a:pt x="17741" y="6539"/>
                  </a:lnTo>
                  <a:cubicBezTo>
                    <a:pt x="17776" y="6556"/>
                    <a:pt x="17904" y="6666"/>
                    <a:pt x="18035" y="6763"/>
                  </a:cubicBezTo>
                  <a:lnTo>
                    <a:pt x="18035" y="6763"/>
                  </a:lnTo>
                  <a:cubicBezTo>
                    <a:pt x="18022" y="6788"/>
                    <a:pt x="18014" y="6817"/>
                    <a:pt x="18014" y="6850"/>
                  </a:cubicBezTo>
                  <a:lnTo>
                    <a:pt x="18014" y="6889"/>
                  </a:lnTo>
                  <a:cubicBezTo>
                    <a:pt x="18014" y="6928"/>
                    <a:pt x="18053" y="7006"/>
                    <a:pt x="18092" y="7044"/>
                  </a:cubicBezTo>
                  <a:cubicBezTo>
                    <a:pt x="18150" y="7064"/>
                    <a:pt x="18199" y="7074"/>
                    <a:pt x="18247" y="7074"/>
                  </a:cubicBezTo>
                  <a:cubicBezTo>
                    <a:pt x="18296" y="7074"/>
                    <a:pt x="18345" y="7064"/>
                    <a:pt x="18403" y="7044"/>
                  </a:cubicBezTo>
                  <a:cubicBezTo>
                    <a:pt x="18442" y="7006"/>
                    <a:pt x="18481" y="6928"/>
                    <a:pt x="18481" y="6889"/>
                  </a:cubicBezTo>
                  <a:cubicBezTo>
                    <a:pt x="18442" y="6655"/>
                    <a:pt x="18364" y="6577"/>
                    <a:pt x="18169" y="6422"/>
                  </a:cubicBezTo>
                  <a:cubicBezTo>
                    <a:pt x="17858" y="6111"/>
                    <a:pt x="17469" y="5799"/>
                    <a:pt x="17119" y="5449"/>
                  </a:cubicBezTo>
                  <a:cubicBezTo>
                    <a:pt x="16457" y="4865"/>
                    <a:pt x="15796" y="4282"/>
                    <a:pt x="15134" y="3737"/>
                  </a:cubicBezTo>
                  <a:cubicBezTo>
                    <a:pt x="13850" y="2608"/>
                    <a:pt x="12449" y="1635"/>
                    <a:pt x="10932" y="896"/>
                  </a:cubicBezTo>
                  <a:cubicBezTo>
                    <a:pt x="9670" y="314"/>
                    <a:pt x="8302" y="1"/>
                    <a:pt x="6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2025183" y="3011072"/>
              <a:ext cx="85339" cy="588952"/>
            </a:xfrm>
            <a:custGeom>
              <a:avLst/>
              <a:gdLst/>
              <a:ahLst/>
              <a:cxnLst/>
              <a:rect l="l" t="t" r="r" b="b"/>
              <a:pathLst>
                <a:path w="1642" h="11332" extrusionOk="0">
                  <a:moveTo>
                    <a:pt x="1428" y="1"/>
                  </a:moveTo>
                  <a:cubicBezTo>
                    <a:pt x="1353" y="1"/>
                    <a:pt x="1277" y="44"/>
                    <a:pt x="1245" y="139"/>
                  </a:cubicBezTo>
                  <a:cubicBezTo>
                    <a:pt x="195" y="3719"/>
                    <a:pt x="0" y="7533"/>
                    <a:pt x="662" y="11190"/>
                  </a:cubicBezTo>
                  <a:cubicBezTo>
                    <a:pt x="678" y="11288"/>
                    <a:pt x="749" y="11331"/>
                    <a:pt x="823" y="11331"/>
                  </a:cubicBezTo>
                  <a:cubicBezTo>
                    <a:pt x="926" y="11331"/>
                    <a:pt x="1034" y="11248"/>
                    <a:pt x="1012" y="11113"/>
                  </a:cubicBezTo>
                  <a:cubicBezTo>
                    <a:pt x="350" y="7494"/>
                    <a:pt x="545" y="3758"/>
                    <a:pt x="1595" y="256"/>
                  </a:cubicBezTo>
                  <a:cubicBezTo>
                    <a:pt x="1642" y="94"/>
                    <a:pt x="1537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2083807" y="3006395"/>
              <a:ext cx="42514" cy="595397"/>
            </a:xfrm>
            <a:custGeom>
              <a:avLst/>
              <a:gdLst/>
              <a:ahLst/>
              <a:cxnLst/>
              <a:rect l="l" t="t" r="r" b="b"/>
              <a:pathLst>
                <a:path w="818" h="11456" extrusionOk="0">
                  <a:moveTo>
                    <a:pt x="462" y="0"/>
                  </a:moveTo>
                  <a:cubicBezTo>
                    <a:pt x="373" y="0"/>
                    <a:pt x="293" y="59"/>
                    <a:pt x="312" y="190"/>
                  </a:cubicBezTo>
                  <a:lnTo>
                    <a:pt x="273" y="190"/>
                  </a:lnTo>
                  <a:cubicBezTo>
                    <a:pt x="429" y="3887"/>
                    <a:pt x="351" y="7584"/>
                    <a:pt x="1" y="11280"/>
                  </a:cubicBezTo>
                  <a:cubicBezTo>
                    <a:pt x="1" y="11397"/>
                    <a:pt x="88" y="11456"/>
                    <a:pt x="176" y="11456"/>
                  </a:cubicBezTo>
                  <a:cubicBezTo>
                    <a:pt x="263" y="11456"/>
                    <a:pt x="351" y="11397"/>
                    <a:pt x="351" y="11280"/>
                  </a:cubicBezTo>
                  <a:cubicBezTo>
                    <a:pt x="740" y="7584"/>
                    <a:pt x="818" y="3887"/>
                    <a:pt x="662" y="190"/>
                  </a:cubicBezTo>
                  <a:cubicBezTo>
                    <a:pt x="662" y="69"/>
                    <a:pt x="55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1930750" y="3812527"/>
              <a:ext cx="422900" cy="51765"/>
            </a:xfrm>
            <a:custGeom>
              <a:avLst/>
              <a:gdLst/>
              <a:ahLst/>
              <a:cxnLst/>
              <a:rect l="l" t="t" r="r" b="b"/>
              <a:pathLst>
                <a:path w="8137" h="996" extrusionOk="0">
                  <a:moveTo>
                    <a:pt x="4231" y="1"/>
                  </a:moveTo>
                  <a:cubicBezTo>
                    <a:pt x="2895" y="1"/>
                    <a:pt x="1543" y="181"/>
                    <a:pt x="222" y="361"/>
                  </a:cubicBezTo>
                  <a:cubicBezTo>
                    <a:pt x="0" y="398"/>
                    <a:pt x="94" y="714"/>
                    <a:pt x="303" y="714"/>
                  </a:cubicBezTo>
                  <a:cubicBezTo>
                    <a:pt x="314" y="714"/>
                    <a:pt x="326" y="714"/>
                    <a:pt x="338" y="711"/>
                  </a:cubicBezTo>
                  <a:cubicBezTo>
                    <a:pt x="1602" y="534"/>
                    <a:pt x="2896" y="366"/>
                    <a:pt x="4180" y="366"/>
                  </a:cubicBezTo>
                  <a:cubicBezTo>
                    <a:pt x="5425" y="366"/>
                    <a:pt x="6660" y="524"/>
                    <a:pt x="7849" y="984"/>
                  </a:cubicBezTo>
                  <a:cubicBezTo>
                    <a:pt x="7868" y="992"/>
                    <a:pt x="7886" y="995"/>
                    <a:pt x="7904" y="995"/>
                  </a:cubicBezTo>
                  <a:cubicBezTo>
                    <a:pt x="8063" y="995"/>
                    <a:pt x="8137" y="704"/>
                    <a:pt x="7926" y="634"/>
                  </a:cubicBezTo>
                  <a:cubicBezTo>
                    <a:pt x="6736" y="161"/>
                    <a:pt x="5491" y="1"/>
                    <a:pt x="4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1934804" y="3831132"/>
              <a:ext cx="404710" cy="56390"/>
            </a:xfrm>
            <a:custGeom>
              <a:avLst/>
              <a:gdLst/>
              <a:ahLst/>
              <a:cxnLst/>
              <a:rect l="l" t="t" r="r" b="b"/>
              <a:pathLst>
                <a:path w="7787" h="1085" extrusionOk="0">
                  <a:moveTo>
                    <a:pt x="302" y="0"/>
                  </a:moveTo>
                  <a:cubicBezTo>
                    <a:pt x="93" y="0"/>
                    <a:pt x="0" y="317"/>
                    <a:pt x="221" y="353"/>
                  </a:cubicBezTo>
                  <a:lnTo>
                    <a:pt x="221" y="392"/>
                  </a:lnTo>
                  <a:cubicBezTo>
                    <a:pt x="1506" y="587"/>
                    <a:pt x="2751" y="743"/>
                    <a:pt x="4035" y="859"/>
                  </a:cubicBezTo>
                  <a:cubicBezTo>
                    <a:pt x="4658" y="937"/>
                    <a:pt x="5319" y="976"/>
                    <a:pt x="5981" y="1054"/>
                  </a:cubicBezTo>
                  <a:cubicBezTo>
                    <a:pt x="6127" y="1075"/>
                    <a:pt x="6273" y="1084"/>
                    <a:pt x="6418" y="1084"/>
                  </a:cubicBezTo>
                  <a:cubicBezTo>
                    <a:pt x="6815" y="1084"/>
                    <a:pt x="7206" y="1012"/>
                    <a:pt x="7576" y="898"/>
                  </a:cubicBezTo>
                  <a:cubicBezTo>
                    <a:pt x="7786" y="828"/>
                    <a:pt x="7744" y="537"/>
                    <a:pt x="7563" y="537"/>
                  </a:cubicBezTo>
                  <a:cubicBezTo>
                    <a:pt x="7543" y="537"/>
                    <a:pt x="7521" y="540"/>
                    <a:pt x="7498" y="548"/>
                  </a:cubicBezTo>
                  <a:cubicBezTo>
                    <a:pt x="7135" y="652"/>
                    <a:pt x="6755" y="704"/>
                    <a:pt x="6380" y="704"/>
                  </a:cubicBezTo>
                  <a:cubicBezTo>
                    <a:pt x="6192" y="704"/>
                    <a:pt x="6007" y="691"/>
                    <a:pt x="5825" y="665"/>
                  </a:cubicBezTo>
                  <a:cubicBezTo>
                    <a:pt x="5241" y="626"/>
                    <a:pt x="4658" y="548"/>
                    <a:pt x="4035" y="509"/>
                  </a:cubicBezTo>
                  <a:cubicBezTo>
                    <a:pt x="2829" y="392"/>
                    <a:pt x="1583" y="237"/>
                    <a:pt x="338" y="3"/>
                  </a:cubicBezTo>
                  <a:cubicBezTo>
                    <a:pt x="326" y="1"/>
                    <a:pt x="314" y="0"/>
                    <a:pt x="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1046297" y="4516846"/>
              <a:ext cx="32431" cy="26350"/>
            </a:xfrm>
            <a:custGeom>
              <a:avLst/>
              <a:gdLst/>
              <a:ahLst/>
              <a:cxnLst/>
              <a:rect l="l" t="t" r="r" b="b"/>
              <a:pathLst>
                <a:path w="624" h="507" extrusionOk="0">
                  <a:moveTo>
                    <a:pt x="195" y="1"/>
                  </a:moveTo>
                  <a:cubicBezTo>
                    <a:pt x="157" y="1"/>
                    <a:pt x="118" y="40"/>
                    <a:pt x="118" y="40"/>
                  </a:cubicBezTo>
                  <a:cubicBezTo>
                    <a:pt x="79" y="79"/>
                    <a:pt x="40" y="118"/>
                    <a:pt x="40" y="118"/>
                  </a:cubicBezTo>
                  <a:cubicBezTo>
                    <a:pt x="1" y="157"/>
                    <a:pt x="1" y="196"/>
                    <a:pt x="1" y="234"/>
                  </a:cubicBezTo>
                  <a:cubicBezTo>
                    <a:pt x="1" y="273"/>
                    <a:pt x="1" y="312"/>
                    <a:pt x="1" y="351"/>
                  </a:cubicBezTo>
                  <a:lnTo>
                    <a:pt x="40" y="390"/>
                  </a:lnTo>
                  <a:cubicBezTo>
                    <a:pt x="40" y="468"/>
                    <a:pt x="79" y="468"/>
                    <a:pt x="118" y="507"/>
                  </a:cubicBezTo>
                  <a:lnTo>
                    <a:pt x="429" y="507"/>
                  </a:lnTo>
                  <a:cubicBezTo>
                    <a:pt x="429" y="507"/>
                    <a:pt x="468" y="468"/>
                    <a:pt x="507" y="468"/>
                  </a:cubicBezTo>
                  <a:cubicBezTo>
                    <a:pt x="546" y="429"/>
                    <a:pt x="546" y="429"/>
                    <a:pt x="585" y="390"/>
                  </a:cubicBezTo>
                  <a:cubicBezTo>
                    <a:pt x="585" y="351"/>
                    <a:pt x="585" y="312"/>
                    <a:pt x="623" y="273"/>
                  </a:cubicBezTo>
                  <a:cubicBezTo>
                    <a:pt x="623" y="234"/>
                    <a:pt x="623" y="196"/>
                    <a:pt x="623" y="157"/>
                  </a:cubicBezTo>
                  <a:lnTo>
                    <a:pt x="585" y="118"/>
                  </a:lnTo>
                  <a:cubicBezTo>
                    <a:pt x="546" y="79"/>
                    <a:pt x="507" y="40"/>
                    <a:pt x="46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1056432" y="4452141"/>
              <a:ext cx="32431" cy="26350"/>
            </a:xfrm>
            <a:custGeom>
              <a:avLst/>
              <a:gdLst/>
              <a:ahLst/>
              <a:cxnLst/>
              <a:rect l="l" t="t" r="r" b="b"/>
              <a:pathLst>
                <a:path w="624" h="507" extrusionOk="0">
                  <a:moveTo>
                    <a:pt x="195" y="1"/>
                  </a:moveTo>
                  <a:cubicBezTo>
                    <a:pt x="117" y="40"/>
                    <a:pt x="78" y="79"/>
                    <a:pt x="39" y="117"/>
                  </a:cubicBezTo>
                  <a:cubicBezTo>
                    <a:pt x="0" y="156"/>
                    <a:pt x="0" y="195"/>
                    <a:pt x="0" y="234"/>
                  </a:cubicBezTo>
                  <a:cubicBezTo>
                    <a:pt x="0" y="273"/>
                    <a:pt x="0" y="312"/>
                    <a:pt x="0" y="351"/>
                  </a:cubicBezTo>
                  <a:lnTo>
                    <a:pt x="39" y="390"/>
                  </a:lnTo>
                  <a:cubicBezTo>
                    <a:pt x="39" y="429"/>
                    <a:pt x="78" y="468"/>
                    <a:pt x="117" y="507"/>
                  </a:cubicBezTo>
                  <a:lnTo>
                    <a:pt x="390" y="507"/>
                  </a:lnTo>
                  <a:cubicBezTo>
                    <a:pt x="428" y="507"/>
                    <a:pt x="467" y="468"/>
                    <a:pt x="506" y="468"/>
                  </a:cubicBezTo>
                  <a:cubicBezTo>
                    <a:pt x="545" y="429"/>
                    <a:pt x="545" y="429"/>
                    <a:pt x="584" y="390"/>
                  </a:cubicBezTo>
                  <a:cubicBezTo>
                    <a:pt x="584" y="351"/>
                    <a:pt x="584" y="312"/>
                    <a:pt x="584" y="273"/>
                  </a:cubicBezTo>
                  <a:cubicBezTo>
                    <a:pt x="623" y="234"/>
                    <a:pt x="623" y="195"/>
                    <a:pt x="584" y="156"/>
                  </a:cubicBezTo>
                  <a:lnTo>
                    <a:pt x="584" y="117"/>
                  </a:lnTo>
                  <a:cubicBezTo>
                    <a:pt x="584" y="79"/>
                    <a:pt x="545" y="40"/>
                    <a:pt x="50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967456" y="4484520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957322" y="4545690"/>
              <a:ext cx="30404" cy="27857"/>
            </a:xfrm>
            <a:custGeom>
              <a:avLst/>
              <a:gdLst/>
              <a:ahLst/>
              <a:cxnLst/>
              <a:rect l="l" t="t" r="r" b="b"/>
              <a:pathLst>
                <a:path w="585" h="536" extrusionOk="0">
                  <a:moveTo>
                    <a:pt x="327" y="0"/>
                  </a:moveTo>
                  <a:cubicBezTo>
                    <a:pt x="302" y="0"/>
                    <a:pt x="273" y="10"/>
                    <a:pt x="234" y="30"/>
                  </a:cubicBezTo>
                  <a:lnTo>
                    <a:pt x="195" y="30"/>
                  </a:lnTo>
                  <a:cubicBezTo>
                    <a:pt x="156" y="30"/>
                    <a:pt x="78" y="69"/>
                    <a:pt x="40" y="146"/>
                  </a:cubicBezTo>
                  <a:cubicBezTo>
                    <a:pt x="40" y="185"/>
                    <a:pt x="1" y="185"/>
                    <a:pt x="1" y="224"/>
                  </a:cubicBezTo>
                  <a:cubicBezTo>
                    <a:pt x="1" y="263"/>
                    <a:pt x="1" y="302"/>
                    <a:pt x="1" y="341"/>
                  </a:cubicBezTo>
                  <a:lnTo>
                    <a:pt x="1" y="419"/>
                  </a:lnTo>
                  <a:cubicBezTo>
                    <a:pt x="40" y="458"/>
                    <a:pt x="78" y="497"/>
                    <a:pt x="117" y="497"/>
                  </a:cubicBezTo>
                  <a:lnTo>
                    <a:pt x="195" y="536"/>
                  </a:lnTo>
                  <a:lnTo>
                    <a:pt x="390" y="536"/>
                  </a:lnTo>
                  <a:cubicBezTo>
                    <a:pt x="429" y="536"/>
                    <a:pt x="468" y="536"/>
                    <a:pt x="468" y="497"/>
                  </a:cubicBezTo>
                  <a:cubicBezTo>
                    <a:pt x="507" y="458"/>
                    <a:pt x="545" y="458"/>
                    <a:pt x="545" y="419"/>
                  </a:cubicBezTo>
                  <a:cubicBezTo>
                    <a:pt x="584" y="380"/>
                    <a:pt x="584" y="341"/>
                    <a:pt x="584" y="302"/>
                  </a:cubicBezTo>
                  <a:cubicBezTo>
                    <a:pt x="584" y="263"/>
                    <a:pt x="584" y="224"/>
                    <a:pt x="584" y="224"/>
                  </a:cubicBezTo>
                  <a:lnTo>
                    <a:pt x="545" y="146"/>
                  </a:lnTo>
                  <a:cubicBezTo>
                    <a:pt x="545" y="108"/>
                    <a:pt x="507" y="69"/>
                    <a:pt x="468" y="30"/>
                  </a:cubicBezTo>
                  <a:lnTo>
                    <a:pt x="390" y="30"/>
                  </a:lnTo>
                  <a:cubicBezTo>
                    <a:pt x="370" y="10"/>
                    <a:pt x="351" y="0"/>
                    <a:pt x="32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819805" y="4569961"/>
              <a:ext cx="32431" cy="31911"/>
            </a:xfrm>
            <a:custGeom>
              <a:avLst/>
              <a:gdLst/>
              <a:ahLst/>
              <a:cxnLst/>
              <a:rect l="l" t="t" r="r" b="b"/>
              <a:pathLst>
                <a:path w="624" h="614" extrusionOk="0">
                  <a:moveTo>
                    <a:pt x="336" y="0"/>
                  </a:moveTo>
                  <a:cubicBezTo>
                    <a:pt x="312" y="0"/>
                    <a:pt x="292" y="10"/>
                    <a:pt x="273" y="30"/>
                  </a:cubicBezTo>
                  <a:lnTo>
                    <a:pt x="195" y="30"/>
                  </a:lnTo>
                  <a:cubicBezTo>
                    <a:pt x="156" y="30"/>
                    <a:pt x="117" y="69"/>
                    <a:pt x="117" y="107"/>
                  </a:cubicBezTo>
                  <a:lnTo>
                    <a:pt x="39" y="185"/>
                  </a:lnTo>
                  <a:cubicBezTo>
                    <a:pt x="39" y="224"/>
                    <a:pt x="39" y="263"/>
                    <a:pt x="39" y="302"/>
                  </a:cubicBezTo>
                  <a:cubicBezTo>
                    <a:pt x="1" y="341"/>
                    <a:pt x="1" y="380"/>
                    <a:pt x="39" y="419"/>
                  </a:cubicBezTo>
                  <a:cubicBezTo>
                    <a:pt x="39" y="458"/>
                    <a:pt x="39" y="458"/>
                    <a:pt x="78" y="497"/>
                  </a:cubicBezTo>
                  <a:cubicBezTo>
                    <a:pt x="78" y="536"/>
                    <a:pt x="117" y="536"/>
                    <a:pt x="156" y="574"/>
                  </a:cubicBezTo>
                  <a:lnTo>
                    <a:pt x="234" y="613"/>
                  </a:lnTo>
                  <a:lnTo>
                    <a:pt x="351" y="613"/>
                  </a:lnTo>
                  <a:lnTo>
                    <a:pt x="429" y="574"/>
                  </a:lnTo>
                  <a:cubicBezTo>
                    <a:pt x="468" y="536"/>
                    <a:pt x="506" y="497"/>
                    <a:pt x="506" y="458"/>
                  </a:cubicBezTo>
                  <a:lnTo>
                    <a:pt x="584" y="380"/>
                  </a:lnTo>
                  <a:cubicBezTo>
                    <a:pt x="584" y="341"/>
                    <a:pt x="623" y="302"/>
                    <a:pt x="623" y="302"/>
                  </a:cubicBezTo>
                  <a:cubicBezTo>
                    <a:pt x="623" y="263"/>
                    <a:pt x="623" y="224"/>
                    <a:pt x="623" y="185"/>
                  </a:cubicBezTo>
                  <a:cubicBezTo>
                    <a:pt x="584" y="146"/>
                    <a:pt x="584" y="107"/>
                    <a:pt x="545" y="69"/>
                  </a:cubicBezTo>
                  <a:cubicBezTo>
                    <a:pt x="545" y="69"/>
                    <a:pt x="506" y="30"/>
                    <a:pt x="468" y="30"/>
                  </a:cubicBezTo>
                  <a:lnTo>
                    <a:pt x="429" y="30"/>
                  </a:lnTo>
                  <a:cubicBezTo>
                    <a:pt x="390" y="10"/>
                    <a:pt x="360" y="0"/>
                    <a:pt x="33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787427" y="4529007"/>
              <a:ext cx="36485" cy="28377"/>
            </a:xfrm>
            <a:custGeom>
              <a:avLst/>
              <a:gdLst/>
              <a:ahLst/>
              <a:cxnLst/>
              <a:rect l="l" t="t" r="r" b="b"/>
              <a:pathLst>
                <a:path w="702" h="546" extrusionOk="0">
                  <a:moveTo>
                    <a:pt x="351" y="0"/>
                  </a:moveTo>
                  <a:cubicBezTo>
                    <a:pt x="1" y="0"/>
                    <a:pt x="1" y="545"/>
                    <a:pt x="351" y="545"/>
                  </a:cubicBezTo>
                  <a:cubicBezTo>
                    <a:pt x="701" y="545"/>
                    <a:pt x="701" y="0"/>
                    <a:pt x="35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712639" y="4628117"/>
              <a:ext cx="36433" cy="28377"/>
            </a:xfrm>
            <a:custGeom>
              <a:avLst/>
              <a:gdLst/>
              <a:ahLst/>
              <a:cxnLst/>
              <a:rect l="l" t="t" r="r" b="b"/>
              <a:pathLst>
                <a:path w="701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01" y="545"/>
                    <a:pt x="701" y="0"/>
                    <a:pt x="35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633747" y="4668551"/>
              <a:ext cx="36433" cy="30404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1" y="1"/>
                  </a:moveTo>
                  <a:cubicBezTo>
                    <a:pt x="0" y="1"/>
                    <a:pt x="0" y="584"/>
                    <a:pt x="351" y="584"/>
                  </a:cubicBezTo>
                  <a:cubicBezTo>
                    <a:pt x="701" y="584"/>
                    <a:pt x="701" y="1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528556" y="4686741"/>
              <a:ext cx="32431" cy="28377"/>
            </a:xfrm>
            <a:custGeom>
              <a:avLst/>
              <a:gdLst/>
              <a:ahLst/>
              <a:cxnLst/>
              <a:rect l="l" t="t" r="r" b="b"/>
              <a:pathLst>
                <a:path w="624" h="546" extrusionOk="0">
                  <a:moveTo>
                    <a:pt x="273" y="1"/>
                  </a:moveTo>
                  <a:lnTo>
                    <a:pt x="273" y="40"/>
                  </a:lnTo>
                  <a:lnTo>
                    <a:pt x="196" y="40"/>
                  </a:lnTo>
                  <a:cubicBezTo>
                    <a:pt x="157" y="40"/>
                    <a:pt x="157" y="79"/>
                    <a:pt x="118" y="79"/>
                  </a:cubicBezTo>
                  <a:cubicBezTo>
                    <a:pt x="79" y="117"/>
                    <a:pt x="79" y="117"/>
                    <a:pt x="40" y="156"/>
                  </a:cubicBezTo>
                  <a:cubicBezTo>
                    <a:pt x="40" y="195"/>
                    <a:pt x="1" y="234"/>
                    <a:pt x="1" y="273"/>
                  </a:cubicBezTo>
                  <a:cubicBezTo>
                    <a:pt x="1" y="312"/>
                    <a:pt x="1" y="351"/>
                    <a:pt x="1" y="390"/>
                  </a:cubicBezTo>
                  <a:lnTo>
                    <a:pt x="40" y="429"/>
                  </a:lnTo>
                  <a:cubicBezTo>
                    <a:pt x="79" y="468"/>
                    <a:pt x="118" y="507"/>
                    <a:pt x="157" y="546"/>
                  </a:cubicBezTo>
                  <a:lnTo>
                    <a:pt x="429" y="546"/>
                  </a:lnTo>
                  <a:cubicBezTo>
                    <a:pt x="468" y="546"/>
                    <a:pt x="468" y="507"/>
                    <a:pt x="507" y="507"/>
                  </a:cubicBezTo>
                  <a:cubicBezTo>
                    <a:pt x="546" y="468"/>
                    <a:pt x="585" y="429"/>
                    <a:pt x="585" y="429"/>
                  </a:cubicBezTo>
                  <a:cubicBezTo>
                    <a:pt x="585" y="390"/>
                    <a:pt x="624" y="351"/>
                    <a:pt x="624" y="312"/>
                  </a:cubicBezTo>
                  <a:cubicBezTo>
                    <a:pt x="624" y="273"/>
                    <a:pt x="624" y="234"/>
                    <a:pt x="624" y="195"/>
                  </a:cubicBezTo>
                  <a:lnTo>
                    <a:pt x="585" y="117"/>
                  </a:lnTo>
                  <a:cubicBezTo>
                    <a:pt x="546" y="79"/>
                    <a:pt x="546" y="79"/>
                    <a:pt x="468" y="40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1133298" y="4413734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39" y="545"/>
                    <a:pt x="739" y="0"/>
                    <a:pt x="38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1113081" y="4482493"/>
              <a:ext cx="32379" cy="28377"/>
            </a:xfrm>
            <a:custGeom>
              <a:avLst/>
              <a:gdLst/>
              <a:ahLst/>
              <a:cxnLst/>
              <a:rect l="l" t="t" r="r" b="b"/>
              <a:pathLst>
                <a:path w="623" h="546" extrusionOk="0">
                  <a:moveTo>
                    <a:pt x="311" y="0"/>
                  </a:moveTo>
                  <a:cubicBezTo>
                    <a:pt x="0" y="39"/>
                    <a:pt x="0" y="506"/>
                    <a:pt x="311" y="545"/>
                  </a:cubicBezTo>
                  <a:cubicBezTo>
                    <a:pt x="623" y="506"/>
                    <a:pt x="623" y="39"/>
                    <a:pt x="31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1250598" y="4381356"/>
              <a:ext cx="32379" cy="28377"/>
            </a:xfrm>
            <a:custGeom>
              <a:avLst/>
              <a:gdLst/>
              <a:ahLst/>
              <a:cxnLst/>
              <a:rect l="l" t="t" r="r" b="b"/>
              <a:pathLst>
                <a:path w="623" h="546" extrusionOk="0">
                  <a:moveTo>
                    <a:pt x="311" y="1"/>
                  </a:moveTo>
                  <a:cubicBezTo>
                    <a:pt x="0" y="40"/>
                    <a:pt x="0" y="507"/>
                    <a:pt x="311" y="546"/>
                  </a:cubicBezTo>
                  <a:cubicBezTo>
                    <a:pt x="623" y="507"/>
                    <a:pt x="623" y="40"/>
                    <a:pt x="31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1185841" y="4359112"/>
              <a:ext cx="32431" cy="30404"/>
            </a:xfrm>
            <a:custGeom>
              <a:avLst/>
              <a:gdLst/>
              <a:ahLst/>
              <a:cxnLst/>
              <a:rect l="l" t="t" r="r" b="b"/>
              <a:pathLst>
                <a:path w="624" h="585" extrusionOk="0">
                  <a:moveTo>
                    <a:pt x="312" y="1"/>
                  </a:moveTo>
                  <a:cubicBezTo>
                    <a:pt x="1" y="40"/>
                    <a:pt x="1" y="507"/>
                    <a:pt x="312" y="584"/>
                  </a:cubicBezTo>
                  <a:cubicBezTo>
                    <a:pt x="624" y="507"/>
                    <a:pt x="624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1357763" y="4260002"/>
              <a:ext cx="36433" cy="28377"/>
            </a:xfrm>
            <a:custGeom>
              <a:avLst/>
              <a:gdLst/>
              <a:ahLst/>
              <a:cxnLst/>
              <a:rect l="l" t="t" r="r" b="b"/>
              <a:pathLst>
                <a:path w="701" h="546" extrusionOk="0">
                  <a:moveTo>
                    <a:pt x="351" y="1"/>
                  </a:moveTo>
                  <a:cubicBezTo>
                    <a:pt x="1" y="1"/>
                    <a:pt x="1" y="546"/>
                    <a:pt x="351" y="546"/>
                  </a:cubicBezTo>
                  <a:cubicBezTo>
                    <a:pt x="701" y="546"/>
                    <a:pt x="701" y="1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1331466" y="4332814"/>
              <a:ext cx="36485" cy="28377"/>
            </a:xfrm>
            <a:custGeom>
              <a:avLst/>
              <a:gdLst/>
              <a:ahLst/>
              <a:cxnLst/>
              <a:rect l="l" t="t" r="r" b="b"/>
              <a:pathLst>
                <a:path w="702" h="546" extrusionOk="0">
                  <a:moveTo>
                    <a:pt x="351" y="1"/>
                  </a:moveTo>
                  <a:cubicBezTo>
                    <a:pt x="1" y="1"/>
                    <a:pt x="1" y="546"/>
                    <a:pt x="351" y="546"/>
                  </a:cubicBezTo>
                  <a:cubicBezTo>
                    <a:pt x="701" y="546"/>
                    <a:pt x="701" y="1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1270815" y="4306517"/>
              <a:ext cx="34406" cy="28377"/>
            </a:xfrm>
            <a:custGeom>
              <a:avLst/>
              <a:gdLst/>
              <a:ahLst/>
              <a:cxnLst/>
              <a:rect l="l" t="t" r="r" b="b"/>
              <a:pathLst>
                <a:path w="662" h="546" extrusionOk="0">
                  <a:moveTo>
                    <a:pt x="350" y="1"/>
                  </a:moveTo>
                  <a:cubicBezTo>
                    <a:pt x="0" y="40"/>
                    <a:pt x="0" y="507"/>
                    <a:pt x="350" y="546"/>
                  </a:cubicBezTo>
                  <a:cubicBezTo>
                    <a:pt x="662" y="507"/>
                    <a:pt x="662" y="40"/>
                    <a:pt x="35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1418414" y="4243839"/>
              <a:ext cx="34458" cy="30404"/>
            </a:xfrm>
            <a:custGeom>
              <a:avLst/>
              <a:gdLst/>
              <a:ahLst/>
              <a:cxnLst/>
              <a:rect l="l" t="t" r="r" b="b"/>
              <a:pathLst>
                <a:path w="663" h="585" extrusionOk="0">
                  <a:moveTo>
                    <a:pt x="351" y="1"/>
                  </a:moveTo>
                  <a:cubicBezTo>
                    <a:pt x="1" y="40"/>
                    <a:pt x="1" y="507"/>
                    <a:pt x="351" y="584"/>
                  </a:cubicBezTo>
                  <a:cubicBezTo>
                    <a:pt x="662" y="507"/>
                    <a:pt x="662" y="40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1504063" y="4164530"/>
              <a:ext cx="38720" cy="26922"/>
            </a:xfrm>
            <a:custGeom>
              <a:avLst/>
              <a:gdLst/>
              <a:ahLst/>
              <a:cxnLst/>
              <a:rect l="l" t="t" r="r" b="b"/>
              <a:pathLst>
                <a:path w="745" h="518" extrusionOk="0">
                  <a:moveTo>
                    <a:pt x="405" y="0"/>
                  </a:moveTo>
                  <a:cubicBezTo>
                    <a:pt x="384" y="0"/>
                    <a:pt x="361" y="3"/>
                    <a:pt x="338" y="9"/>
                  </a:cubicBezTo>
                  <a:lnTo>
                    <a:pt x="299" y="9"/>
                  </a:lnTo>
                  <a:cubicBezTo>
                    <a:pt x="1" y="121"/>
                    <a:pt x="95" y="517"/>
                    <a:pt x="410" y="517"/>
                  </a:cubicBezTo>
                  <a:cubicBezTo>
                    <a:pt x="424" y="517"/>
                    <a:pt x="439" y="517"/>
                    <a:pt x="454" y="515"/>
                  </a:cubicBezTo>
                  <a:lnTo>
                    <a:pt x="493" y="515"/>
                  </a:lnTo>
                  <a:cubicBezTo>
                    <a:pt x="745" y="407"/>
                    <a:pt x="664" y="0"/>
                    <a:pt x="40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1578227" y="409821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39" y="546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1663148" y="4021401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51" y="0"/>
                  </a:moveTo>
                  <a:cubicBezTo>
                    <a:pt x="0" y="0"/>
                    <a:pt x="0" y="545"/>
                    <a:pt x="351" y="545"/>
                  </a:cubicBezTo>
                  <a:cubicBezTo>
                    <a:pt x="740" y="545"/>
                    <a:pt x="740" y="0"/>
                    <a:pt x="35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833941" y="4144729"/>
              <a:ext cx="171977" cy="297387"/>
            </a:xfrm>
            <a:custGeom>
              <a:avLst/>
              <a:gdLst/>
              <a:ahLst/>
              <a:cxnLst/>
              <a:rect l="l" t="t" r="r" b="b"/>
              <a:pathLst>
                <a:path w="3309" h="5722" fill="none" extrusionOk="0">
                  <a:moveTo>
                    <a:pt x="1" y="1"/>
                  </a:moveTo>
                  <a:cubicBezTo>
                    <a:pt x="1" y="1"/>
                    <a:pt x="3309" y="312"/>
                    <a:pt x="2102" y="5721"/>
                  </a:cubicBezTo>
                </a:path>
              </a:pathLst>
            </a:custGeom>
            <a:noFill/>
            <a:ln w="18475" cap="flat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573096" y="4310571"/>
              <a:ext cx="169898" cy="299414"/>
            </a:xfrm>
            <a:custGeom>
              <a:avLst/>
              <a:gdLst/>
              <a:ahLst/>
              <a:cxnLst/>
              <a:rect l="l" t="t" r="r" b="b"/>
              <a:pathLst>
                <a:path w="3269" h="5761" fill="none" extrusionOk="0">
                  <a:moveTo>
                    <a:pt x="0" y="1"/>
                  </a:moveTo>
                  <a:cubicBezTo>
                    <a:pt x="0" y="1"/>
                    <a:pt x="3269" y="351"/>
                    <a:pt x="2101" y="5760"/>
                  </a:cubicBezTo>
                </a:path>
              </a:pathLst>
            </a:custGeom>
            <a:noFill/>
            <a:ln w="18475" cap="flat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538690" y="2126411"/>
              <a:ext cx="1761608" cy="1002653"/>
            </a:xfrm>
            <a:custGeom>
              <a:avLst/>
              <a:gdLst/>
              <a:ahLst/>
              <a:cxnLst/>
              <a:rect l="l" t="t" r="r" b="b"/>
              <a:pathLst>
                <a:path w="33895" h="19292" extrusionOk="0">
                  <a:moveTo>
                    <a:pt x="117" y="0"/>
                  </a:moveTo>
                  <a:lnTo>
                    <a:pt x="1" y="12647"/>
                  </a:lnTo>
                  <a:lnTo>
                    <a:pt x="7939" y="12880"/>
                  </a:lnTo>
                  <a:cubicBezTo>
                    <a:pt x="8014" y="12877"/>
                    <a:pt x="8091" y="12876"/>
                    <a:pt x="8169" y="12876"/>
                  </a:cubicBezTo>
                  <a:cubicBezTo>
                    <a:pt x="11159" y="12876"/>
                    <a:pt x="16811" y="14982"/>
                    <a:pt x="16811" y="14982"/>
                  </a:cubicBezTo>
                  <a:cubicBezTo>
                    <a:pt x="25345" y="18880"/>
                    <a:pt x="31045" y="19292"/>
                    <a:pt x="33072" y="19292"/>
                  </a:cubicBezTo>
                  <a:cubicBezTo>
                    <a:pt x="33615" y="19292"/>
                    <a:pt x="33894" y="19262"/>
                    <a:pt x="33894" y="19262"/>
                  </a:cubicBezTo>
                  <a:cubicBezTo>
                    <a:pt x="29147" y="5876"/>
                    <a:pt x="11480" y="817"/>
                    <a:pt x="10546" y="467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1683365" y="2660316"/>
              <a:ext cx="291306" cy="388339"/>
            </a:xfrm>
            <a:custGeom>
              <a:avLst/>
              <a:gdLst/>
              <a:ahLst/>
              <a:cxnLst/>
              <a:rect l="l" t="t" r="r" b="b"/>
              <a:pathLst>
                <a:path w="5605" h="7472" fill="none" extrusionOk="0">
                  <a:moveTo>
                    <a:pt x="5604" y="0"/>
                  </a:moveTo>
                  <a:cubicBezTo>
                    <a:pt x="5604" y="0"/>
                    <a:pt x="1" y="2452"/>
                    <a:pt x="1713" y="7472"/>
                  </a:cubicBezTo>
                </a:path>
              </a:pathLst>
            </a:custGeom>
            <a:noFill/>
            <a:ln w="11675" cap="rnd" cmpd="sng">
              <a:solidFill>
                <a:srgbClr val="FFF3E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1169678" y="2211333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1096866" y="2278064"/>
              <a:ext cx="34458" cy="34458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12" y="1"/>
                  </a:moveTo>
                  <a:cubicBezTo>
                    <a:pt x="273" y="1"/>
                    <a:pt x="234" y="39"/>
                    <a:pt x="195" y="78"/>
                  </a:cubicBezTo>
                  <a:lnTo>
                    <a:pt x="79" y="156"/>
                  </a:lnTo>
                  <a:cubicBezTo>
                    <a:pt x="40" y="195"/>
                    <a:pt x="40" y="234"/>
                    <a:pt x="40" y="273"/>
                  </a:cubicBezTo>
                  <a:cubicBezTo>
                    <a:pt x="1" y="273"/>
                    <a:pt x="1" y="312"/>
                    <a:pt x="1" y="351"/>
                  </a:cubicBezTo>
                  <a:cubicBezTo>
                    <a:pt x="1" y="390"/>
                    <a:pt x="1" y="429"/>
                    <a:pt x="40" y="468"/>
                  </a:cubicBezTo>
                  <a:cubicBezTo>
                    <a:pt x="40" y="506"/>
                    <a:pt x="40" y="545"/>
                    <a:pt x="79" y="584"/>
                  </a:cubicBezTo>
                  <a:lnTo>
                    <a:pt x="156" y="623"/>
                  </a:lnTo>
                  <a:cubicBezTo>
                    <a:pt x="195" y="623"/>
                    <a:pt x="234" y="662"/>
                    <a:pt x="273" y="662"/>
                  </a:cubicBezTo>
                  <a:lnTo>
                    <a:pt x="351" y="662"/>
                  </a:lnTo>
                  <a:cubicBezTo>
                    <a:pt x="390" y="623"/>
                    <a:pt x="429" y="623"/>
                    <a:pt x="468" y="584"/>
                  </a:cubicBezTo>
                  <a:lnTo>
                    <a:pt x="584" y="506"/>
                  </a:lnTo>
                  <a:cubicBezTo>
                    <a:pt x="623" y="468"/>
                    <a:pt x="623" y="429"/>
                    <a:pt x="662" y="390"/>
                  </a:cubicBezTo>
                  <a:cubicBezTo>
                    <a:pt x="662" y="351"/>
                    <a:pt x="662" y="312"/>
                    <a:pt x="662" y="273"/>
                  </a:cubicBezTo>
                  <a:cubicBezTo>
                    <a:pt x="662" y="234"/>
                    <a:pt x="662" y="234"/>
                    <a:pt x="662" y="195"/>
                  </a:cubicBezTo>
                  <a:cubicBezTo>
                    <a:pt x="623" y="156"/>
                    <a:pt x="623" y="117"/>
                    <a:pt x="584" y="78"/>
                  </a:cubicBezTo>
                  <a:lnTo>
                    <a:pt x="545" y="39"/>
                  </a:lnTo>
                  <a:cubicBezTo>
                    <a:pt x="468" y="39"/>
                    <a:pt x="42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1183814" y="2338715"/>
              <a:ext cx="32431" cy="28377"/>
            </a:xfrm>
            <a:custGeom>
              <a:avLst/>
              <a:gdLst/>
              <a:ahLst/>
              <a:cxnLst/>
              <a:rect l="l" t="t" r="r" b="b"/>
              <a:pathLst>
                <a:path w="624" h="546" extrusionOk="0">
                  <a:moveTo>
                    <a:pt x="157" y="1"/>
                  </a:moveTo>
                  <a:cubicBezTo>
                    <a:pt x="118" y="40"/>
                    <a:pt x="118" y="40"/>
                    <a:pt x="79" y="79"/>
                  </a:cubicBezTo>
                  <a:cubicBezTo>
                    <a:pt x="40" y="79"/>
                    <a:pt x="40" y="118"/>
                    <a:pt x="1" y="157"/>
                  </a:cubicBezTo>
                  <a:cubicBezTo>
                    <a:pt x="1" y="196"/>
                    <a:pt x="1" y="234"/>
                    <a:pt x="1" y="273"/>
                  </a:cubicBezTo>
                  <a:lnTo>
                    <a:pt x="1" y="351"/>
                  </a:lnTo>
                  <a:cubicBezTo>
                    <a:pt x="40" y="390"/>
                    <a:pt x="40" y="429"/>
                    <a:pt x="79" y="468"/>
                  </a:cubicBezTo>
                  <a:lnTo>
                    <a:pt x="157" y="507"/>
                  </a:lnTo>
                  <a:cubicBezTo>
                    <a:pt x="196" y="546"/>
                    <a:pt x="234" y="546"/>
                    <a:pt x="273" y="546"/>
                  </a:cubicBezTo>
                  <a:lnTo>
                    <a:pt x="468" y="546"/>
                  </a:lnTo>
                  <a:cubicBezTo>
                    <a:pt x="507" y="507"/>
                    <a:pt x="546" y="507"/>
                    <a:pt x="546" y="468"/>
                  </a:cubicBezTo>
                  <a:cubicBezTo>
                    <a:pt x="585" y="429"/>
                    <a:pt x="624" y="429"/>
                    <a:pt x="624" y="390"/>
                  </a:cubicBezTo>
                  <a:cubicBezTo>
                    <a:pt x="624" y="351"/>
                    <a:pt x="624" y="312"/>
                    <a:pt x="624" y="273"/>
                  </a:cubicBezTo>
                  <a:lnTo>
                    <a:pt x="624" y="196"/>
                  </a:lnTo>
                  <a:cubicBezTo>
                    <a:pt x="585" y="157"/>
                    <a:pt x="585" y="118"/>
                    <a:pt x="546" y="79"/>
                  </a:cubicBezTo>
                  <a:lnTo>
                    <a:pt x="507" y="40"/>
                  </a:lnTo>
                  <a:cubicBezTo>
                    <a:pt x="429" y="1"/>
                    <a:pt x="390" y="1"/>
                    <a:pt x="35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1280897" y="2282118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1274868" y="2346823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39" y="584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1418414" y="2344796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51" y="1"/>
                  </a:moveTo>
                  <a:cubicBezTo>
                    <a:pt x="1" y="1"/>
                    <a:pt x="1" y="584"/>
                    <a:pt x="351" y="584"/>
                  </a:cubicBezTo>
                  <a:cubicBezTo>
                    <a:pt x="740" y="584"/>
                    <a:pt x="740" y="1"/>
                    <a:pt x="35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1489199" y="2352904"/>
              <a:ext cx="32431" cy="30404"/>
            </a:xfrm>
            <a:custGeom>
              <a:avLst/>
              <a:gdLst/>
              <a:ahLst/>
              <a:cxnLst/>
              <a:rect l="l" t="t" r="r" b="b"/>
              <a:pathLst>
                <a:path w="624" h="585" extrusionOk="0">
                  <a:moveTo>
                    <a:pt x="234" y="0"/>
                  </a:moveTo>
                  <a:cubicBezTo>
                    <a:pt x="195" y="0"/>
                    <a:pt x="157" y="0"/>
                    <a:pt x="157" y="39"/>
                  </a:cubicBezTo>
                  <a:cubicBezTo>
                    <a:pt x="79" y="39"/>
                    <a:pt x="1" y="117"/>
                    <a:pt x="1" y="195"/>
                  </a:cubicBezTo>
                  <a:cubicBezTo>
                    <a:pt x="1" y="234"/>
                    <a:pt x="1" y="234"/>
                    <a:pt x="1" y="273"/>
                  </a:cubicBezTo>
                  <a:lnTo>
                    <a:pt x="1" y="351"/>
                  </a:lnTo>
                  <a:cubicBezTo>
                    <a:pt x="1" y="428"/>
                    <a:pt x="40" y="467"/>
                    <a:pt x="79" y="506"/>
                  </a:cubicBezTo>
                  <a:lnTo>
                    <a:pt x="118" y="545"/>
                  </a:lnTo>
                  <a:cubicBezTo>
                    <a:pt x="157" y="545"/>
                    <a:pt x="195" y="584"/>
                    <a:pt x="273" y="584"/>
                  </a:cubicBezTo>
                  <a:lnTo>
                    <a:pt x="273" y="545"/>
                  </a:lnTo>
                  <a:lnTo>
                    <a:pt x="468" y="545"/>
                  </a:lnTo>
                  <a:cubicBezTo>
                    <a:pt x="546" y="506"/>
                    <a:pt x="585" y="467"/>
                    <a:pt x="624" y="390"/>
                  </a:cubicBezTo>
                  <a:cubicBezTo>
                    <a:pt x="624" y="351"/>
                    <a:pt x="624" y="312"/>
                    <a:pt x="624" y="273"/>
                  </a:cubicBezTo>
                  <a:lnTo>
                    <a:pt x="624" y="195"/>
                  </a:lnTo>
                  <a:cubicBezTo>
                    <a:pt x="624" y="156"/>
                    <a:pt x="585" y="117"/>
                    <a:pt x="546" y="78"/>
                  </a:cubicBezTo>
                  <a:lnTo>
                    <a:pt x="507" y="39"/>
                  </a:lnTo>
                  <a:cubicBezTo>
                    <a:pt x="429" y="0"/>
                    <a:pt x="390" y="0"/>
                    <a:pt x="35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1570119" y="2407526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1646985" y="2449987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8" y="545"/>
                    <a:pt x="778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1717771" y="251874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40" y="545"/>
                    <a:pt x="740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1620688" y="251874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40" y="545"/>
                    <a:pt x="740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1551929" y="249244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1497307" y="2466150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79" y="54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406305" y="2456015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0" y="1"/>
                    <a:pt x="0" y="585"/>
                    <a:pt x="390" y="585"/>
                  </a:cubicBezTo>
                  <a:cubicBezTo>
                    <a:pt x="779" y="58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1303141" y="2468177"/>
              <a:ext cx="40539" cy="28377"/>
            </a:xfrm>
            <a:custGeom>
              <a:avLst/>
              <a:gdLst/>
              <a:ahLst/>
              <a:cxnLst/>
              <a:rect l="l" t="t" r="r" b="b"/>
              <a:pathLst>
                <a:path w="780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1200029" y="2421662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9" y="545"/>
                    <a:pt x="779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1080702" y="2389284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0" y="1"/>
                    <a:pt x="0" y="546"/>
                    <a:pt x="390" y="546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1003836" y="2350877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40" y="584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912834" y="2300308"/>
              <a:ext cx="28377" cy="32431"/>
            </a:xfrm>
            <a:custGeom>
              <a:avLst/>
              <a:gdLst/>
              <a:ahLst/>
              <a:cxnLst/>
              <a:rect l="l" t="t" r="r" b="b"/>
              <a:pathLst>
                <a:path w="546" h="624" extrusionOk="0">
                  <a:moveTo>
                    <a:pt x="195" y="1"/>
                  </a:moveTo>
                  <a:cubicBezTo>
                    <a:pt x="156" y="40"/>
                    <a:pt x="117" y="40"/>
                    <a:pt x="78" y="78"/>
                  </a:cubicBezTo>
                  <a:lnTo>
                    <a:pt x="39" y="156"/>
                  </a:lnTo>
                  <a:cubicBezTo>
                    <a:pt x="1" y="195"/>
                    <a:pt x="1" y="234"/>
                    <a:pt x="1" y="273"/>
                  </a:cubicBezTo>
                  <a:lnTo>
                    <a:pt x="1" y="390"/>
                  </a:lnTo>
                  <a:cubicBezTo>
                    <a:pt x="1" y="429"/>
                    <a:pt x="1" y="468"/>
                    <a:pt x="1" y="468"/>
                  </a:cubicBezTo>
                  <a:cubicBezTo>
                    <a:pt x="1" y="506"/>
                    <a:pt x="39" y="545"/>
                    <a:pt x="78" y="584"/>
                  </a:cubicBezTo>
                  <a:cubicBezTo>
                    <a:pt x="78" y="584"/>
                    <a:pt x="117" y="623"/>
                    <a:pt x="156" y="623"/>
                  </a:cubicBezTo>
                  <a:lnTo>
                    <a:pt x="351" y="623"/>
                  </a:lnTo>
                  <a:cubicBezTo>
                    <a:pt x="390" y="623"/>
                    <a:pt x="429" y="584"/>
                    <a:pt x="468" y="545"/>
                  </a:cubicBezTo>
                  <a:lnTo>
                    <a:pt x="506" y="506"/>
                  </a:lnTo>
                  <a:cubicBezTo>
                    <a:pt x="545" y="468"/>
                    <a:pt x="545" y="429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234"/>
                    <a:pt x="545" y="195"/>
                  </a:cubicBezTo>
                  <a:cubicBezTo>
                    <a:pt x="506" y="156"/>
                    <a:pt x="506" y="117"/>
                    <a:pt x="468" y="78"/>
                  </a:cubicBezTo>
                  <a:cubicBezTo>
                    <a:pt x="429" y="78"/>
                    <a:pt x="429" y="40"/>
                    <a:pt x="390" y="40"/>
                  </a:cubicBezTo>
                  <a:cubicBezTo>
                    <a:pt x="351" y="1"/>
                    <a:pt x="312" y="1"/>
                    <a:pt x="273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969483" y="2255821"/>
              <a:ext cx="34406" cy="28377"/>
            </a:xfrm>
            <a:custGeom>
              <a:avLst/>
              <a:gdLst/>
              <a:ahLst/>
              <a:cxnLst/>
              <a:rect l="l" t="t" r="r" b="b"/>
              <a:pathLst>
                <a:path w="662" h="546" extrusionOk="0">
                  <a:moveTo>
                    <a:pt x="311" y="1"/>
                  </a:moveTo>
                  <a:cubicBezTo>
                    <a:pt x="0" y="39"/>
                    <a:pt x="0" y="506"/>
                    <a:pt x="311" y="545"/>
                  </a:cubicBezTo>
                  <a:cubicBezTo>
                    <a:pt x="662" y="506"/>
                    <a:pt x="662" y="39"/>
                    <a:pt x="31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1076649" y="2221415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6"/>
                    <a:pt x="390" y="546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1169678" y="2269957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90" y="1"/>
                  </a:moveTo>
                  <a:cubicBezTo>
                    <a:pt x="1" y="1"/>
                    <a:pt x="1" y="585"/>
                    <a:pt x="390" y="585"/>
                  </a:cubicBezTo>
                  <a:cubicBezTo>
                    <a:pt x="740" y="58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1555983" y="2441879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1458900" y="2385230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5"/>
                    <a:pt x="389" y="585"/>
                  </a:cubicBezTo>
                  <a:cubicBezTo>
                    <a:pt x="778" y="58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1380007" y="2413451"/>
              <a:ext cx="40487" cy="28481"/>
            </a:xfrm>
            <a:custGeom>
              <a:avLst/>
              <a:gdLst/>
              <a:ahLst/>
              <a:cxnLst/>
              <a:rect l="l" t="t" r="r" b="b"/>
              <a:pathLst>
                <a:path w="779" h="548" extrusionOk="0">
                  <a:moveTo>
                    <a:pt x="426" y="1"/>
                  </a:moveTo>
                  <a:cubicBezTo>
                    <a:pt x="414" y="1"/>
                    <a:pt x="402" y="2"/>
                    <a:pt x="390" y="3"/>
                  </a:cubicBezTo>
                  <a:cubicBezTo>
                    <a:pt x="1" y="3"/>
                    <a:pt x="1" y="548"/>
                    <a:pt x="390" y="548"/>
                  </a:cubicBezTo>
                  <a:cubicBezTo>
                    <a:pt x="766" y="548"/>
                    <a:pt x="778" y="1"/>
                    <a:pt x="426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1289005" y="2409501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0" y="1"/>
                    <a:pt x="0" y="585"/>
                    <a:pt x="390" y="585"/>
                  </a:cubicBezTo>
                  <a:cubicBezTo>
                    <a:pt x="779" y="58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1042295" y="2318498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5"/>
                    <a:pt x="389" y="585"/>
                  </a:cubicBezTo>
                  <a:cubicBezTo>
                    <a:pt x="739" y="585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-215678" y="1986971"/>
              <a:ext cx="1369267" cy="3025891"/>
            </a:xfrm>
            <a:custGeom>
              <a:avLst/>
              <a:gdLst/>
              <a:ahLst/>
              <a:cxnLst/>
              <a:rect l="l" t="t" r="r" b="b"/>
              <a:pathLst>
                <a:path w="26346" h="58221" extrusionOk="0">
                  <a:moveTo>
                    <a:pt x="14904" y="1"/>
                  </a:moveTo>
                  <a:cubicBezTo>
                    <a:pt x="11114" y="1"/>
                    <a:pt x="7467" y="1634"/>
                    <a:pt x="6032" y="3345"/>
                  </a:cubicBezTo>
                  <a:cubicBezTo>
                    <a:pt x="4009" y="5757"/>
                    <a:pt x="6499" y="18404"/>
                    <a:pt x="7278" y="21634"/>
                  </a:cubicBezTo>
                  <a:cubicBezTo>
                    <a:pt x="8056" y="24903"/>
                    <a:pt x="5371" y="26965"/>
                    <a:pt x="5371" y="26965"/>
                  </a:cubicBezTo>
                  <a:cubicBezTo>
                    <a:pt x="701" y="33814"/>
                    <a:pt x="1" y="39729"/>
                    <a:pt x="468" y="44710"/>
                  </a:cubicBezTo>
                  <a:cubicBezTo>
                    <a:pt x="935" y="49691"/>
                    <a:pt x="1013" y="55917"/>
                    <a:pt x="1013" y="55917"/>
                  </a:cubicBezTo>
                  <a:cubicBezTo>
                    <a:pt x="2342" y="57700"/>
                    <a:pt x="4651" y="58221"/>
                    <a:pt x="6893" y="58221"/>
                  </a:cubicBezTo>
                  <a:cubicBezTo>
                    <a:pt x="10031" y="58221"/>
                    <a:pt x="13037" y="57201"/>
                    <a:pt x="13037" y="57201"/>
                  </a:cubicBezTo>
                  <a:cubicBezTo>
                    <a:pt x="10235" y="53232"/>
                    <a:pt x="9418" y="49846"/>
                    <a:pt x="11247" y="48640"/>
                  </a:cubicBezTo>
                  <a:cubicBezTo>
                    <a:pt x="24205" y="40235"/>
                    <a:pt x="24555" y="35604"/>
                    <a:pt x="25450" y="31829"/>
                  </a:cubicBezTo>
                  <a:cubicBezTo>
                    <a:pt x="26345" y="28055"/>
                    <a:pt x="22726" y="18638"/>
                    <a:pt x="22765" y="16848"/>
                  </a:cubicBezTo>
                  <a:cubicBezTo>
                    <a:pt x="22804" y="15058"/>
                    <a:pt x="22960" y="15914"/>
                    <a:pt x="20975" y="15291"/>
                  </a:cubicBezTo>
                  <a:cubicBezTo>
                    <a:pt x="18991" y="14707"/>
                    <a:pt x="18640" y="9726"/>
                    <a:pt x="18057" y="7314"/>
                  </a:cubicBezTo>
                  <a:cubicBezTo>
                    <a:pt x="17473" y="4862"/>
                    <a:pt x="23816" y="5096"/>
                    <a:pt x="24867" y="4084"/>
                  </a:cubicBezTo>
                  <a:cubicBezTo>
                    <a:pt x="25917" y="3072"/>
                    <a:pt x="24516" y="3228"/>
                    <a:pt x="19496" y="932"/>
                  </a:cubicBezTo>
                  <a:cubicBezTo>
                    <a:pt x="18037" y="276"/>
                    <a:pt x="16458" y="1"/>
                    <a:pt x="14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124113" y="2367040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40" y="546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124113" y="221336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0"/>
                  </a:moveTo>
                  <a:cubicBezTo>
                    <a:pt x="0" y="0"/>
                    <a:pt x="0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213088" y="2284145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198952" y="2332687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39" y="584"/>
                    <a:pt x="739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298010" y="2144601"/>
              <a:ext cx="40539" cy="28377"/>
            </a:xfrm>
            <a:custGeom>
              <a:avLst/>
              <a:gdLst/>
              <a:ahLst/>
              <a:cxnLst/>
              <a:rect l="l" t="t" r="r" b="b"/>
              <a:pathLst>
                <a:path w="780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198952" y="2124384"/>
              <a:ext cx="28325" cy="33886"/>
            </a:xfrm>
            <a:custGeom>
              <a:avLst/>
              <a:gdLst/>
              <a:ahLst/>
              <a:cxnLst/>
              <a:rect l="l" t="t" r="r" b="b"/>
              <a:pathLst>
                <a:path w="545" h="652" extrusionOk="0">
                  <a:moveTo>
                    <a:pt x="234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56"/>
                  </a:lnTo>
                  <a:cubicBezTo>
                    <a:pt x="0" y="195"/>
                    <a:pt x="0" y="234"/>
                    <a:pt x="0" y="273"/>
                  </a:cubicBezTo>
                  <a:lnTo>
                    <a:pt x="0" y="389"/>
                  </a:lnTo>
                  <a:cubicBezTo>
                    <a:pt x="0" y="428"/>
                    <a:pt x="0" y="467"/>
                    <a:pt x="39" y="506"/>
                  </a:cubicBezTo>
                  <a:cubicBezTo>
                    <a:pt x="39" y="506"/>
                    <a:pt x="78" y="545"/>
                    <a:pt x="78" y="584"/>
                  </a:cubicBezTo>
                  <a:cubicBezTo>
                    <a:pt x="117" y="623"/>
                    <a:pt x="156" y="623"/>
                    <a:pt x="195" y="623"/>
                  </a:cubicBezTo>
                  <a:cubicBezTo>
                    <a:pt x="214" y="642"/>
                    <a:pt x="224" y="652"/>
                    <a:pt x="234" y="652"/>
                  </a:cubicBezTo>
                  <a:cubicBezTo>
                    <a:pt x="243" y="652"/>
                    <a:pt x="253" y="642"/>
                    <a:pt x="272" y="623"/>
                  </a:cubicBezTo>
                  <a:lnTo>
                    <a:pt x="350" y="623"/>
                  </a:lnTo>
                  <a:cubicBezTo>
                    <a:pt x="389" y="623"/>
                    <a:pt x="428" y="584"/>
                    <a:pt x="467" y="584"/>
                  </a:cubicBezTo>
                  <a:lnTo>
                    <a:pt x="506" y="506"/>
                  </a:lnTo>
                  <a:cubicBezTo>
                    <a:pt x="506" y="467"/>
                    <a:pt x="545" y="428"/>
                    <a:pt x="545" y="350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78"/>
                    <a:pt x="467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241413" y="2164818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364741" y="2053599"/>
              <a:ext cx="38512" cy="28325"/>
            </a:xfrm>
            <a:custGeom>
              <a:avLst/>
              <a:gdLst/>
              <a:ahLst/>
              <a:cxnLst/>
              <a:rect l="l" t="t" r="r" b="b"/>
              <a:pathLst>
                <a:path w="741" h="545" extrusionOk="0">
                  <a:moveTo>
                    <a:pt x="351" y="0"/>
                  </a:moveTo>
                  <a:cubicBezTo>
                    <a:pt x="1" y="0"/>
                    <a:pt x="1" y="545"/>
                    <a:pt x="351" y="545"/>
                  </a:cubicBezTo>
                  <a:cubicBezTo>
                    <a:pt x="740" y="545"/>
                    <a:pt x="74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405227" y="210411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40" y="546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496230" y="2011086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1" y="1"/>
                  </a:moveTo>
                  <a:cubicBezTo>
                    <a:pt x="0" y="1"/>
                    <a:pt x="0" y="546"/>
                    <a:pt x="351" y="546"/>
                  </a:cubicBezTo>
                  <a:cubicBezTo>
                    <a:pt x="740" y="546"/>
                    <a:pt x="740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87232" y="2045491"/>
              <a:ext cx="34458" cy="28377"/>
            </a:xfrm>
            <a:custGeom>
              <a:avLst/>
              <a:gdLst/>
              <a:ahLst/>
              <a:cxnLst/>
              <a:rect l="l" t="t" r="r" b="b"/>
              <a:pathLst>
                <a:path w="663" h="546" extrusionOk="0">
                  <a:moveTo>
                    <a:pt x="312" y="0"/>
                  </a:moveTo>
                  <a:cubicBezTo>
                    <a:pt x="0" y="39"/>
                    <a:pt x="0" y="506"/>
                    <a:pt x="312" y="545"/>
                  </a:cubicBezTo>
                  <a:cubicBezTo>
                    <a:pt x="662" y="506"/>
                    <a:pt x="662" y="39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294008" y="2056094"/>
              <a:ext cx="34406" cy="29884"/>
            </a:xfrm>
            <a:custGeom>
              <a:avLst/>
              <a:gdLst/>
              <a:ahLst/>
              <a:cxnLst/>
              <a:rect l="l" t="t" r="r" b="b"/>
              <a:pathLst>
                <a:path w="662" h="575" extrusionOk="0">
                  <a:moveTo>
                    <a:pt x="214" y="1"/>
                  </a:moveTo>
                  <a:cubicBezTo>
                    <a:pt x="195" y="1"/>
                    <a:pt x="175" y="11"/>
                    <a:pt x="156" y="30"/>
                  </a:cubicBezTo>
                  <a:cubicBezTo>
                    <a:pt x="117" y="30"/>
                    <a:pt x="78" y="30"/>
                    <a:pt x="78" y="69"/>
                  </a:cubicBezTo>
                  <a:cubicBezTo>
                    <a:pt x="39" y="108"/>
                    <a:pt x="0" y="108"/>
                    <a:pt x="0" y="147"/>
                  </a:cubicBezTo>
                  <a:cubicBezTo>
                    <a:pt x="0" y="186"/>
                    <a:pt x="0" y="225"/>
                    <a:pt x="0" y="263"/>
                  </a:cubicBezTo>
                  <a:lnTo>
                    <a:pt x="0" y="341"/>
                  </a:lnTo>
                  <a:cubicBezTo>
                    <a:pt x="0" y="380"/>
                    <a:pt x="39" y="419"/>
                    <a:pt x="39" y="458"/>
                  </a:cubicBezTo>
                  <a:lnTo>
                    <a:pt x="117" y="497"/>
                  </a:lnTo>
                  <a:cubicBezTo>
                    <a:pt x="156" y="536"/>
                    <a:pt x="195" y="536"/>
                    <a:pt x="272" y="536"/>
                  </a:cubicBezTo>
                  <a:lnTo>
                    <a:pt x="233" y="575"/>
                  </a:lnTo>
                  <a:lnTo>
                    <a:pt x="467" y="575"/>
                  </a:lnTo>
                  <a:cubicBezTo>
                    <a:pt x="506" y="536"/>
                    <a:pt x="545" y="536"/>
                    <a:pt x="584" y="497"/>
                  </a:cubicBezTo>
                  <a:cubicBezTo>
                    <a:pt x="584" y="458"/>
                    <a:pt x="623" y="419"/>
                    <a:pt x="623" y="419"/>
                  </a:cubicBezTo>
                  <a:cubicBezTo>
                    <a:pt x="623" y="380"/>
                    <a:pt x="662" y="341"/>
                    <a:pt x="662" y="302"/>
                  </a:cubicBezTo>
                  <a:lnTo>
                    <a:pt x="662" y="225"/>
                  </a:lnTo>
                  <a:cubicBezTo>
                    <a:pt x="623" y="186"/>
                    <a:pt x="584" y="108"/>
                    <a:pt x="584" y="108"/>
                  </a:cubicBezTo>
                  <a:lnTo>
                    <a:pt x="506" y="69"/>
                  </a:lnTo>
                  <a:cubicBezTo>
                    <a:pt x="467" y="30"/>
                    <a:pt x="428" y="30"/>
                    <a:pt x="350" y="30"/>
                  </a:cubicBezTo>
                  <a:lnTo>
                    <a:pt x="272" y="30"/>
                  </a:lnTo>
                  <a:cubicBezTo>
                    <a:pt x="253" y="11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132168" y="2122357"/>
              <a:ext cx="38512" cy="30352"/>
            </a:xfrm>
            <a:custGeom>
              <a:avLst/>
              <a:gdLst/>
              <a:ahLst/>
              <a:cxnLst/>
              <a:rect l="l" t="t" r="r" b="b"/>
              <a:pathLst>
                <a:path w="741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40" y="584"/>
                    <a:pt x="74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190844" y="2195170"/>
              <a:ext cx="40487" cy="28325"/>
            </a:xfrm>
            <a:custGeom>
              <a:avLst/>
              <a:gdLst/>
              <a:ahLst/>
              <a:cxnLst/>
              <a:rect l="l" t="t" r="r" b="b"/>
              <a:pathLst>
                <a:path w="779" h="545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122086" y="2286172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51" y="0"/>
                  </a:moveTo>
                  <a:cubicBezTo>
                    <a:pt x="0" y="0"/>
                    <a:pt x="0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7598" y="2326606"/>
              <a:ext cx="28377" cy="32431"/>
            </a:xfrm>
            <a:custGeom>
              <a:avLst/>
              <a:gdLst/>
              <a:ahLst/>
              <a:cxnLst/>
              <a:rect l="l" t="t" r="r" b="b"/>
              <a:pathLst>
                <a:path w="546" h="624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0" y="156"/>
                    <a:pt x="0" y="195"/>
                    <a:pt x="0" y="273"/>
                  </a:cubicBezTo>
                  <a:lnTo>
                    <a:pt x="0" y="351"/>
                  </a:lnTo>
                  <a:cubicBezTo>
                    <a:pt x="0" y="390"/>
                    <a:pt x="0" y="429"/>
                    <a:pt x="39" y="467"/>
                  </a:cubicBezTo>
                  <a:cubicBezTo>
                    <a:pt x="39" y="506"/>
                    <a:pt x="39" y="545"/>
                    <a:pt x="78" y="545"/>
                  </a:cubicBezTo>
                  <a:cubicBezTo>
                    <a:pt x="117" y="584"/>
                    <a:pt x="117" y="623"/>
                    <a:pt x="156" y="623"/>
                  </a:cubicBezTo>
                  <a:lnTo>
                    <a:pt x="350" y="623"/>
                  </a:lnTo>
                  <a:cubicBezTo>
                    <a:pt x="389" y="623"/>
                    <a:pt x="428" y="584"/>
                    <a:pt x="467" y="545"/>
                  </a:cubicBezTo>
                  <a:lnTo>
                    <a:pt x="506" y="506"/>
                  </a:lnTo>
                  <a:cubicBezTo>
                    <a:pt x="545" y="429"/>
                    <a:pt x="545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117"/>
                    <a:pt x="506" y="117"/>
                    <a:pt x="467" y="78"/>
                  </a:cubicBezTo>
                  <a:cubicBezTo>
                    <a:pt x="467" y="39"/>
                    <a:pt x="428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101869" y="2441879"/>
              <a:ext cx="34406" cy="30404"/>
            </a:xfrm>
            <a:custGeom>
              <a:avLst/>
              <a:gdLst/>
              <a:ahLst/>
              <a:cxnLst/>
              <a:rect l="l" t="t" r="r" b="b"/>
              <a:pathLst>
                <a:path w="662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lnTo>
                    <a:pt x="389" y="545"/>
                  </a:lnTo>
                  <a:cubicBezTo>
                    <a:pt x="662" y="468"/>
                    <a:pt x="662" y="78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172654" y="2431797"/>
              <a:ext cx="30352" cy="34406"/>
            </a:xfrm>
            <a:custGeom>
              <a:avLst/>
              <a:gdLst/>
              <a:ahLst/>
              <a:cxnLst/>
              <a:rect l="l" t="t" r="r" b="b"/>
              <a:pathLst>
                <a:path w="584" h="662" extrusionOk="0">
                  <a:moveTo>
                    <a:pt x="234" y="0"/>
                  </a:moveTo>
                  <a:cubicBezTo>
                    <a:pt x="195" y="0"/>
                    <a:pt x="156" y="39"/>
                    <a:pt x="117" y="78"/>
                  </a:cubicBezTo>
                  <a:lnTo>
                    <a:pt x="78" y="117"/>
                  </a:lnTo>
                  <a:cubicBezTo>
                    <a:pt x="39" y="156"/>
                    <a:pt x="39" y="233"/>
                    <a:pt x="39" y="272"/>
                  </a:cubicBezTo>
                  <a:lnTo>
                    <a:pt x="0" y="311"/>
                  </a:lnTo>
                  <a:lnTo>
                    <a:pt x="0" y="389"/>
                  </a:lnTo>
                  <a:cubicBezTo>
                    <a:pt x="0" y="428"/>
                    <a:pt x="0" y="467"/>
                    <a:pt x="39" y="506"/>
                  </a:cubicBezTo>
                  <a:cubicBezTo>
                    <a:pt x="39" y="545"/>
                    <a:pt x="78" y="584"/>
                    <a:pt x="78" y="584"/>
                  </a:cubicBezTo>
                  <a:cubicBezTo>
                    <a:pt x="117" y="623"/>
                    <a:pt x="156" y="623"/>
                    <a:pt x="195" y="662"/>
                  </a:cubicBezTo>
                  <a:lnTo>
                    <a:pt x="350" y="662"/>
                  </a:lnTo>
                  <a:cubicBezTo>
                    <a:pt x="428" y="623"/>
                    <a:pt x="467" y="623"/>
                    <a:pt x="506" y="584"/>
                  </a:cubicBezTo>
                  <a:lnTo>
                    <a:pt x="545" y="506"/>
                  </a:lnTo>
                  <a:cubicBezTo>
                    <a:pt x="584" y="467"/>
                    <a:pt x="584" y="428"/>
                    <a:pt x="584" y="389"/>
                  </a:cubicBezTo>
                  <a:lnTo>
                    <a:pt x="584" y="272"/>
                  </a:lnTo>
                  <a:cubicBezTo>
                    <a:pt x="584" y="233"/>
                    <a:pt x="584" y="195"/>
                    <a:pt x="584" y="195"/>
                  </a:cubicBezTo>
                  <a:cubicBezTo>
                    <a:pt x="584" y="156"/>
                    <a:pt x="545" y="117"/>
                    <a:pt x="506" y="78"/>
                  </a:cubicBezTo>
                  <a:cubicBezTo>
                    <a:pt x="506" y="39"/>
                    <a:pt x="467" y="39"/>
                    <a:pt x="428" y="39"/>
                  </a:cubicBezTo>
                  <a:cubicBezTo>
                    <a:pt x="389" y="0"/>
                    <a:pt x="350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136222" y="2557152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93761" y="2513184"/>
              <a:ext cx="28377" cy="31911"/>
            </a:xfrm>
            <a:custGeom>
              <a:avLst/>
              <a:gdLst/>
              <a:ahLst/>
              <a:cxnLst/>
              <a:rect l="l" t="t" r="r" b="b"/>
              <a:pathLst>
                <a:path w="546" h="614" extrusionOk="0">
                  <a:moveTo>
                    <a:pt x="331" y="0"/>
                  </a:moveTo>
                  <a:cubicBezTo>
                    <a:pt x="312" y="0"/>
                    <a:pt x="292" y="10"/>
                    <a:pt x="273" y="29"/>
                  </a:cubicBezTo>
                  <a:lnTo>
                    <a:pt x="195" y="29"/>
                  </a:lnTo>
                  <a:cubicBezTo>
                    <a:pt x="156" y="29"/>
                    <a:pt x="117" y="68"/>
                    <a:pt x="78" y="107"/>
                  </a:cubicBezTo>
                  <a:lnTo>
                    <a:pt x="39" y="107"/>
                  </a:lnTo>
                  <a:cubicBezTo>
                    <a:pt x="1" y="146"/>
                    <a:pt x="1" y="185"/>
                    <a:pt x="1" y="224"/>
                  </a:cubicBezTo>
                  <a:lnTo>
                    <a:pt x="1" y="263"/>
                  </a:lnTo>
                  <a:lnTo>
                    <a:pt x="1" y="341"/>
                  </a:lnTo>
                  <a:cubicBezTo>
                    <a:pt x="1" y="380"/>
                    <a:pt x="1" y="419"/>
                    <a:pt x="39" y="458"/>
                  </a:cubicBezTo>
                  <a:cubicBezTo>
                    <a:pt x="39" y="535"/>
                    <a:pt x="117" y="574"/>
                    <a:pt x="195" y="613"/>
                  </a:cubicBezTo>
                  <a:lnTo>
                    <a:pt x="351" y="613"/>
                  </a:lnTo>
                  <a:cubicBezTo>
                    <a:pt x="390" y="613"/>
                    <a:pt x="429" y="613"/>
                    <a:pt x="468" y="574"/>
                  </a:cubicBezTo>
                  <a:lnTo>
                    <a:pt x="506" y="535"/>
                  </a:lnTo>
                  <a:cubicBezTo>
                    <a:pt x="545" y="458"/>
                    <a:pt x="545" y="419"/>
                    <a:pt x="545" y="380"/>
                  </a:cubicBezTo>
                  <a:lnTo>
                    <a:pt x="545" y="263"/>
                  </a:lnTo>
                  <a:cubicBezTo>
                    <a:pt x="545" y="224"/>
                    <a:pt x="545" y="185"/>
                    <a:pt x="545" y="185"/>
                  </a:cubicBezTo>
                  <a:cubicBezTo>
                    <a:pt x="506" y="107"/>
                    <a:pt x="468" y="29"/>
                    <a:pt x="390" y="29"/>
                  </a:cubicBezTo>
                  <a:cubicBezTo>
                    <a:pt x="370" y="10"/>
                    <a:pt x="35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130194" y="2500555"/>
              <a:ext cx="40487" cy="28325"/>
            </a:xfrm>
            <a:custGeom>
              <a:avLst/>
              <a:gdLst/>
              <a:ahLst/>
              <a:cxnLst/>
              <a:rect l="l" t="t" r="r" b="b"/>
              <a:pathLst>
                <a:path w="779" h="545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8" y="545"/>
                    <a:pt x="778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105923" y="2629964"/>
              <a:ext cx="34406" cy="30404"/>
            </a:xfrm>
            <a:custGeom>
              <a:avLst/>
              <a:gdLst/>
              <a:ahLst/>
              <a:cxnLst/>
              <a:rect l="l" t="t" r="r" b="b"/>
              <a:pathLst>
                <a:path w="662" h="585" extrusionOk="0">
                  <a:moveTo>
                    <a:pt x="311" y="1"/>
                  </a:moveTo>
                  <a:cubicBezTo>
                    <a:pt x="0" y="39"/>
                    <a:pt x="0" y="545"/>
                    <a:pt x="311" y="584"/>
                  </a:cubicBezTo>
                  <a:cubicBezTo>
                    <a:pt x="662" y="545"/>
                    <a:pt x="662" y="39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870373" y="287870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90" y="1"/>
                  </a:moveTo>
                  <a:cubicBezTo>
                    <a:pt x="0" y="1"/>
                    <a:pt x="0" y="585"/>
                    <a:pt x="390" y="585"/>
                  </a:cubicBezTo>
                  <a:cubicBezTo>
                    <a:pt x="740" y="58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876454" y="2911079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62071" y="4017347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0"/>
                  </a:moveTo>
                  <a:cubicBezTo>
                    <a:pt x="0" y="0"/>
                    <a:pt x="0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98451" y="4108349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860239" y="3986891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3" y="1"/>
                  </a:moveTo>
                  <a:cubicBezTo>
                    <a:pt x="412" y="1"/>
                    <a:pt x="401" y="1"/>
                    <a:pt x="390" y="3"/>
                  </a:cubicBezTo>
                  <a:cubicBezTo>
                    <a:pt x="1" y="3"/>
                    <a:pt x="1" y="547"/>
                    <a:pt x="390" y="547"/>
                  </a:cubicBezTo>
                  <a:cubicBezTo>
                    <a:pt x="729" y="547"/>
                    <a:pt x="740" y="1"/>
                    <a:pt x="423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746993" y="3817100"/>
              <a:ext cx="34458" cy="28377"/>
            </a:xfrm>
            <a:custGeom>
              <a:avLst/>
              <a:gdLst/>
              <a:ahLst/>
              <a:cxnLst/>
              <a:rect l="l" t="t" r="r" b="b"/>
              <a:pathLst>
                <a:path w="663" h="546" extrusionOk="0">
                  <a:moveTo>
                    <a:pt x="156" y="1"/>
                  </a:moveTo>
                  <a:cubicBezTo>
                    <a:pt x="117" y="40"/>
                    <a:pt x="40" y="79"/>
                    <a:pt x="1" y="157"/>
                  </a:cubicBezTo>
                  <a:cubicBezTo>
                    <a:pt x="1" y="195"/>
                    <a:pt x="1" y="234"/>
                    <a:pt x="1" y="273"/>
                  </a:cubicBezTo>
                  <a:lnTo>
                    <a:pt x="1" y="351"/>
                  </a:lnTo>
                  <a:cubicBezTo>
                    <a:pt x="40" y="390"/>
                    <a:pt x="78" y="429"/>
                    <a:pt x="78" y="468"/>
                  </a:cubicBezTo>
                  <a:lnTo>
                    <a:pt x="156" y="507"/>
                  </a:lnTo>
                  <a:cubicBezTo>
                    <a:pt x="195" y="546"/>
                    <a:pt x="234" y="546"/>
                    <a:pt x="312" y="546"/>
                  </a:cubicBezTo>
                  <a:lnTo>
                    <a:pt x="507" y="546"/>
                  </a:lnTo>
                  <a:cubicBezTo>
                    <a:pt x="545" y="546"/>
                    <a:pt x="545" y="507"/>
                    <a:pt x="584" y="507"/>
                  </a:cubicBezTo>
                  <a:cubicBezTo>
                    <a:pt x="623" y="468"/>
                    <a:pt x="623" y="429"/>
                    <a:pt x="662" y="390"/>
                  </a:cubicBezTo>
                  <a:cubicBezTo>
                    <a:pt x="662" y="351"/>
                    <a:pt x="662" y="312"/>
                    <a:pt x="662" y="312"/>
                  </a:cubicBezTo>
                  <a:lnTo>
                    <a:pt x="662" y="234"/>
                  </a:lnTo>
                  <a:cubicBezTo>
                    <a:pt x="623" y="157"/>
                    <a:pt x="623" y="118"/>
                    <a:pt x="584" y="79"/>
                  </a:cubicBezTo>
                  <a:lnTo>
                    <a:pt x="507" y="40"/>
                  </a:lnTo>
                  <a:cubicBezTo>
                    <a:pt x="468" y="40"/>
                    <a:pt x="42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894644" y="3764557"/>
              <a:ext cx="28377" cy="33886"/>
            </a:xfrm>
            <a:custGeom>
              <a:avLst/>
              <a:gdLst/>
              <a:ahLst/>
              <a:cxnLst/>
              <a:rect l="l" t="t" r="r" b="b"/>
              <a:pathLst>
                <a:path w="546" h="652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0" y="156"/>
                    <a:pt x="0" y="195"/>
                    <a:pt x="0" y="272"/>
                  </a:cubicBezTo>
                  <a:lnTo>
                    <a:pt x="0" y="389"/>
                  </a:lnTo>
                  <a:cubicBezTo>
                    <a:pt x="0" y="428"/>
                    <a:pt x="0" y="467"/>
                    <a:pt x="0" y="506"/>
                  </a:cubicBezTo>
                  <a:cubicBezTo>
                    <a:pt x="39" y="545"/>
                    <a:pt x="78" y="623"/>
                    <a:pt x="156" y="623"/>
                  </a:cubicBezTo>
                  <a:cubicBezTo>
                    <a:pt x="175" y="642"/>
                    <a:pt x="195" y="652"/>
                    <a:pt x="214" y="652"/>
                  </a:cubicBezTo>
                  <a:cubicBezTo>
                    <a:pt x="234" y="652"/>
                    <a:pt x="253" y="642"/>
                    <a:pt x="273" y="623"/>
                  </a:cubicBezTo>
                  <a:lnTo>
                    <a:pt x="351" y="623"/>
                  </a:lnTo>
                  <a:cubicBezTo>
                    <a:pt x="389" y="623"/>
                    <a:pt x="428" y="623"/>
                    <a:pt x="467" y="584"/>
                  </a:cubicBezTo>
                  <a:lnTo>
                    <a:pt x="506" y="506"/>
                  </a:lnTo>
                  <a:cubicBezTo>
                    <a:pt x="545" y="467"/>
                    <a:pt x="545" y="428"/>
                    <a:pt x="545" y="389"/>
                  </a:cubicBezTo>
                  <a:lnTo>
                    <a:pt x="545" y="272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78"/>
                    <a:pt x="467" y="39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821832" y="358452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0" y="1"/>
                    <a:pt x="0" y="546"/>
                    <a:pt x="390" y="546"/>
                  </a:cubicBezTo>
                  <a:cubicBezTo>
                    <a:pt x="740" y="546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858212" y="3394415"/>
              <a:ext cx="32431" cy="34458"/>
            </a:xfrm>
            <a:custGeom>
              <a:avLst/>
              <a:gdLst/>
              <a:ahLst/>
              <a:cxnLst/>
              <a:rect l="l" t="t" r="r" b="b"/>
              <a:pathLst>
                <a:path w="624" h="663" extrusionOk="0">
                  <a:moveTo>
                    <a:pt x="234" y="1"/>
                  </a:moveTo>
                  <a:cubicBezTo>
                    <a:pt x="195" y="40"/>
                    <a:pt x="157" y="40"/>
                    <a:pt x="118" y="79"/>
                  </a:cubicBezTo>
                  <a:lnTo>
                    <a:pt x="79" y="118"/>
                  </a:lnTo>
                  <a:cubicBezTo>
                    <a:pt x="40" y="195"/>
                    <a:pt x="40" y="234"/>
                    <a:pt x="40" y="273"/>
                  </a:cubicBezTo>
                  <a:lnTo>
                    <a:pt x="40" y="390"/>
                  </a:lnTo>
                  <a:cubicBezTo>
                    <a:pt x="1" y="429"/>
                    <a:pt x="1" y="429"/>
                    <a:pt x="40" y="468"/>
                  </a:cubicBezTo>
                  <a:cubicBezTo>
                    <a:pt x="40" y="507"/>
                    <a:pt x="79" y="546"/>
                    <a:pt x="79" y="585"/>
                  </a:cubicBezTo>
                  <a:cubicBezTo>
                    <a:pt x="118" y="585"/>
                    <a:pt x="157" y="624"/>
                    <a:pt x="195" y="624"/>
                  </a:cubicBezTo>
                  <a:lnTo>
                    <a:pt x="273" y="624"/>
                  </a:lnTo>
                  <a:lnTo>
                    <a:pt x="429" y="662"/>
                  </a:lnTo>
                  <a:cubicBezTo>
                    <a:pt x="468" y="624"/>
                    <a:pt x="507" y="585"/>
                    <a:pt x="546" y="585"/>
                  </a:cubicBezTo>
                  <a:lnTo>
                    <a:pt x="585" y="507"/>
                  </a:lnTo>
                  <a:cubicBezTo>
                    <a:pt x="585" y="468"/>
                    <a:pt x="624" y="429"/>
                    <a:pt x="624" y="390"/>
                  </a:cubicBezTo>
                  <a:lnTo>
                    <a:pt x="585" y="351"/>
                  </a:lnTo>
                  <a:lnTo>
                    <a:pt x="585" y="273"/>
                  </a:lnTo>
                  <a:cubicBezTo>
                    <a:pt x="585" y="234"/>
                    <a:pt x="585" y="195"/>
                    <a:pt x="585" y="157"/>
                  </a:cubicBezTo>
                  <a:cubicBezTo>
                    <a:pt x="546" y="79"/>
                    <a:pt x="507" y="40"/>
                    <a:pt x="42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78481" y="3256898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8" y="584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797561" y="309713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0" y="1"/>
                    <a:pt x="0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884510" y="3044542"/>
              <a:ext cx="40539" cy="30404"/>
            </a:xfrm>
            <a:custGeom>
              <a:avLst/>
              <a:gdLst/>
              <a:ahLst/>
              <a:cxnLst/>
              <a:rect l="l" t="t" r="r" b="b"/>
              <a:pathLst>
                <a:path w="780" h="585" extrusionOk="0">
                  <a:moveTo>
                    <a:pt x="390" y="1"/>
                  </a:moveTo>
                  <a:cubicBezTo>
                    <a:pt x="1" y="1"/>
                    <a:pt x="1" y="585"/>
                    <a:pt x="390" y="585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928997" y="3159815"/>
              <a:ext cx="40539" cy="30404"/>
            </a:xfrm>
            <a:custGeom>
              <a:avLst/>
              <a:gdLst/>
              <a:ahLst/>
              <a:cxnLst/>
              <a:rect l="l" t="t" r="r" b="b"/>
              <a:pathLst>
                <a:path w="780" h="585" extrusionOk="0">
                  <a:moveTo>
                    <a:pt x="390" y="1"/>
                  </a:moveTo>
                  <a:cubicBezTo>
                    <a:pt x="1" y="1"/>
                    <a:pt x="1" y="585"/>
                    <a:pt x="390" y="585"/>
                  </a:cubicBezTo>
                  <a:cubicBezTo>
                    <a:pt x="779" y="58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842049" y="3167923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910807" y="3362089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40" y="584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969483" y="3481415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39" y="545"/>
                    <a:pt x="739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042295" y="3564310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467" y="1"/>
                  </a:moveTo>
                  <a:lnTo>
                    <a:pt x="506" y="40"/>
                  </a:lnTo>
                  <a:lnTo>
                    <a:pt x="195" y="40"/>
                  </a:lnTo>
                  <a:cubicBezTo>
                    <a:pt x="156" y="40"/>
                    <a:pt x="117" y="78"/>
                    <a:pt x="78" y="117"/>
                  </a:cubicBezTo>
                  <a:cubicBezTo>
                    <a:pt x="78" y="117"/>
                    <a:pt x="39" y="156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39" y="429"/>
                    <a:pt x="39" y="468"/>
                    <a:pt x="78" y="507"/>
                  </a:cubicBezTo>
                  <a:lnTo>
                    <a:pt x="156" y="545"/>
                  </a:lnTo>
                  <a:cubicBezTo>
                    <a:pt x="195" y="584"/>
                    <a:pt x="234" y="584"/>
                    <a:pt x="272" y="584"/>
                  </a:cubicBezTo>
                  <a:lnTo>
                    <a:pt x="467" y="584"/>
                  </a:lnTo>
                  <a:cubicBezTo>
                    <a:pt x="506" y="584"/>
                    <a:pt x="545" y="584"/>
                    <a:pt x="584" y="545"/>
                  </a:cubicBezTo>
                  <a:cubicBezTo>
                    <a:pt x="623" y="545"/>
                    <a:pt x="662" y="545"/>
                    <a:pt x="662" y="507"/>
                  </a:cubicBezTo>
                  <a:cubicBezTo>
                    <a:pt x="700" y="468"/>
                    <a:pt x="739" y="468"/>
                    <a:pt x="739" y="429"/>
                  </a:cubicBezTo>
                  <a:cubicBezTo>
                    <a:pt x="739" y="390"/>
                    <a:pt x="778" y="351"/>
                    <a:pt x="778" y="312"/>
                  </a:cubicBezTo>
                  <a:lnTo>
                    <a:pt x="778" y="234"/>
                  </a:lnTo>
                  <a:cubicBezTo>
                    <a:pt x="739" y="156"/>
                    <a:pt x="739" y="117"/>
                    <a:pt x="700" y="78"/>
                  </a:cubicBezTo>
                  <a:lnTo>
                    <a:pt x="623" y="40"/>
                  </a:lnTo>
                  <a:cubicBezTo>
                    <a:pt x="584" y="40"/>
                    <a:pt x="545" y="1"/>
                    <a:pt x="467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933051" y="3641176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975512" y="3728021"/>
              <a:ext cx="40487" cy="28481"/>
            </a:xfrm>
            <a:custGeom>
              <a:avLst/>
              <a:gdLst/>
              <a:ahLst/>
              <a:cxnLst/>
              <a:rect l="l" t="t" r="r" b="b"/>
              <a:pathLst>
                <a:path w="779" h="548" extrusionOk="0">
                  <a:moveTo>
                    <a:pt x="426" y="1"/>
                  </a:moveTo>
                  <a:cubicBezTo>
                    <a:pt x="415" y="1"/>
                    <a:pt x="403" y="1"/>
                    <a:pt x="390" y="3"/>
                  </a:cubicBezTo>
                  <a:cubicBezTo>
                    <a:pt x="1" y="3"/>
                    <a:pt x="1" y="547"/>
                    <a:pt x="390" y="547"/>
                  </a:cubicBezTo>
                  <a:cubicBezTo>
                    <a:pt x="767" y="547"/>
                    <a:pt x="779" y="1"/>
                    <a:pt x="426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928997" y="3849478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51" y="0"/>
                  </a:moveTo>
                  <a:cubicBezTo>
                    <a:pt x="1" y="0"/>
                    <a:pt x="1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821832" y="3895993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761181" y="3940481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39" y="584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773290" y="403351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1"/>
                  </a:moveTo>
                  <a:cubicBezTo>
                    <a:pt x="1" y="1"/>
                    <a:pt x="1" y="584"/>
                    <a:pt x="351" y="584"/>
                  </a:cubicBezTo>
                  <a:cubicBezTo>
                    <a:pt x="740" y="584"/>
                    <a:pt x="740" y="1"/>
                    <a:pt x="35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759154" y="4110376"/>
              <a:ext cx="34406" cy="28377"/>
            </a:xfrm>
            <a:custGeom>
              <a:avLst/>
              <a:gdLst/>
              <a:ahLst/>
              <a:cxnLst/>
              <a:rect l="l" t="t" r="r" b="b"/>
              <a:pathLst>
                <a:path w="662" h="546" extrusionOk="0">
                  <a:moveTo>
                    <a:pt x="156" y="0"/>
                  </a:moveTo>
                  <a:cubicBezTo>
                    <a:pt x="117" y="0"/>
                    <a:pt x="117" y="39"/>
                    <a:pt x="78" y="78"/>
                  </a:cubicBezTo>
                  <a:cubicBezTo>
                    <a:pt x="39" y="78"/>
                    <a:pt x="39" y="117"/>
                    <a:pt x="0" y="156"/>
                  </a:cubicBezTo>
                  <a:cubicBezTo>
                    <a:pt x="0" y="195"/>
                    <a:pt x="0" y="234"/>
                    <a:pt x="0" y="273"/>
                  </a:cubicBezTo>
                  <a:lnTo>
                    <a:pt x="0" y="351"/>
                  </a:lnTo>
                  <a:cubicBezTo>
                    <a:pt x="39" y="389"/>
                    <a:pt x="39" y="428"/>
                    <a:pt x="78" y="467"/>
                  </a:cubicBezTo>
                  <a:lnTo>
                    <a:pt x="156" y="506"/>
                  </a:lnTo>
                  <a:cubicBezTo>
                    <a:pt x="195" y="545"/>
                    <a:pt x="234" y="545"/>
                    <a:pt x="273" y="545"/>
                  </a:cubicBezTo>
                  <a:lnTo>
                    <a:pt x="506" y="545"/>
                  </a:lnTo>
                  <a:cubicBezTo>
                    <a:pt x="545" y="506"/>
                    <a:pt x="545" y="506"/>
                    <a:pt x="584" y="467"/>
                  </a:cubicBezTo>
                  <a:cubicBezTo>
                    <a:pt x="623" y="428"/>
                    <a:pt x="623" y="428"/>
                    <a:pt x="662" y="389"/>
                  </a:cubicBezTo>
                  <a:cubicBezTo>
                    <a:pt x="662" y="351"/>
                    <a:pt x="662" y="312"/>
                    <a:pt x="662" y="273"/>
                  </a:cubicBezTo>
                  <a:lnTo>
                    <a:pt x="662" y="195"/>
                  </a:lnTo>
                  <a:cubicBezTo>
                    <a:pt x="662" y="156"/>
                    <a:pt x="623" y="117"/>
                    <a:pt x="584" y="78"/>
                  </a:cubicBezTo>
                  <a:lnTo>
                    <a:pt x="545" y="0"/>
                  </a:ln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896671" y="3540039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9" y="584"/>
                    <a:pt x="77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866320" y="3481415"/>
              <a:ext cx="40487" cy="30352"/>
            </a:xfrm>
            <a:custGeom>
              <a:avLst/>
              <a:gdLst/>
              <a:ahLst/>
              <a:cxnLst/>
              <a:rect l="l" t="t" r="r" b="b"/>
              <a:pathLst>
                <a:path w="779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819805" y="3701827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1" y="1"/>
                    <a:pt x="1" y="584"/>
                    <a:pt x="390" y="584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878481" y="3676725"/>
              <a:ext cx="34406" cy="33262"/>
            </a:xfrm>
            <a:custGeom>
              <a:avLst/>
              <a:gdLst/>
              <a:ahLst/>
              <a:cxnLst/>
              <a:rect l="l" t="t" r="r" b="b"/>
              <a:pathLst>
                <a:path w="662" h="640" extrusionOk="0">
                  <a:moveTo>
                    <a:pt x="410" y="1"/>
                  </a:moveTo>
                  <a:cubicBezTo>
                    <a:pt x="393" y="1"/>
                    <a:pt x="373" y="5"/>
                    <a:pt x="350" y="17"/>
                  </a:cubicBezTo>
                  <a:lnTo>
                    <a:pt x="272" y="17"/>
                  </a:lnTo>
                  <a:cubicBezTo>
                    <a:pt x="234" y="17"/>
                    <a:pt x="195" y="17"/>
                    <a:pt x="156" y="56"/>
                  </a:cubicBezTo>
                  <a:lnTo>
                    <a:pt x="195" y="95"/>
                  </a:lnTo>
                  <a:lnTo>
                    <a:pt x="78" y="172"/>
                  </a:lnTo>
                  <a:cubicBezTo>
                    <a:pt x="39" y="172"/>
                    <a:pt x="39" y="211"/>
                    <a:pt x="39" y="250"/>
                  </a:cubicBezTo>
                  <a:cubicBezTo>
                    <a:pt x="0" y="289"/>
                    <a:pt x="0" y="328"/>
                    <a:pt x="39" y="367"/>
                  </a:cubicBezTo>
                  <a:cubicBezTo>
                    <a:pt x="0" y="406"/>
                    <a:pt x="0" y="445"/>
                    <a:pt x="39" y="484"/>
                  </a:cubicBezTo>
                  <a:cubicBezTo>
                    <a:pt x="39" y="523"/>
                    <a:pt x="39" y="523"/>
                    <a:pt x="78" y="562"/>
                  </a:cubicBezTo>
                  <a:lnTo>
                    <a:pt x="156" y="601"/>
                  </a:lnTo>
                  <a:cubicBezTo>
                    <a:pt x="195" y="639"/>
                    <a:pt x="234" y="639"/>
                    <a:pt x="272" y="639"/>
                  </a:cubicBezTo>
                  <a:lnTo>
                    <a:pt x="350" y="639"/>
                  </a:lnTo>
                  <a:cubicBezTo>
                    <a:pt x="389" y="639"/>
                    <a:pt x="428" y="601"/>
                    <a:pt x="467" y="562"/>
                  </a:cubicBezTo>
                  <a:lnTo>
                    <a:pt x="584" y="484"/>
                  </a:lnTo>
                  <a:cubicBezTo>
                    <a:pt x="623" y="445"/>
                    <a:pt x="623" y="406"/>
                    <a:pt x="662" y="406"/>
                  </a:cubicBezTo>
                  <a:cubicBezTo>
                    <a:pt x="662" y="367"/>
                    <a:pt x="662" y="328"/>
                    <a:pt x="662" y="289"/>
                  </a:cubicBezTo>
                  <a:cubicBezTo>
                    <a:pt x="662" y="250"/>
                    <a:pt x="662" y="211"/>
                    <a:pt x="662" y="172"/>
                  </a:cubicBezTo>
                  <a:cubicBezTo>
                    <a:pt x="623" y="134"/>
                    <a:pt x="623" y="95"/>
                    <a:pt x="584" y="95"/>
                  </a:cubicBezTo>
                  <a:lnTo>
                    <a:pt x="506" y="56"/>
                  </a:lnTo>
                  <a:cubicBezTo>
                    <a:pt x="478" y="28"/>
                    <a:pt x="451" y="1"/>
                    <a:pt x="41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759154" y="3752395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39" y="545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785452" y="3631042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5"/>
                    <a:pt x="389" y="585"/>
                  </a:cubicBezTo>
                  <a:cubicBezTo>
                    <a:pt x="778" y="58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989700" y="3380279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40" y="584"/>
                    <a:pt x="740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1042295" y="3473308"/>
              <a:ext cx="28325" cy="32431"/>
            </a:xfrm>
            <a:custGeom>
              <a:avLst/>
              <a:gdLst/>
              <a:ahLst/>
              <a:cxnLst/>
              <a:rect l="l" t="t" r="r" b="b"/>
              <a:pathLst>
                <a:path w="545" h="624" extrusionOk="0">
                  <a:moveTo>
                    <a:pt x="195" y="1"/>
                  </a:moveTo>
                  <a:cubicBezTo>
                    <a:pt x="156" y="1"/>
                    <a:pt x="117" y="1"/>
                    <a:pt x="78" y="39"/>
                  </a:cubicBezTo>
                  <a:lnTo>
                    <a:pt x="39" y="117"/>
                  </a:lnTo>
                  <a:cubicBezTo>
                    <a:pt x="0" y="156"/>
                    <a:pt x="0" y="195"/>
                    <a:pt x="0" y="273"/>
                  </a:cubicBezTo>
                  <a:lnTo>
                    <a:pt x="0" y="351"/>
                  </a:lnTo>
                  <a:cubicBezTo>
                    <a:pt x="0" y="390"/>
                    <a:pt x="0" y="429"/>
                    <a:pt x="0" y="467"/>
                  </a:cubicBezTo>
                  <a:cubicBezTo>
                    <a:pt x="0" y="506"/>
                    <a:pt x="39" y="506"/>
                    <a:pt x="39" y="545"/>
                  </a:cubicBezTo>
                  <a:cubicBezTo>
                    <a:pt x="78" y="584"/>
                    <a:pt x="117" y="584"/>
                    <a:pt x="156" y="623"/>
                  </a:cubicBezTo>
                  <a:lnTo>
                    <a:pt x="350" y="623"/>
                  </a:lnTo>
                  <a:cubicBezTo>
                    <a:pt x="389" y="584"/>
                    <a:pt x="428" y="584"/>
                    <a:pt x="467" y="545"/>
                  </a:cubicBezTo>
                  <a:lnTo>
                    <a:pt x="506" y="467"/>
                  </a:lnTo>
                  <a:cubicBezTo>
                    <a:pt x="545" y="429"/>
                    <a:pt x="545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45" y="117"/>
                    <a:pt x="506" y="78"/>
                    <a:pt x="467" y="78"/>
                  </a:cubicBezTo>
                  <a:cubicBezTo>
                    <a:pt x="467" y="39"/>
                    <a:pt x="42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1013971" y="3291303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45"/>
                    <a:pt x="740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947239" y="3238708"/>
              <a:ext cx="28325" cy="32431"/>
            </a:xfrm>
            <a:custGeom>
              <a:avLst/>
              <a:gdLst/>
              <a:ahLst/>
              <a:cxnLst/>
              <a:rect l="l" t="t" r="r" b="b"/>
              <a:pathLst>
                <a:path w="545" h="624" extrusionOk="0">
                  <a:moveTo>
                    <a:pt x="234" y="1"/>
                  </a:moveTo>
                  <a:cubicBezTo>
                    <a:pt x="156" y="1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39" y="156"/>
                    <a:pt x="0" y="234"/>
                    <a:pt x="0" y="273"/>
                  </a:cubicBezTo>
                  <a:lnTo>
                    <a:pt x="0" y="351"/>
                  </a:lnTo>
                  <a:cubicBezTo>
                    <a:pt x="0" y="390"/>
                    <a:pt x="0" y="429"/>
                    <a:pt x="0" y="468"/>
                  </a:cubicBezTo>
                  <a:cubicBezTo>
                    <a:pt x="39" y="506"/>
                    <a:pt x="39" y="545"/>
                    <a:pt x="78" y="584"/>
                  </a:cubicBezTo>
                  <a:cubicBezTo>
                    <a:pt x="78" y="584"/>
                    <a:pt x="117" y="623"/>
                    <a:pt x="156" y="623"/>
                  </a:cubicBezTo>
                  <a:lnTo>
                    <a:pt x="350" y="623"/>
                  </a:lnTo>
                  <a:cubicBezTo>
                    <a:pt x="389" y="623"/>
                    <a:pt x="428" y="584"/>
                    <a:pt x="467" y="545"/>
                  </a:cubicBezTo>
                  <a:lnTo>
                    <a:pt x="506" y="506"/>
                  </a:lnTo>
                  <a:cubicBezTo>
                    <a:pt x="545" y="468"/>
                    <a:pt x="545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45" y="117"/>
                    <a:pt x="506" y="117"/>
                    <a:pt x="506" y="78"/>
                  </a:cubicBezTo>
                  <a:cubicBezTo>
                    <a:pt x="467" y="39"/>
                    <a:pt x="428" y="39"/>
                    <a:pt x="389" y="39"/>
                  </a:cubicBezTo>
                  <a:cubicBezTo>
                    <a:pt x="350" y="1"/>
                    <a:pt x="311" y="1"/>
                    <a:pt x="272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935078" y="3309493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79" y="54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959349" y="3111273"/>
              <a:ext cx="34458" cy="34458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273" y="1"/>
                  </a:moveTo>
                  <a:cubicBezTo>
                    <a:pt x="234" y="1"/>
                    <a:pt x="195" y="40"/>
                    <a:pt x="156" y="40"/>
                  </a:cubicBezTo>
                  <a:cubicBezTo>
                    <a:pt x="156" y="40"/>
                    <a:pt x="117" y="79"/>
                    <a:pt x="78" y="118"/>
                  </a:cubicBezTo>
                  <a:lnTo>
                    <a:pt x="39" y="157"/>
                  </a:lnTo>
                  <a:cubicBezTo>
                    <a:pt x="1" y="196"/>
                    <a:pt x="1" y="234"/>
                    <a:pt x="1" y="312"/>
                  </a:cubicBezTo>
                  <a:lnTo>
                    <a:pt x="1" y="351"/>
                  </a:lnTo>
                  <a:cubicBezTo>
                    <a:pt x="1" y="429"/>
                    <a:pt x="39" y="468"/>
                    <a:pt x="78" y="507"/>
                  </a:cubicBezTo>
                  <a:lnTo>
                    <a:pt x="156" y="585"/>
                  </a:lnTo>
                  <a:cubicBezTo>
                    <a:pt x="195" y="624"/>
                    <a:pt x="234" y="663"/>
                    <a:pt x="273" y="663"/>
                  </a:cubicBezTo>
                  <a:lnTo>
                    <a:pt x="468" y="663"/>
                  </a:lnTo>
                  <a:cubicBezTo>
                    <a:pt x="506" y="663"/>
                    <a:pt x="545" y="624"/>
                    <a:pt x="545" y="585"/>
                  </a:cubicBezTo>
                  <a:lnTo>
                    <a:pt x="623" y="546"/>
                  </a:lnTo>
                  <a:cubicBezTo>
                    <a:pt x="623" y="507"/>
                    <a:pt x="662" y="468"/>
                    <a:pt x="662" y="390"/>
                  </a:cubicBezTo>
                  <a:lnTo>
                    <a:pt x="662" y="312"/>
                  </a:lnTo>
                  <a:cubicBezTo>
                    <a:pt x="623" y="273"/>
                    <a:pt x="584" y="234"/>
                    <a:pt x="584" y="196"/>
                  </a:cubicBezTo>
                  <a:lnTo>
                    <a:pt x="468" y="118"/>
                  </a:lnTo>
                  <a:cubicBezTo>
                    <a:pt x="468" y="79"/>
                    <a:pt x="429" y="40"/>
                    <a:pt x="390" y="40"/>
                  </a:cubicBezTo>
                  <a:cubicBezTo>
                    <a:pt x="351" y="40"/>
                    <a:pt x="312" y="1"/>
                    <a:pt x="273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979566" y="3212410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79" y="54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920942" y="2991999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844076" y="2989868"/>
              <a:ext cx="38460" cy="28429"/>
            </a:xfrm>
            <a:custGeom>
              <a:avLst/>
              <a:gdLst/>
              <a:ahLst/>
              <a:cxnLst/>
              <a:rect l="l" t="t" r="r" b="b"/>
              <a:pathLst>
                <a:path w="740" h="547" extrusionOk="0">
                  <a:moveTo>
                    <a:pt x="422" y="0"/>
                  </a:moveTo>
                  <a:cubicBezTo>
                    <a:pt x="412" y="0"/>
                    <a:pt x="401" y="1"/>
                    <a:pt x="390" y="2"/>
                  </a:cubicBezTo>
                  <a:cubicBezTo>
                    <a:pt x="1" y="2"/>
                    <a:pt x="1" y="547"/>
                    <a:pt x="390" y="547"/>
                  </a:cubicBezTo>
                  <a:cubicBezTo>
                    <a:pt x="729" y="547"/>
                    <a:pt x="739" y="0"/>
                    <a:pt x="422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878481" y="311532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1"/>
                  </a:moveTo>
                  <a:cubicBezTo>
                    <a:pt x="0" y="1"/>
                    <a:pt x="0" y="546"/>
                    <a:pt x="350" y="546"/>
                  </a:cubicBezTo>
                  <a:cubicBezTo>
                    <a:pt x="739" y="546"/>
                    <a:pt x="739" y="1"/>
                    <a:pt x="35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457823" y="2196677"/>
              <a:ext cx="214387" cy="210904"/>
            </a:xfrm>
            <a:custGeom>
              <a:avLst/>
              <a:gdLst/>
              <a:ahLst/>
              <a:cxnLst/>
              <a:rect l="l" t="t" r="r" b="b"/>
              <a:pathLst>
                <a:path w="4125" h="4058" extrusionOk="0">
                  <a:moveTo>
                    <a:pt x="3814" y="0"/>
                  </a:moveTo>
                  <a:cubicBezTo>
                    <a:pt x="3716" y="0"/>
                    <a:pt x="3619" y="68"/>
                    <a:pt x="3619" y="205"/>
                  </a:cubicBezTo>
                  <a:cubicBezTo>
                    <a:pt x="3619" y="866"/>
                    <a:pt x="3541" y="1567"/>
                    <a:pt x="3347" y="2189"/>
                  </a:cubicBezTo>
                  <a:cubicBezTo>
                    <a:pt x="3269" y="2500"/>
                    <a:pt x="3152" y="2773"/>
                    <a:pt x="2957" y="3006"/>
                  </a:cubicBezTo>
                  <a:cubicBezTo>
                    <a:pt x="2802" y="3240"/>
                    <a:pt x="2529" y="3357"/>
                    <a:pt x="2296" y="3357"/>
                  </a:cubicBezTo>
                  <a:cubicBezTo>
                    <a:pt x="2251" y="3363"/>
                    <a:pt x="2205" y="3366"/>
                    <a:pt x="2160" y="3366"/>
                  </a:cubicBezTo>
                  <a:cubicBezTo>
                    <a:pt x="1934" y="3366"/>
                    <a:pt x="1712" y="3285"/>
                    <a:pt x="1518" y="3123"/>
                  </a:cubicBezTo>
                  <a:cubicBezTo>
                    <a:pt x="1284" y="2929"/>
                    <a:pt x="1090" y="2656"/>
                    <a:pt x="973" y="2384"/>
                  </a:cubicBezTo>
                  <a:cubicBezTo>
                    <a:pt x="662" y="1761"/>
                    <a:pt x="467" y="1100"/>
                    <a:pt x="350" y="438"/>
                  </a:cubicBezTo>
                  <a:cubicBezTo>
                    <a:pt x="311" y="360"/>
                    <a:pt x="233" y="321"/>
                    <a:pt x="156" y="321"/>
                  </a:cubicBezTo>
                  <a:cubicBezTo>
                    <a:pt x="39" y="321"/>
                    <a:pt x="0" y="399"/>
                    <a:pt x="0" y="516"/>
                  </a:cubicBezTo>
                  <a:cubicBezTo>
                    <a:pt x="0" y="1255"/>
                    <a:pt x="195" y="1956"/>
                    <a:pt x="467" y="2656"/>
                  </a:cubicBezTo>
                  <a:cubicBezTo>
                    <a:pt x="623" y="3006"/>
                    <a:pt x="856" y="3318"/>
                    <a:pt x="1129" y="3629"/>
                  </a:cubicBezTo>
                  <a:cubicBezTo>
                    <a:pt x="1479" y="3901"/>
                    <a:pt x="1868" y="4057"/>
                    <a:pt x="2335" y="4057"/>
                  </a:cubicBezTo>
                  <a:cubicBezTo>
                    <a:pt x="2763" y="4018"/>
                    <a:pt x="3191" y="3824"/>
                    <a:pt x="3463" y="3473"/>
                  </a:cubicBezTo>
                  <a:cubicBezTo>
                    <a:pt x="3697" y="3162"/>
                    <a:pt x="3891" y="2773"/>
                    <a:pt x="3969" y="2384"/>
                  </a:cubicBezTo>
                  <a:cubicBezTo>
                    <a:pt x="4125" y="1683"/>
                    <a:pt x="4125" y="944"/>
                    <a:pt x="4008" y="205"/>
                  </a:cubicBezTo>
                  <a:cubicBezTo>
                    <a:pt x="4008" y="68"/>
                    <a:pt x="3911" y="0"/>
                    <a:pt x="3814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451742" y="2449987"/>
              <a:ext cx="190167" cy="163090"/>
            </a:xfrm>
            <a:custGeom>
              <a:avLst/>
              <a:gdLst/>
              <a:ahLst/>
              <a:cxnLst/>
              <a:rect l="l" t="t" r="r" b="b"/>
              <a:pathLst>
                <a:path w="3659" h="3138" extrusionOk="0">
                  <a:moveTo>
                    <a:pt x="1557" y="0"/>
                  </a:moveTo>
                  <a:cubicBezTo>
                    <a:pt x="701" y="0"/>
                    <a:pt x="0" y="701"/>
                    <a:pt x="0" y="1557"/>
                  </a:cubicBezTo>
                  <a:cubicBezTo>
                    <a:pt x="0" y="2509"/>
                    <a:pt x="773" y="3137"/>
                    <a:pt x="1585" y="3137"/>
                  </a:cubicBezTo>
                  <a:cubicBezTo>
                    <a:pt x="1969" y="3137"/>
                    <a:pt x="2361" y="2997"/>
                    <a:pt x="2685" y="2685"/>
                  </a:cubicBezTo>
                  <a:cubicBezTo>
                    <a:pt x="3658" y="1674"/>
                    <a:pt x="2958" y="0"/>
                    <a:pt x="1557" y="0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221975" y="4744742"/>
              <a:ext cx="86586" cy="231070"/>
            </a:xfrm>
            <a:custGeom>
              <a:avLst/>
              <a:gdLst/>
              <a:ahLst/>
              <a:cxnLst/>
              <a:rect l="l" t="t" r="r" b="b"/>
              <a:pathLst>
                <a:path w="1666" h="4446" extrusionOk="0">
                  <a:moveTo>
                    <a:pt x="201" y="0"/>
                  </a:moveTo>
                  <a:cubicBezTo>
                    <a:pt x="106" y="0"/>
                    <a:pt x="0" y="90"/>
                    <a:pt x="24" y="208"/>
                  </a:cubicBezTo>
                  <a:cubicBezTo>
                    <a:pt x="413" y="1609"/>
                    <a:pt x="841" y="2971"/>
                    <a:pt x="1308" y="4333"/>
                  </a:cubicBezTo>
                  <a:cubicBezTo>
                    <a:pt x="1340" y="4411"/>
                    <a:pt x="1409" y="4445"/>
                    <a:pt x="1476" y="4445"/>
                  </a:cubicBezTo>
                  <a:cubicBezTo>
                    <a:pt x="1574" y="4445"/>
                    <a:pt x="1666" y="4371"/>
                    <a:pt x="1619" y="4255"/>
                  </a:cubicBezTo>
                  <a:cubicBezTo>
                    <a:pt x="1153" y="2893"/>
                    <a:pt x="724" y="1531"/>
                    <a:pt x="335" y="130"/>
                  </a:cubicBezTo>
                  <a:cubicBezTo>
                    <a:pt x="320" y="38"/>
                    <a:pt x="263" y="0"/>
                    <a:pt x="20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77598" y="4713559"/>
              <a:ext cx="45736" cy="304715"/>
            </a:xfrm>
            <a:custGeom>
              <a:avLst/>
              <a:gdLst/>
              <a:ahLst/>
              <a:cxnLst/>
              <a:rect l="l" t="t" r="r" b="b"/>
              <a:pathLst>
                <a:path w="880" h="5863" extrusionOk="0">
                  <a:moveTo>
                    <a:pt x="307" y="0"/>
                  </a:moveTo>
                  <a:cubicBezTo>
                    <a:pt x="224" y="0"/>
                    <a:pt x="136" y="49"/>
                    <a:pt x="117" y="146"/>
                  </a:cubicBezTo>
                  <a:cubicBezTo>
                    <a:pt x="0" y="2014"/>
                    <a:pt x="156" y="3921"/>
                    <a:pt x="545" y="5750"/>
                  </a:cubicBezTo>
                  <a:cubicBezTo>
                    <a:pt x="561" y="5828"/>
                    <a:pt x="621" y="5863"/>
                    <a:pt x="684" y="5863"/>
                  </a:cubicBezTo>
                  <a:cubicBezTo>
                    <a:pt x="778" y="5863"/>
                    <a:pt x="880" y="5788"/>
                    <a:pt x="856" y="5672"/>
                  </a:cubicBezTo>
                  <a:cubicBezTo>
                    <a:pt x="467" y="3843"/>
                    <a:pt x="350" y="1975"/>
                    <a:pt x="467" y="146"/>
                  </a:cubicBezTo>
                  <a:cubicBezTo>
                    <a:pt x="467" y="49"/>
                    <a:pt x="389" y="0"/>
                    <a:pt x="307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-92297" y="4632639"/>
              <a:ext cx="28377" cy="342863"/>
            </a:xfrm>
            <a:custGeom>
              <a:avLst/>
              <a:gdLst/>
              <a:ahLst/>
              <a:cxnLst/>
              <a:rect l="l" t="t" r="r" b="b"/>
              <a:pathLst>
                <a:path w="546" h="6597" extrusionOk="0">
                  <a:moveTo>
                    <a:pt x="390" y="1"/>
                  </a:moveTo>
                  <a:cubicBezTo>
                    <a:pt x="312" y="1"/>
                    <a:pt x="234" y="49"/>
                    <a:pt x="234" y="147"/>
                  </a:cubicBezTo>
                  <a:cubicBezTo>
                    <a:pt x="156" y="2248"/>
                    <a:pt x="78" y="4349"/>
                    <a:pt x="1" y="6451"/>
                  </a:cubicBezTo>
                  <a:cubicBezTo>
                    <a:pt x="1" y="6548"/>
                    <a:pt x="88" y="6597"/>
                    <a:pt x="176" y="6597"/>
                  </a:cubicBezTo>
                  <a:cubicBezTo>
                    <a:pt x="263" y="6597"/>
                    <a:pt x="351" y="6548"/>
                    <a:pt x="351" y="6451"/>
                  </a:cubicBezTo>
                  <a:cubicBezTo>
                    <a:pt x="390" y="4349"/>
                    <a:pt x="467" y="2248"/>
                    <a:pt x="545" y="147"/>
                  </a:cubicBezTo>
                  <a:cubicBezTo>
                    <a:pt x="545" y="49"/>
                    <a:pt x="467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43193" y="2875530"/>
              <a:ext cx="665456" cy="1404817"/>
            </a:xfrm>
            <a:custGeom>
              <a:avLst/>
              <a:gdLst/>
              <a:ahLst/>
              <a:cxnLst/>
              <a:rect l="l" t="t" r="r" b="b"/>
              <a:pathLst>
                <a:path w="12804" h="27030" extrusionOk="0">
                  <a:moveTo>
                    <a:pt x="8573" y="0"/>
                  </a:moveTo>
                  <a:cubicBezTo>
                    <a:pt x="6891" y="0"/>
                    <a:pt x="5384" y="1106"/>
                    <a:pt x="4904" y="2786"/>
                  </a:cubicBezTo>
                  <a:cubicBezTo>
                    <a:pt x="4748" y="3331"/>
                    <a:pt x="4593" y="3914"/>
                    <a:pt x="4437" y="4498"/>
                  </a:cubicBezTo>
                  <a:cubicBezTo>
                    <a:pt x="3503" y="8156"/>
                    <a:pt x="2569" y="11814"/>
                    <a:pt x="1674" y="15511"/>
                  </a:cubicBezTo>
                  <a:cubicBezTo>
                    <a:pt x="935" y="18390"/>
                    <a:pt x="195" y="21270"/>
                    <a:pt x="40" y="24266"/>
                  </a:cubicBezTo>
                  <a:cubicBezTo>
                    <a:pt x="1" y="24811"/>
                    <a:pt x="40" y="25395"/>
                    <a:pt x="234" y="25939"/>
                  </a:cubicBezTo>
                  <a:cubicBezTo>
                    <a:pt x="390" y="26484"/>
                    <a:pt x="857" y="26912"/>
                    <a:pt x="1441" y="27029"/>
                  </a:cubicBezTo>
                  <a:cubicBezTo>
                    <a:pt x="2024" y="27029"/>
                    <a:pt x="2608" y="26835"/>
                    <a:pt x="3075" y="26406"/>
                  </a:cubicBezTo>
                  <a:cubicBezTo>
                    <a:pt x="6927" y="23488"/>
                    <a:pt x="9807" y="19441"/>
                    <a:pt x="11247" y="14810"/>
                  </a:cubicBezTo>
                  <a:cubicBezTo>
                    <a:pt x="12414" y="11191"/>
                    <a:pt x="12803" y="7339"/>
                    <a:pt x="12492" y="3564"/>
                  </a:cubicBezTo>
                  <a:cubicBezTo>
                    <a:pt x="12336" y="1813"/>
                    <a:pt x="11013" y="373"/>
                    <a:pt x="9301" y="62"/>
                  </a:cubicBezTo>
                  <a:lnTo>
                    <a:pt x="9262" y="62"/>
                  </a:lnTo>
                  <a:cubicBezTo>
                    <a:pt x="9031" y="20"/>
                    <a:pt x="8800" y="0"/>
                    <a:pt x="8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126140" y="4154864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8" y="545"/>
                    <a:pt x="778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122086" y="4047594"/>
              <a:ext cx="40487" cy="28429"/>
            </a:xfrm>
            <a:custGeom>
              <a:avLst/>
              <a:gdLst/>
              <a:ahLst/>
              <a:cxnLst/>
              <a:rect l="l" t="t" r="r" b="b"/>
              <a:pathLst>
                <a:path w="779" h="547" extrusionOk="0">
                  <a:moveTo>
                    <a:pt x="426" y="0"/>
                  </a:moveTo>
                  <a:cubicBezTo>
                    <a:pt x="414" y="0"/>
                    <a:pt x="402" y="1"/>
                    <a:pt x="390" y="2"/>
                  </a:cubicBezTo>
                  <a:cubicBezTo>
                    <a:pt x="0" y="2"/>
                    <a:pt x="0" y="547"/>
                    <a:pt x="390" y="547"/>
                  </a:cubicBezTo>
                  <a:cubicBezTo>
                    <a:pt x="766" y="547"/>
                    <a:pt x="778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181749" y="4104035"/>
              <a:ext cx="32379" cy="30924"/>
            </a:xfrm>
            <a:custGeom>
              <a:avLst/>
              <a:gdLst/>
              <a:ahLst/>
              <a:cxnLst/>
              <a:rect l="l" t="t" r="r" b="b"/>
              <a:pathLst>
                <a:path w="623" h="595" extrusionOk="0">
                  <a:moveTo>
                    <a:pt x="352" y="1"/>
                  </a:moveTo>
                  <a:cubicBezTo>
                    <a:pt x="203" y="1"/>
                    <a:pt x="40" y="98"/>
                    <a:pt x="20" y="278"/>
                  </a:cubicBezTo>
                  <a:lnTo>
                    <a:pt x="20" y="317"/>
                  </a:lnTo>
                  <a:cubicBezTo>
                    <a:pt x="1" y="506"/>
                    <a:pt x="129" y="594"/>
                    <a:pt x="271" y="594"/>
                  </a:cubicBezTo>
                  <a:cubicBezTo>
                    <a:pt x="420" y="594"/>
                    <a:pt x="584" y="497"/>
                    <a:pt x="603" y="317"/>
                  </a:cubicBezTo>
                  <a:lnTo>
                    <a:pt x="603" y="278"/>
                  </a:lnTo>
                  <a:cubicBezTo>
                    <a:pt x="622" y="89"/>
                    <a:pt x="494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255549" y="3936427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1" y="1"/>
                    <a:pt x="1" y="584"/>
                    <a:pt x="390" y="584"/>
                  </a:cubicBezTo>
                  <a:cubicBezTo>
                    <a:pt x="779" y="584"/>
                    <a:pt x="779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176708" y="3960698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78" y="546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277793" y="4031483"/>
              <a:ext cx="30404" cy="32431"/>
            </a:xfrm>
            <a:custGeom>
              <a:avLst/>
              <a:gdLst/>
              <a:ahLst/>
              <a:cxnLst/>
              <a:rect l="l" t="t" r="r" b="b"/>
              <a:pathLst>
                <a:path w="585" h="624" extrusionOk="0">
                  <a:moveTo>
                    <a:pt x="195" y="1"/>
                  </a:moveTo>
                  <a:cubicBezTo>
                    <a:pt x="156" y="1"/>
                    <a:pt x="117" y="40"/>
                    <a:pt x="79" y="79"/>
                  </a:cubicBezTo>
                  <a:lnTo>
                    <a:pt x="40" y="117"/>
                  </a:lnTo>
                  <a:cubicBezTo>
                    <a:pt x="1" y="156"/>
                    <a:pt x="1" y="195"/>
                    <a:pt x="1" y="273"/>
                  </a:cubicBezTo>
                  <a:lnTo>
                    <a:pt x="1" y="351"/>
                  </a:lnTo>
                  <a:cubicBezTo>
                    <a:pt x="1" y="390"/>
                    <a:pt x="1" y="429"/>
                    <a:pt x="40" y="468"/>
                  </a:cubicBezTo>
                  <a:cubicBezTo>
                    <a:pt x="40" y="545"/>
                    <a:pt x="117" y="584"/>
                    <a:pt x="195" y="623"/>
                  </a:cubicBezTo>
                  <a:lnTo>
                    <a:pt x="351" y="623"/>
                  </a:lnTo>
                  <a:cubicBezTo>
                    <a:pt x="390" y="584"/>
                    <a:pt x="468" y="584"/>
                    <a:pt x="468" y="545"/>
                  </a:cubicBezTo>
                  <a:lnTo>
                    <a:pt x="545" y="507"/>
                  </a:lnTo>
                  <a:cubicBezTo>
                    <a:pt x="545" y="429"/>
                    <a:pt x="584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7" y="79"/>
                    <a:pt x="468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374876" y="3924214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2" y="0"/>
                  </a:moveTo>
                  <a:cubicBezTo>
                    <a:pt x="412" y="0"/>
                    <a:pt x="401" y="1"/>
                    <a:pt x="390" y="2"/>
                  </a:cubicBezTo>
                  <a:cubicBezTo>
                    <a:pt x="1" y="2"/>
                    <a:pt x="1" y="547"/>
                    <a:pt x="390" y="547"/>
                  </a:cubicBezTo>
                  <a:cubicBezTo>
                    <a:pt x="729" y="547"/>
                    <a:pt x="7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326334" y="3847452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435527" y="3807018"/>
              <a:ext cx="30404" cy="32379"/>
            </a:xfrm>
            <a:custGeom>
              <a:avLst/>
              <a:gdLst/>
              <a:ahLst/>
              <a:cxnLst/>
              <a:rect l="l" t="t" r="r" b="b"/>
              <a:pathLst>
                <a:path w="585" h="623" extrusionOk="0">
                  <a:moveTo>
                    <a:pt x="234" y="0"/>
                  </a:moveTo>
                  <a:cubicBezTo>
                    <a:pt x="196" y="0"/>
                    <a:pt x="157" y="39"/>
                    <a:pt x="118" y="78"/>
                  </a:cubicBezTo>
                  <a:lnTo>
                    <a:pt x="79" y="117"/>
                  </a:lnTo>
                  <a:cubicBezTo>
                    <a:pt x="40" y="156"/>
                    <a:pt x="40" y="234"/>
                    <a:pt x="40" y="273"/>
                  </a:cubicBezTo>
                  <a:lnTo>
                    <a:pt x="40" y="389"/>
                  </a:lnTo>
                  <a:cubicBezTo>
                    <a:pt x="1" y="389"/>
                    <a:pt x="1" y="428"/>
                    <a:pt x="40" y="467"/>
                  </a:cubicBezTo>
                  <a:cubicBezTo>
                    <a:pt x="40" y="545"/>
                    <a:pt x="118" y="584"/>
                    <a:pt x="196" y="623"/>
                  </a:cubicBezTo>
                  <a:lnTo>
                    <a:pt x="351" y="623"/>
                  </a:lnTo>
                  <a:cubicBezTo>
                    <a:pt x="390" y="623"/>
                    <a:pt x="468" y="584"/>
                    <a:pt x="507" y="545"/>
                  </a:cubicBezTo>
                  <a:lnTo>
                    <a:pt x="546" y="506"/>
                  </a:lnTo>
                  <a:cubicBezTo>
                    <a:pt x="546" y="467"/>
                    <a:pt x="585" y="389"/>
                    <a:pt x="585" y="351"/>
                  </a:cubicBezTo>
                  <a:lnTo>
                    <a:pt x="585" y="273"/>
                  </a:lnTo>
                  <a:cubicBezTo>
                    <a:pt x="585" y="234"/>
                    <a:pt x="585" y="195"/>
                    <a:pt x="585" y="156"/>
                  </a:cubicBezTo>
                  <a:cubicBezTo>
                    <a:pt x="585" y="117"/>
                    <a:pt x="546" y="78"/>
                    <a:pt x="546" y="78"/>
                  </a:cubicBezTo>
                  <a:cubicBezTo>
                    <a:pt x="507" y="39"/>
                    <a:pt x="468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465878" y="3682130"/>
              <a:ext cx="28377" cy="33938"/>
            </a:xfrm>
            <a:custGeom>
              <a:avLst/>
              <a:gdLst/>
              <a:ahLst/>
              <a:cxnLst/>
              <a:rect l="l" t="t" r="r" b="b"/>
              <a:pathLst>
                <a:path w="546" h="653" extrusionOk="0">
                  <a:moveTo>
                    <a:pt x="331" y="0"/>
                  </a:moveTo>
                  <a:cubicBezTo>
                    <a:pt x="312" y="0"/>
                    <a:pt x="293" y="10"/>
                    <a:pt x="273" y="30"/>
                  </a:cubicBezTo>
                  <a:lnTo>
                    <a:pt x="195" y="30"/>
                  </a:lnTo>
                  <a:cubicBezTo>
                    <a:pt x="156" y="30"/>
                    <a:pt x="117" y="30"/>
                    <a:pt x="78" y="68"/>
                  </a:cubicBezTo>
                  <a:lnTo>
                    <a:pt x="40" y="146"/>
                  </a:lnTo>
                  <a:cubicBezTo>
                    <a:pt x="1" y="185"/>
                    <a:pt x="1" y="224"/>
                    <a:pt x="1" y="302"/>
                  </a:cubicBezTo>
                  <a:lnTo>
                    <a:pt x="1" y="380"/>
                  </a:lnTo>
                  <a:cubicBezTo>
                    <a:pt x="1" y="419"/>
                    <a:pt x="1" y="458"/>
                    <a:pt x="1" y="497"/>
                  </a:cubicBezTo>
                  <a:cubicBezTo>
                    <a:pt x="40" y="535"/>
                    <a:pt x="40" y="535"/>
                    <a:pt x="78" y="574"/>
                  </a:cubicBezTo>
                  <a:cubicBezTo>
                    <a:pt x="78" y="613"/>
                    <a:pt x="117" y="613"/>
                    <a:pt x="156" y="652"/>
                  </a:cubicBezTo>
                  <a:lnTo>
                    <a:pt x="351" y="652"/>
                  </a:lnTo>
                  <a:cubicBezTo>
                    <a:pt x="390" y="613"/>
                    <a:pt x="429" y="613"/>
                    <a:pt x="468" y="574"/>
                  </a:cubicBezTo>
                  <a:lnTo>
                    <a:pt x="507" y="497"/>
                  </a:lnTo>
                  <a:cubicBezTo>
                    <a:pt x="545" y="458"/>
                    <a:pt x="545" y="419"/>
                    <a:pt x="545" y="380"/>
                  </a:cubicBezTo>
                  <a:lnTo>
                    <a:pt x="545" y="263"/>
                  </a:lnTo>
                  <a:cubicBezTo>
                    <a:pt x="545" y="224"/>
                    <a:pt x="545" y="185"/>
                    <a:pt x="545" y="146"/>
                  </a:cubicBezTo>
                  <a:cubicBezTo>
                    <a:pt x="507" y="107"/>
                    <a:pt x="507" y="107"/>
                    <a:pt x="468" y="68"/>
                  </a:cubicBezTo>
                  <a:cubicBezTo>
                    <a:pt x="429" y="30"/>
                    <a:pt x="429" y="30"/>
                    <a:pt x="390" y="30"/>
                  </a:cubicBezTo>
                  <a:cubicBezTo>
                    <a:pt x="370" y="10"/>
                    <a:pt x="35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391039" y="3633069"/>
              <a:ext cx="32431" cy="30404"/>
            </a:xfrm>
            <a:custGeom>
              <a:avLst/>
              <a:gdLst/>
              <a:ahLst/>
              <a:cxnLst/>
              <a:rect l="l" t="t" r="r" b="b"/>
              <a:pathLst>
                <a:path w="624" h="585" extrusionOk="0">
                  <a:moveTo>
                    <a:pt x="312" y="1"/>
                  </a:moveTo>
                  <a:cubicBezTo>
                    <a:pt x="1" y="40"/>
                    <a:pt x="1" y="546"/>
                    <a:pt x="312" y="584"/>
                  </a:cubicBezTo>
                  <a:cubicBezTo>
                    <a:pt x="623" y="546"/>
                    <a:pt x="623" y="40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435527" y="3713988"/>
              <a:ext cx="40539" cy="30352"/>
            </a:xfrm>
            <a:custGeom>
              <a:avLst/>
              <a:gdLst/>
              <a:ahLst/>
              <a:cxnLst/>
              <a:rect l="l" t="t" r="r" b="b"/>
              <a:pathLst>
                <a:path w="780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79" y="584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544771" y="354612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84"/>
                    <a:pt x="74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451742" y="3608798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40" y="584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504337" y="3491498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0" y="1"/>
                  </a:moveTo>
                  <a:cubicBezTo>
                    <a:pt x="0" y="1"/>
                    <a:pt x="0" y="584"/>
                    <a:pt x="350" y="584"/>
                  </a:cubicBezTo>
                  <a:cubicBezTo>
                    <a:pt x="739" y="584"/>
                    <a:pt x="739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492176" y="3408603"/>
              <a:ext cx="30404" cy="32379"/>
            </a:xfrm>
            <a:custGeom>
              <a:avLst/>
              <a:gdLst/>
              <a:ahLst/>
              <a:cxnLst/>
              <a:rect l="l" t="t" r="r" b="b"/>
              <a:pathLst>
                <a:path w="585" h="623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1" y="156"/>
                    <a:pt x="1" y="195"/>
                    <a:pt x="1" y="273"/>
                  </a:cubicBezTo>
                  <a:lnTo>
                    <a:pt x="1" y="351"/>
                  </a:lnTo>
                  <a:cubicBezTo>
                    <a:pt x="1" y="389"/>
                    <a:pt x="1" y="428"/>
                    <a:pt x="39" y="467"/>
                  </a:cubicBezTo>
                  <a:cubicBezTo>
                    <a:pt x="39" y="506"/>
                    <a:pt x="78" y="545"/>
                    <a:pt x="78" y="545"/>
                  </a:cubicBezTo>
                  <a:cubicBezTo>
                    <a:pt x="117" y="584"/>
                    <a:pt x="156" y="623"/>
                    <a:pt x="195" y="623"/>
                  </a:cubicBezTo>
                  <a:lnTo>
                    <a:pt x="351" y="623"/>
                  </a:lnTo>
                  <a:cubicBezTo>
                    <a:pt x="390" y="623"/>
                    <a:pt x="468" y="584"/>
                    <a:pt x="506" y="584"/>
                  </a:cubicBezTo>
                  <a:lnTo>
                    <a:pt x="545" y="506"/>
                  </a:lnTo>
                  <a:cubicBezTo>
                    <a:pt x="545" y="467"/>
                    <a:pt x="584" y="428"/>
                    <a:pt x="584" y="389"/>
                  </a:cubicBezTo>
                  <a:lnTo>
                    <a:pt x="545" y="389"/>
                  </a:ln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45" y="117"/>
                    <a:pt x="506" y="78"/>
                    <a:pt x="506" y="78"/>
                  </a:cubicBezTo>
                  <a:cubicBezTo>
                    <a:pt x="468" y="39"/>
                    <a:pt x="429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577097" y="3376225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51" y="1"/>
                  </a:moveTo>
                  <a:cubicBezTo>
                    <a:pt x="1" y="1"/>
                    <a:pt x="1" y="584"/>
                    <a:pt x="351" y="584"/>
                  </a:cubicBezTo>
                  <a:cubicBezTo>
                    <a:pt x="740" y="545"/>
                    <a:pt x="740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571069" y="3273113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84"/>
                    <a:pt x="74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518473" y="3196767"/>
              <a:ext cx="28377" cy="33886"/>
            </a:xfrm>
            <a:custGeom>
              <a:avLst/>
              <a:gdLst/>
              <a:ahLst/>
              <a:cxnLst/>
              <a:rect l="l" t="t" r="r" b="b"/>
              <a:pathLst>
                <a:path w="546" h="652" extrusionOk="0">
                  <a:moveTo>
                    <a:pt x="331" y="0"/>
                  </a:moveTo>
                  <a:cubicBezTo>
                    <a:pt x="312" y="0"/>
                    <a:pt x="292" y="10"/>
                    <a:pt x="273" y="29"/>
                  </a:cubicBezTo>
                  <a:lnTo>
                    <a:pt x="195" y="29"/>
                  </a:lnTo>
                  <a:cubicBezTo>
                    <a:pt x="156" y="29"/>
                    <a:pt x="117" y="68"/>
                    <a:pt x="78" y="107"/>
                  </a:cubicBezTo>
                  <a:lnTo>
                    <a:pt x="39" y="146"/>
                  </a:lnTo>
                  <a:cubicBezTo>
                    <a:pt x="0" y="185"/>
                    <a:pt x="0" y="224"/>
                    <a:pt x="0" y="302"/>
                  </a:cubicBezTo>
                  <a:lnTo>
                    <a:pt x="0" y="380"/>
                  </a:lnTo>
                  <a:cubicBezTo>
                    <a:pt x="0" y="418"/>
                    <a:pt x="0" y="457"/>
                    <a:pt x="0" y="496"/>
                  </a:cubicBezTo>
                  <a:cubicBezTo>
                    <a:pt x="0" y="535"/>
                    <a:pt x="39" y="574"/>
                    <a:pt x="39" y="574"/>
                  </a:cubicBezTo>
                  <a:cubicBezTo>
                    <a:pt x="78" y="613"/>
                    <a:pt x="117" y="652"/>
                    <a:pt x="156" y="652"/>
                  </a:cubicBezTo>
                  <a:lnTo>
                    <a:pt x="312" y="652"/>
                  </a:lnTo>
                  <a:cubicBezTo>
                    <a:pt x="390" y="652"/>
                    <a:pt x="428" y="613"/>
                    <a:pt x="467" y="574"/>
                  </a:cubicBezTo>
                  <a:lnTo>
                    <a:pt x="506" y="535"/>
                  </a:lnTo>
                  <a:cubicBezTo>
                    <a:pt x="506" y="496"/>
                    <a:pt x="545" y="457"/>
                    <a:pt x="545" y="380"/>
                  </a:cubicBezTo>
                  <a:lnTo>
                    <a:pt x="545" y="263"/>
                  </a:lnTo>
                  <a:cubicBezTo>
                    <a:pt x="545" y="224"/>
                    <a:pt x="545" y="185"/>
                    <a:pt x="545" y="185"/>
                  </a:cubicBezTo>
                  <a:cubicBezTo>
                    <a:pt x="506" y="146"/>
                    <a:pt x="506" y="107"/>
                    <a:pt x="467" y="68"/>
                  </a:cubicBezTo>
                  <a:cubicBezTo>
                    <a:pt x="428" y="29"/>
                    <a:pt x="428" y="29"/>
                    <a:pt x="390" y="29"/>
                  </a:cubicBezTo>
                  <a:cubicBezTo>
                    <a:pt x="370" y="10"/>
                    <a:pt x="35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599341" y="3133569"/>
              <a:ext cx="30404" cy="34406"/>
            </a:xfrm>
            <a:custGeom>
              <a:avLst/>
              <a:gdLst/>
              <a:ahLst/>
              <a:cxnLst/>
              <a:rect l="l" t="t" r="r" b="b"/>
              <a:pathLst>
                <a:path w="585" h="662" extrusionOk="0">
                  <a:moveTo>
                    <a:pt x="234" y="0"/>
                  </a:moveTo>
                  <a:cubicBezTo>
                    <a:pt x="196" y="39"/>
                    <a:pt x="157" y="39"/>
                    <a:pt x="118" y="78"/>
                  </a:cubicBezTo>
                  <a:lnTo>
                    <a:pt x="79" y="156"/>
                  </a:lnTo>
                  <a:cubicBezTo>
                    <a:pt x="40" y="195"/>
                    <a:pt x="40" y="234"/>
                    <a:pt x="40" y="272"/>
                  </a:cubicBezTo>
                  <a:lnTo>
                    <a:pt x="40" y="389"/>
                  </a:lnTo>
                  <a:cubicBezTo>
                    <a:pt x="1" y="428"/>
                    <a:pt x="1" y="467"/>
                    <a:pt x="40" y="506"/>
                  </a:cubicBezTo>
                  <a:cubicBezTo>
                    <a:pt x="40" y="545"/>
                    <a:pt x="118" y="623"/>
                    <a:pt x="157" y="662"/>
                  </a:cubicBezTo>
                  <a:lnTo>
                    <a:pt x="351" y="662"/>
                  </a:lnTo>
                  <a:cubicBezTo>
                    <a:pt x="390" y="662"/>
                    <a:pt x="468" y="623"/>
                    <a:pt x="468" y="584"/>
                  </a:cubicBezTo>
                  <a:lnTo>
                    <a:pt x="507" y="545"/>
                  </a:lnTo>
                  <a:cubicBezTo>
                    <a:pt x="546" y="506"/>
                    <a:pt x="585" y="428"/>
                    <a:pt x="546" y="389"/>
                  </a:cubicBezTo>
                  <a:lnTo>
                    <a:pt x="585" y="389"/>
                  </a:lnTo>
                  <a:lnTo>
                    <a:pt x="585" y="272"/>
                  </a:lnTo>
                  <a:cubicBezTo>
                    <a:pt x="585" y="234"/>
                    <a:pt x="585" y="195"/>
                    <a:pt x="585" y="156"/>
                  </a:cubicBezTo>
                  <a:cubicBezTo>
                    <a:pt x="546" y="78"/>
                    <a:pt x="468" y="39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542744" y="3056703"/>
              <a:ext cx="28377" cy="32379"/>
            </a:xfrm>
            <a:custGeom>
              <a:avLst/>
              <a:gdLst/>
              <a:ahLst/>
              <a:cxnLst/>
              <a:rect l="l" t="t" r="r" b="b"/>
              <a:pathLst>
                <a:path w="546" h="623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56"/>
                  </a:lnTo>
                  <a:cubicBezTo>
                    <a:pt x="0" y="195"/>
                    <a:pt x="0" y="234"/>
                    <a:pt x="0" y="273"/>
                  </a:cubicBezTo>
                  <a:lnTo>
                    <a:pt x="0" y="389"/>
                  </a:lnTo>
                  <a:cubicBezTo>
                    <a:pt x="0" y="428"/>
                    <a:pt x="0" y="467"/>
                    <a:pt x="0" y="506"/>
                  </a:cubicBezTo>
                  <a:cubicBezTo>
                    <a:pt x="39" y="545"/>
                    <a:pt x="78" y="623"/>
                    <a:pt x="156" y="623"/>
                  </a:cubicBezTo>
                  <a:lnTo>
                    <a:pt x="351" y="623"/>
                  </a:lnTo>
                  <a:cubicBezTo>
                    <a:pt x="390" y="623"/>
                    <a:pt x="428" y="584"/>
                    <a:pt x="467" y="545"/>
                  </a:cubicBezTo>
                  <a:lnTo>
                    <a:pt x="506" y="506"/>
                  </a:lnTo>
                  <a:cubicBezTo>
                    <a:pt x="545" y="467"/>
                    <a:pt x="545" y="428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117"/>
                    <a:pt x="506" y="78"/>
                    <a:pt x="467" y="78"/>
                  </a:cubicBezTo>
                  <a:cubicBezTo>
                    <a:pt x="428" y="39"/>
                    <a:pt x="390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597366" y="3000054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8" y="584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546798" y="2933323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591286" y="3214437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9" y="545"/>
                    <a:pt x="779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571069" y="3473308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520500" y="3315470"/>
              <a:ext cx="40487" cy="28481"/>
            </a:xfrm>
            <a:custGeom>
              <a:avLst/>
              <a:gdLst/>
              <a:ahLst/>
              <a:cxnLst/>
              <a:rect l="l" t="t" r="r" b="b"/>
              <a:pathLst>
                <a:path w="779" h="548" extrusionOk="0">
                  <a:moveTo>
                    <a:pt x="426" y="0"/>
                  </a:moveTo>
                  <a:cubicBezTo>
                    <a:pt x="414" y="0"/>
                    <a:pt x="402" y="1"/>
                    <a:pt x="389" y="2"/>
                  </a:cubicBezTo>
                  <a:cubicBezTo>
                    <a:pt x="0" y="2"/>
                    <a:pt x="0" y="547"/>
                    <a:pt x="389" y="547"/>
                  </a:cubicBezTo>
                  <a:cubicBezTo>
                    <a:pt x="766" y="547"/>
                    <a:pt x="778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611503" y="3329606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2" y="1"/>
                  </a:moveTo>
                  <a:cubicBezTo>
                    <a:pt x="412" y="1"/>
                    <a:pt x="401" y="1"/>
                    <a:pt x="390" y="3"/>
                  </a:cubicBezTo>
                  <a:cubicBezTo>
                    <a:pt x="0" y="3"/>
                    <a:pt x="0" y="547"/>
                    <a:pt x="390" y="547"/>
                  </a:cubicBezTo>
                  <a:cubicBezTo>
                    <a:pt x="729" y="547"/>
                    <a:pt x="739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526581" y="3631042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0" y="1"/>
                  </a:moveTo>
                  <a:cubicBezTo>
                    <a:pt x="0" y="1"/>
                    <a:pt x="0" y="585"/>
                    <a:pt x="350" y="585"/>
                  </a:cubicBezTo>
                  <a:cubicBezTo>
                    <a:pt x="739" y="585"/>
                    <a:pt x="739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473986" y="3529957"/>
              <a:ext cx="40487" cy="28325"/>
            </a:xfrm>
            <a:custGeom>
              <a:avLst/>
              <a:gdLst/>
              <a:ahLst/>
              <a:cxnLst/>
              <a:rect l="l" t="t" r="r" b="b"/>
              <a:pathLst>
                <a:path w="779" h="545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9" y="545"/>
                    <a:pt x="779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496230" y="3728021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2" y="1"/>
                  </a:moveTo>
                  <a:cubicBezTo>
                    <a:pt x="412" y="1"/>
                    <a:pt x="401" y="1"/>
                    <a:pt x="390" y="3"/>
                  </a:cubicBezTo>
                  <a:cubicBezTo>
                    <a:pt x="0" y="3"/>
                    <a:pt x="0" y="547"/>
                    <a:pt x="390" y="547"/>
                  </a:cubicBezTo>
                  <a:cubicBezTo>
                    <a:pt x="728" y="547"/>
                    <a:pt x="739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358713" y="3778589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387" y="1"/>
                  </a:moveTo>
                  <a:cubicBezTo>
                    <a:pt x="375" y="1"/>
                    <a:pt x="363" y="1"/>
                    <a:pt x="350" y="2"/>
                  </a:cubicBezTo>
                  <a:cubicBezTo>
                    <a:pt x="0" y="2"/>
                    <a:pt x="0" y="547"/>
                    <a:pt x="350" y="547"/>
                  </a:cubicBezTo>
                  <a:cubicBezTo>
                    <a:pt x="727" y="547"/>
                    <a:pt x="739" y="1"/>
                    <a:pt x="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405227" y="3865642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40" y="546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320254" y="3964648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388" y="1"/>
                  </a:moveTo>
                  <a:cubicBezTo>
                    <a:pt x="376" y="1"/>
                    <a:pt x="364" y="1"/>
                    <a:pt x="351" y="3"/>
                  </a:cubicBezTo>
                  <a:cubicBezTo>
                    <a:pt x="1" y="3"/>
                    <a:pt x="1" y="547"/>
                    <a:pt x="351" y="547"/>
                  </a:cubicBezTo>
                  <a:cubicBezTo>
                    <a:pt x="728" y="547"/>
                    <a:pt x="7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263657" y="3855559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84"/>
                    <a:pt x="74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312198" y="3891939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1"/>
                  </a:moveTo>
                  <a:cubicBezTo>
                    <a:pt x="0" y="1"/>
                    <a:pt x="0" y="545"/>
                    <a:pt x="350" y="545"/>
                  </a:cubicBezTo>
                  <a:cubicBezTo>
                    <a:pt x="740" y="545"/>
                    <a:pt x="74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38"/>
          <p:cNvSpPr/>
          <p:nvPr/>
        </p:nvSpPr>
        <p:spPr>
          <a:xfrm>
            <a:off x="7415275" y="4763972"/>
            <a:ext cx="2031000" cy="462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5" name="Google Shape;985;p38"/>
          <p:cNvSpPr txBox="1">
            <a:spLocks noGrp="1"/>
          </p:cNvSpPr>
          <p:nvPr>
            <p:ph type="title"/>
          </p:nvPr>
        </p:nvSpPr>
        <p:spPr>
          <a:xfrm>
            <a:off x="659354" y="2135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I. ĐỌC VĂN BẢN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6" name="Google Shape;986;p38"/>
          <p:cNvSpPr txBox="1">
            <a:spLocks noGrp="1"/>
          </p:cNvSpPr>
          <p:nvPr>
            <p:ph type="title" idx="2"/>
          </p:nvPr>
        </p:nvSpPr>
        <p:spPr>
          <a:xfrm>
            <a:off x="968733" y="852563"/>
            <a:ext cx="6467680" cy="3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1. </a:t>
            </a:r>
            <a:r>
              <a:rPr lang="en-US" altLang="zh-CN" sz="210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Thể</a:t>
            </a:r>
            <a:r>
              <a:rPr lang="en-US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loại</a:t>
            </a:r>
            <a:r>
              <a:rPr lang="en-US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 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văn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bản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thông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tin</a:t>
            </a:r>
            <a:b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</a:br>
            <a:r>
              <a:rPr lang="en-US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2. </a:t>
            </a:r>
            <a:r>
              <a:rPr lang="en-US" altLang="zh-CN" sz="210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Bố</a:t>
            </a:r>
            <a:r>
              <a:rPr lang="en-US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10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cục</a:t>
            </a:r>
            <a:r>
              <a:rPr lang="en-US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/>
            </a:r>
            <a:b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</a:b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Phần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1: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từ đầu =&gt; 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“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tổn thương của nó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”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 </a:t>
            </a:r>
            <a:r>
              <a:rPr lang="vi-VN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đặt vấn đề 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(đời sống của muôn loài trên TĐ và sự cân bằng rất dễ tổn thương của nó)</a:t>
            </a:r>
            <a:b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</a:b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Phần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2: Tiếp =&gt; 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“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đẹp đẽ này</a:t>
            </a:r>
            <a:r>
              <a:rPr lang="en-US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”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 </a:t>
            </a:r>
            <a:r>
              <a:rPr lang="vi-VN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Nội dung chính 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(Sự đa dạng của các loài, tính trật tự trong đời sống của muôn loài, vai trò của con người trên TĐ)</a:t>
            </a:r>
            <a:b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</a:b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- </a:t>
            </a:r>
            <a:r>
              <a:rPr lang="en-US" altLang="zh-CN" sz="2100" b="0" dirty="0" err="1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Phần</a:t>
            </a:r>
            <a:r>
              <a:rPr lang="vi-VN" altLang="zh-CN" sz="2100" b="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3: Phần còn lại : </a:t>
            </a:r>
            <a:r>
              <a:rPr lang="vi-VN" altLang="zh-CN" sz="2100" dirty="0">
                <a:ln w="0">
                  <a:noFill/>
                </a:ln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Kết luận vấn đề</a:t>
            </a:r>
            <a:endParaRPr lang="zh-CN" altLang="en-US" sz="2100" dirty="0">
              <a:ln w="0">
                <a:noFill/>
              </a:ln>
              <a:latin typeface="Cambria" panose="02040503050406030204" pitchFamily="18" charset="0"/>
              <a:cs typeface="+mn-ea"/>
              <a:sym typeface="+mn-lt"/>
            </a:endParaRPr>
          </a:p>
        </p:txBody>
      </p:sp>
      <p:grpSp>
        <p:nvGrpSpPr>
          <p:cNvPr id="998" name="Google Shape;998;p38"/>
          <p:cNvGrpSpPr/>
          <p:nvPr/>
        </p:nvGrpSpPr>
        <p:grpSpPr>
          <a:xfrm>
            <a:off x="7257917" y="1105958"/>
            <a:ext cx="2465926" cy="3889314"/>
            <a:chOff x="7065329" y="1112201"/>
            <a:chExt cx="2465926" cy="3889314"/>
          </a:xfrm>
        </p:grpSpPr>
        <p:sp>
          <p:nvSpPr>
            <p:cNvPr id="999" name="Google Shape;999;p38"/>
            <p:cNvSpPr/>
            <p:nvPr/>
          </p:nvSpPr>
          <p:spPr>
            <a:xfrm flipH="1">
              <a:off x="9089694" y="3128640"/>
              <a:ext cx="361158" cy="677866"/>
            </a:xfrm>
            <a:custGeom>
              <a:avLst/>
              <a:gdLst/>
              <a:ahLst/>
              <a:cxnLst/>
              <a:rect l="l" t="t" r="r" b="b"/>
              <a:pathLst>
                <a:path w="8840" h="16592" fill="none" extrusionOk="0">
                  <a:moveTo>
                    <a:pt x="8839" y="1"/>
                  </a:moveTo>
                  <a:cubicBezTo>
                    <a:pt x="8839" y="1"/>
                    <a:pt x="4617" y="2420"/>
                    <a:pt x="4099" y="7655"/>
                  </a:cubicBezTo>
                  <a:cubicBezTo>
                    <a:pt x="3506" y="13851"/>
                    <a:pt x="642" y="16592"/>
                    <a:pt x="1" y="16592"/>
                  </a:cubicBezTo>
                </a:path>
              </a:pathLst>
            </a:custGeom>
            <a:noFill/>
            <a:ln w="18525" cap="flat" cmpd="sng">
              <a:solidFill>
                <a:srgbClr val="DB872F"/>
              </a:solidFill>
              <a:prstDash val="solid"/>
              <a:miter lim="246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0" name="Google Shape;1000;p38"/>
            <p:cNvSpPr/>
            <p:nvPr/>
          </p:nvSpPr>
          <p:spPr>
            <a:xfrm flipH="1">
              <a:off x="8155095" y="3227060"/>
              <a:ext cx="847905" cy="575075"/>
            </a:xfrm>
            <a:custGeom>
              <a:avLst/>
              <a:gdLst/>
              <a:ahLst/>
              <a:cxnLst/>
              <a:rect l="l" t="t" r="r" b="b"/>
              <a:pathLst>
                <a:path w="20754" h="14076" extrusionOk="0">
                  <a:moveTo>
                    <a:pt x="16397" y="1"/>
                  </a:moveTo>
                  <a:cubicBezTo>
                    <a:pt x="16178" y="1"/>
                    <a:pt x="15946" y="13"/>
                    <a:pt x="15703" y="36"/>
                  </a:cubicBezTo>
                  <a:cubicBezTo>
                    <a:pt x="10617" y="555"/>
                    <a:pt x="0" y="9517"/>
                    <a:pt x="1605" y="13961"/>
                  </a:cubicBezTo>
                  <a:cubicBezTo>
                    <a:pt x="1605" y="13961"/>
                    <a:pt x="2831" y="14076"/>
                    <a:pt x="4616" y="14076"/>
                  </a:cubicBezTo>
                  <a:cubicBezTo>
                    <a:pt x="8621" y="14076"/>
                    <a:pt x="15438" y="13497"/>
                    <a:pt x="17505" y="9739"/>
                  </a:cubicBezTo>
                  <a:cubicBezTo>
                    <a:pt x="20349" y="4568"/>
                    <a:pt x="20754" y="1"/>
                    <a:pt x="16397" y="1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1" name="Google Shape;1001;p38"/>
            <p:cNvSpPr/>
            <p:nvPr/>
          </p:nvSpPr>
          <p:spPr>
            <a:xfrm flipH="1">
              <a:off x="8657979" y="3515741"/>
              <a:ext cx="337953" cy="1465755"/>
            </a:xfrm>
            <a:custGeom>
              <a:avLst/>
              <a:gdLst/>
              <a:ahLst/>
              <a:cxnLst/>
              <a:rect l="l" t="t" r="r" b="b"/>
              <a:pathLst>
                <a:path w="8272" h="35877" extrusionOk="0">
                  <a:moveTo>
                    <a:pt x="4792" y="0"/>
                  </a:moveTo>
                  <a:cubicBezTo>
                    <a:pt x="3064" y="0"/>
                    <a:pt x="988" y="1030"/>
                    <a:pt x="0" y="4352"/>
                  </a:cubicBezTo>
                  <a:cubicBezTo>
                    <a:pt x="0" y="4352"/>
                    <a:pt x="1333" y="17560"/>
                    <a:pt x="1654" y="18350"/>
                  </a:cubicBezTo>
                  <a:cubicBezTo>
                    <a:pt x="1975" y="19140"/>
                    <a:pt x="6197" y="35188"/>
                    <a:pt x="6049" y="35657"/>
                  </a:cubicBezTo>
                  <a:cubicBezTo>
                    <a:pt x="6000" y="35822"/>
                    <a:pt x="6142" y="35877"/>
                    <a:pt x="6354" y="35877"/>
                  </a:cubicBezTo>
                  <a:cubicBezTo>
                    <a:pt x="6779" y="35877"/>
                    <a:pt x="7481" y="35657"/>
                    <a:pt x="7481" y="35657"/>
                  </a:cubicBezTo>
                  <a:cubicBezTo>
                    <a:pt x="7481" y="35657"/>
                    <a:pt x="4370" y="18029"/>
                    <a:pt x="4666" y="17067"/>
                  </a:cubicBezTo>
                  <a:cubicBezTo>
                    <a:pt x="4987" y="16104"/>
                    <a:pt x="8271" y="2549"/>
                    <a:pt x="7456" y="1142"/>
                  </a:cubicBezTo>
                  <a:cubicBezTo>
                    <a:pt x="7114" y="541"/>
                    <a:pt x="6044" y="0"/>
                    <a:pt x="4792" y="0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2" name="Google Shape;1002;p38"/>
            <p:cNvSpPr/>
            <p:nvPr/>
          </p:nvSpPr>
          <p:spPr>
            <a:xfrm flipH="1">
              <a:off x="7949921" y="3233556"/>
              <a:ext cx="266334" cy="1710803"/>
            </a:xfrm>
            <a:custGeom>
              <a:avLst/>
              <a:gdLst/>
              <a:ahLst/>
              <a:cxnLst/>
              <a:rect l="l" t="t" r="r" b="b"/>
              <a:pathLst>
                <a:path w="6519" h="41875" extrusionOk="0">
                  <a:moveTo>
                    <a:pt x="4395" y="1"/>
                  </a:moveTo>
                  <a:cubicBezTo>
                    <a:pt x="4395" y="1"/>
                    <a:pt x="1260" y="5753"/>
                    <a:pt x="618" y="7654"/>
                  </a:cubicBezTo>
                  <a:cubicBezTo>
                    <a:pt x="1" y="9580"/>
                    <a:pt x="2593" y="21480"/>
                    <a:pt x="2939" y="26739"/>
                  </a:cubicBezTo>
                  <a:cubicBezTo>
                    <a:pt x="3284" y="31973"/>
                    <a:pt x="4149" y="41206"/>
                    <a:pt x="4149" y="41206"/>
                  </a:cubicBezTo>
                  <a:cubicBezTo>
                    <a:pt x="4149" y="41206"/>
                    <a:pt x="5079" y="41875"/>
                    <a:pt x="5708" y="41875"/>
                  </a:cubicBezTo>
                  <a:cubicBezTo>
                    <a:pt x="5943" y="41875"/>
                    <a:pt x="6135" y="41782"/>
                    <a:pt x="6222" y="41527"/>
                  </a:cubicBezTo>
                  <a:cubicBezTo>
                    <a:pt x="6519" y="40565"/>
                    <a:pt x="5210" y="32615"/>
                    <a:pt x="4889" y="30220"/>
                  </a:cubicBezTo>
                  <a:cubicBezTo>
                    <a:pt x="4544" y="27850"/>
                    <a:pt x="5185" y="26418"/>
                    <a:pt x="5753" y="13678"/>
                  </a:cubicBezTo>
                  <a:cubicBezTo>
                    <a:pt x="6321" y="1038"/>
                    <a:pt x="4395" y="1"/>
                    <a:pt x="4395" y="1"/>
                  </a:cubicBezTo>
                  <a:close/>
                </a:path>
              </a:pathLst>
            </a:custGeom>
            <a:solidFill>
              <a:srgbClr val="DB8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3" name="Google Shape;1003;p38"/>
            <p:cNvSpPr/>
            <p:nvPr/>
          </p:nvSpPr>
          <p:spPr>
            <a:xfrm flipH="1">
              <a:off x="7065329" y="1112201"/>
              <a:ext cx="2173690" cy="3888579"/>
            </a:xfrm>
            <a:custGeom>
              <a:avLst/>
              <a:gdLst/>
              <a:ahLst/>
              <a:cxnLst/>
              <a:rect l="l" t="t" r="r" b="b"/>
              <a:pathLst>
                <a:path w="53205" h="95180" extrusionOk="0">
                  <a:moveTo>
                    <a:pt x="42340" y="1"/>
                  </a:moveTo>
                  <a:cubicBezTo>
                    <a:pt x="41840" y="1"/>
                    <a:pt x="41312" y="143"/>
                    <a:pt x="40786" y="473"/>
                  </a:cubicBezTo>
                  <a:cubicBezTo>
                    <a:pt x="38737" y="1757"/>
                    <a:pt x="37453" y="1140"/>
                    <a:pt x="37157" y="4152"/>
                  </a:cubicBezTo>
                  <a:cubicBezTo>
                    <a:pt x="36836" y="7188"/>
                    <a:pt x="33701" y="13237"/>
                    <a:pt x="32911" y="16891"/>
                  </a:cubicBezTo>
                  <a:cubicBezTo>
                    <a:pt x="32121" y="20545"/>
                    <a:pt x="28195" y="27112"/>
                    <a:pt x="25035" y="30470"/>
                  </a:cubicBezTo>
                  <a:cubicBezTo>
                    <a:pt x="21850" y="33852"/>
                    <a:pt x="20295" y="39876"/>
                    <a:pt x="16986" y="42765"/>
                  </a:cubicBezTo>
                  <a:cubicBezTo>
                    <a:pt x="16048" y="43580"/>
                    <a:pt x="6000" y="44740"/>
                    <a:pt x="3012" y="49036"/>
                  </a:cubicBezTo>
                  <a:cubicBezTo>
                    <a:pt x="0" y="53357"/>
                    <a:pt x="519" y="60023"/>
                    <a:pt x="1482" y="63207"/>
                  </a:cubicBezTo>
                  <a:cubicBezTo>
                    <a:pt x="2272" y="65800"/>
                    <a:pt x="2716" y="68466"/>
                    <a:pt x="2815" y="71157"/>
                  </a:cubicBezTo>
                  <a:cubicBezTo>
                    <a:pt x="2815" y="72589"/>
                    <a:pt x="2518" y="76243"/>
                    <a:pt x="2839" y="78959"/>
                  </a:cubicBezTo>
                  <a:cubicBezTo>
                    <a:pt x="3185" y="81650"/>
                    <a:pt x="3728" y="95180"/>
                    <a:pt x="3728" y="95180"/>
                  </a:cubicBezTo>
                  <a:lnTo>
                    <a:pt x="5629" y="95180"/>
                  </a:lnTo>
                  <a:cubicBezTo>
                    <a:pt x="5629" y="95180"/>
                    <a:pt x="5876" y="78465"/>
                    <a:pt x="6814" y="75453"/>
                  </a:cubicBezTo>
                  <a:cubicBezTo>
                    <a:pt x="7753" y="72416"/>
                    <a:pt x="11530" y="65380"/>
                    <a:pt x="10542" y="61899"/>
                  </a:cubicBezTo>
                  <a:lnTo>
                    <a:pt x="10542" y="61899"/>
                  </a:lnTo>
                  <a:cubicBezTo>
                    <a:pt x="10543" y="61899"/>
                    <a:pt x="11538" y="61974"/>
                    <a:pt x="12921" y="61974"/>
                  </a:cubicBezTo>
                  <a:cubicBezTo>
                    <a:pt x="15894" y="61974"/>
                    <a:pt x="20661" y="61629"/>
                    <a:pt x="21183" y="59455"/>
                  </a:cubicBezTo>
                  <a:cubicBezTo>
                    <a:pt x="21183" y="59455"/>
                    <a:pt x="22171" y="66121"/>
                    <a:pt x="22986" y="68195"/>
                  </a:cubicBezTo>
                  <a:cubicBezTo>
                    <a:pt x="23800" y="70244"/>
                    <a:pt x="23874" y="85205"/>
                    <a:pt x="23257" y="87427"/>
                  </a:cubicBezTo>
                  <a:cubicBezTo>
                    <a:pt x="22615" y="89674"/>
                    <a:pt x="23282" y="93970"/>
                    <a:pt x="23282" y="93970"/>
                  </a:cubicBezTo>
                  <a:lnTo>
                    <a:pt x="25356" y="93476"/>
                  </a:lnTo>
                  <a:cubicBezTo>
                    <a:pt x="25356" y="93476"/>
                    <a:pt x="25109" y="78687"/>
                    <a:pt x="25899" y="75972"/>
                  </a:cubicBezTo>
                  <a:cubicBezTo>
                    <a:pt x="26664" y="73256"/>
                    <a:pt x="28220" y="62911"/>
                    <a:pt x="29479" y="60195"/>
                  </a:cubicBezTo>
                  <a:cubicBezTo>
                    <a:pt x="30738" y="57480"/>
                    <a:pt x="31874" y="54394"/>
                    <a:pt x="30837" y="49851"/>
                  </a:cubicBezTo>
                  <a:cubicBezTo>
                    <a:pt x="30540" y="48419"/>
                    <a:pt x="29676" y="44913"/>
                    <a:pt x="29874" y="44444"/>
                  </a:cubicBezTo>
                  <a:cubicBezTo>
                    <a:pt x="30960" y="41728"/>
                    <a:pt x="35997" y="31680"/>
                    <a:pt x="36935" y="28816"/>
                  </a:cubicBezTo>
                  <a:cubicBezTo>
                    <a:pt x="38441" y="24224"/>
                    <a:pt x="38589" y="24248"/>
                    <a:pt x="41453" y="9213"/>
                  </a:cubicBezTo>
                  <a:cubicBezTo>
                    <a:pt x="41453" y="9213"/>
                    <a:pt x="45428" y="8719"/>
                    <a:pt x="47329" y="7756"/>
                  </a:cubicBezTo>
                  <a:cubicBezTo>
                    <a:pt x="47632" y="7603"/>
                    <a:pt x="47948" y="7542"/>
                    <a:pt x="48269" y="7542"/>
                  </a:cubicBezTo>
                  <a:cubicBezTo>
                    <a:pt x="49477" y="7542"/>
                    <a:pt x="50748" y="8403"/>
                    <a:pt x="51618" y="8403"/>
                  </a:cubicBezTo>
                  <a:cubicBezTo>
                    <a:pt x="51966" y="8403"/>
                    <a:pt x="52250" y="8265"/>
                    <a:pt x="52440" y="7880"/>
                  </a:cubicBezTo>
                  <a:cubicBezTo>
                    <a:pt x="53205" y="6300"/>
                    <a:pt x="52884" y="3115"/>
                    <a:pt x="50810" y="3115"/>
                  </a:cubicBezTo>
                  <a:cubicBezTo>
                    <a:pt x="49642" y="3129"/>
                    <a:pt x="48130" y="3495"/>
                    <a:pt x="46970" y="3495"/>
                  </a:cubicBezTo>
                  <a:cubicBezTo>
                    <a:pt x="46070" y="3495"/>
                    <a:pt x="45381" y="3274"/>
                    <a:pt x="45230" y="2497"/>
                  </a:cubicBezTo>
                  <a:cubicBezTo>
                    <a:pt x="44992" y="1195"/>
                    <a:pt x="43785" y="1"/>
                    <a:pt x="4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4" name="Google Shape;1004;p38"/>
            <p:cNvSpPr/>
            <p:nvPr/>
          </p:nvSpPr>
          <p:spPr>
            <a:xfrm flipH="1">
              <a:off x="7597874" y="1247472"/>
              <a:ext cx="304901" cy="134576"/>
            </a:xfrm>
            <a:custGeom>
              <a:avLst/>
              <a:gdLst/>
              <a:ahLst/>
              <a:cxnLst/>
              <a:rect l="l" t="t" r="r" b="b"/>
              <a:pathLst>
                <a:path w="7463" h="3294" extrusionOk="0">
                  <a:moveTo>
                    <a:pt x="6347" y="1"/>
                  </a:moveTo>
                  <a:cubicBezTo>
                    <a:pt x="4763" y="1"/>
                    <a:pt x="1" y="370"/>
                    <a:pt x="129" y="1334"/>
                  </a:cubicBezTo>
                  <a:cubicBezTo>
                    <a:pt x="261" y="2178"/>
                    <a:pt x="2230" y="3293"/>
                    <a:pt x="3786" y="3293"/>
                  </a:cubicBezTo>
                  <a:cubicBezTo>
                    <a:pt x="4278" y="3293"/>
                    <a:pt x="4729" y="3181"/>
                    <a:pt x="5067" y="2914"/>
                  </a:cubicBezTo>
                  <a:cubicBezTo>
                    <a:pt x="6499" y="1779"/>
                    <a:pt x="7462" y="199"/>
                    <a:pt x="6820" y="26"/>
                  </a:cubicBezTo>
                  <a:cubicBezTo>
                    <a:pt x="6755" y="10"/>
                    <a:pt x="6588" y="1"/>
                    <a:pt x="6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5" name="Google Shape;1005;p38"/>
            <p:cNvSpPr/>
            <p:nvPr/>
          </p:nvSpPr>
          <p:spPr>
            <a:xfrm flipH="1">
              <a:off x="7073091" y="1226064"/>
              <a:ext cx="186952" cy="239941"/>
            </a:xfrm>
            <a:custGeom>
              <a:avLst/>
              <a:gdLst/>
              <a:ahLst/>
              <a:cxnLst/>
              <a:rect l="l" t="t" r="r" b="b"/>
              <a:pathLst>
                <a:path w="4576" h="5873" extrusionOk="0">
                  <a:moveTo>
                    <a:pt x="3089" y="0"/>
                  </a:moveTo>
                  <a:cubicBezTo>
                    <a:pt x="2877" y="0"/>
                    <a:pt x="2637" y="93"/>
                    <a:pt x="2371" y="328"/>
                  </a:cubicBezTo>
                  <a:cubicBezTo>
                    <a:pt x="1112" y="1463"/>
                    <a:pt x="2075" y="3216"/>
                    <a:pt x="2075" y="3216"/>
                  </a:cubicBezTo>
                  <a:cubicBezTo>
                    <a:pt x="2075" y="3216"/>
                    <a:pt x="1" y="4179"/>
                    <a:pt x="1927" y="5438"/>
                  </a:cubicBezTo>
                  <a:cubicBezTo>
                    <a:pt x="2389" y="5744"/>
                    <a:pt x="2786" y="5873"/>
                    <a:pt x="3119" y="5873"/>
                  </a:cubicBezTo>
                  <a:cubicBezTo>
                    <a:pt x="4155" y="5873"/>
                    <a:pt x="4576" y="4632"/>
                    <a:pt x="4445" y="3661"/>
                  </a:cubicBezTo>
                  <a:cubicBezTo>
                    <a:pt x="4346" y="2871"/>
                    <a:pt x="4297" y="2081"/>
                    <a:pt x="4297" y="1291"/>
                  </a:cubicBezTo>
                  <a:cubicBezTo>
                    <a:pt x="4297" y="1291"/>
                    <a:pt x="3882" y="0"/>
                    <a:pt x="30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6" name="Google Shape;1006;p38"/>
            <p:cNvSpPr/>
            <p:nvPr/>
          </p:nvSpPr>
          <p:spPr>
            <a:xfrm flipH="1">
              <a:off x="7335626" y="1353817"/>
              <a:ext cx="71660" cy="68269"/>
            </a:xfrm>
            <a:custGeom>
              <a:avLst/>
              <a:gdLst/>
              <a:ahLst/>
              <a:cxnLst/>
              <a:rect l="l" t="t" r="r" b="b"/>
              <a:pathLst>
                <a:path w="1754" h="1671" extrusionOk="0">
                  <a:moveTo>
                    <a:pt x="1021" y="275"/>
                  </a:moveTo>
                  <a:lnTo>
                    <a:pt x="1021" y="275"/>
                  </a:lnTo>
                  <a:cubicBezTo>
                    <a:pt x="1018" y="277"/>
                    <a:pt x="1016" y="278"/>
                    <a:pt x="1014" y="279"/>
                  </a:cubicBezTo>
                  <a:lnTo>
                    <a:pt x="1014" y="279"/>
                  </a:lnTo>
                  <a:cubicBezTo>
                    <a:pt x="1013" y="278"/>
                    <a:pt x="1011" y="278"/>
                    <a:pt x="1010" y="277"/>
                  </a:cubicBezTo>
                  <a:lnTo>
                    <a:pt x="1010" y="277"/>
                  </a:lnTo>
                  <a:lnTo>
                    <a:pt x="1021" y="275"/>
                  </a:lnTo>
                  <a:close/>
                  <a:moveTo>
                    <a:pt x="836" y="1108"/>
                  </a:moveTo>
                  <a:cubicBezTo>
                    <a:pt x="839" y="1109"/>
                    <a:pt x="842" y="1109"/>
                    <a:pt x="845" y="1110"/>
                  </a:cubicBezTo>
                  <a:lnTo>
                    <a:pt x="845" y="1110"/>
                  </a:lnTo>
                  <a:lnTo>
                    <a:pt x="840" y="1111"/>
                  </a:lnTo>
                  <a:lnTo>
                    <a:pt x="840" y="1111"/>
                  </a:lnTo>
                  <a:lnTo>
                    <a:pt x="831" y="1108"/>
                  </a:lnTo>
                  <a:lnTo>
                    <a:pt x="831" y="1108"/>
                  </a:lnTo>
                  <a:cubicBezTo>
                    <a:pt x="833" y="1108"/>
                    <a:pt x="834" y="1108"/>
                    <a:pt x="836" y="1108"/>
                  </a:cubicBezTo>
                  <a:close/>
                  <a:moveTo>
                    <a:pt x="678" y="0"/>
                  </a:moveTo>
                  <a:cubicBezTo>
                    <a:pt x="634" y="0"/>
                    <a:pt x="589" y="6"/>
                    <a:pt x="543" y="15"/>
                  </a:cubicBezTo>
                  <a:cubicBezTo>
                    <a:pt x="420" y="40"/>
                    <a:pt x="321" y="114"/>
                    <a:pt x="272" y="237"/>
                  </a:cubicBezTo>
                  <a:cubicBezTo>
                    <a:pt x="267" y="247"/>
                    <a:pt x="262" y="258"/>
                    <a:pt x="258" y="268"/>
                  </a:cubicBezTo>
                  <a:lnTo>
                    <a:pt x="258" y="268"/>
                  </a:lnTo>
                  <a:cubicBezTo>
                    <a:pt x="141" y="321"/>
                    <a:pt x="49" y="441"/>
                    <a:pt x="25" y="583"/>
                  </a:cubicBezTo>
                  <a:cubicBezTo>
                    <a:pt x="0" y="706"/>
                    <a:pt x="0" y="855"/>
                    <a:pt x="25" y="978"/>
                  </a:cubicBezTo>
                  <a:cubicBezTo>
                    <a:pt x="50" y="1052"/>
                    <a:pt x="74" y="1126"/>
                    <a:pt x="99" y="1176"/>
                  </a:cubicBezTo>
                  <a:cubicBezTo>
                    <a:pt x="123" y="1199"/>
                    <a:pt x="124" y="1223"/>
                    <a:pt x="145" y="1246"/>
                  </a:cubicBezTo>
                  <a:lnTo>
                    <a:pt x="145" y="1246"/>
                  </a:lnTo>
                  <a:cubicBezTo>
                    <a:pt x="179" y="1311"/>
                    <a:pt x="222" y="1373"/>
                    <a:pt x="272" y="1422"/>
                  </a:cubicBezTo>
                  <a:cubicBezTo>
                    <a:pt x="395" y="1521"/>
                    <a:pt x="519" y="1595"/>
                    <a:pt x="667" y="1645"/>
                  </a:cubicBezTo>
                  <a:cubicBezTo>
                    <a:pt x="702" y="1662"/>
                    <a:pt x="740" y="1670"/>
                    <a:pt x="780" y="1670"/>
                  </a:cubicBezTo>
                  <a:cubicBezTo>
                    <a:pt x="823" y="1670"/>
                    <a:pt x="868" y="1661"/>
                    <a:pt x="913" y="1644"/>
                  </a:cubicBezTo>
                  <a:lnTo>
                    <a:pt x="913" y="1644"/>
                  </a:lnTo>
                  <a:cubicBezTo>
                    <a:pt x="988" y="1642"/>
                    <a:pt x="1062" y="1632"/>
                    <a:pt x="1136" y="1595"/>
                  </a:cubicBezTo>
                  <a:cubicBezTo>
                    <a:pt x="1259" y="1546"/>
                    <a:pt x="1383" y="1497"/>
                    <a:pt x="1482" y="1398"/>
                  </a:cubicBezTo>
                  <a:cubicBezTo>
                    <a:pt x="1556" y="1324"/>
                    <a:pt x="1605" y="1250"/>
                    <a:pt x="1654" y="1151"/>
                  </a:cubicBezTo>
                  <a:cubicBezTo>
                    <a:pt x="1729" y="1027"/>
                    <a:pt x="1753" y="855"/>
                    <a:pt x="1704" y="706"/>
                  </a:cubicBezTo>
                  <a:cubicBezTo>
                    <a:pt x="1654" y="632"/>
                    <a:pt x="1605" y="558"/>
                    <a:pt x="1556" y="484"/>
                  </a:cubicBezTo>
                  <a:cubicBezTo>
                    <a:pt x="1552" y="481"/>
                    <a:pt x="1549" y="477"/>
                    <a:pt x="1545" y="473"/>
                  </a:cubicBezTo>
                  <a:lnTo>
                    <a:pt x="1545" y="473"/>
                  </a:lnTo>
                  <a:cubicBezTo>
                    <a:pt x="1510" y="419"/>
                    <a:pt x="1464" y="371"/>
                    <a:pt x="1408" y="336"/>
                  </a:cubicBezTo>
                  <a:cubicBezTo>
                    <a:pt x="1287" y="246"/>
                    <a:pt x="1158" y="192"/>
                    <a:pt x="1030" y="164"/>
                  </a:cubicBezTo>
                  <a:lnTo>
                    <a:pt x="1030" y="164"/>
                  </a:lnTo>
                  <a:cubicBezTo>
                    <a:pt x="994" y="122"/>
                    <a:pt x="947" y="88"/>
                    <a:pt x="889" y="65"/>
                  </a:cubicBezTo>
                  <a:cubicBezTo>
                    <a:pt x="827" y="18"/>
                    <a:pt x="754" y="0"/>
                    <a:pt x="6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7" name="Google Shape;1007;p38"/>
            <p:cNvSpPr/>
            <p:nvPr/>
          </p:nvSpPr>
          <p:spPr>
            <a:xfrm flipH="1">
              <a:off x="7454677" y="1308836"/>
              <a:ext cx="120767" cy="88941"/>
            </a:xfrm>
            <a:custGeom>
              <a:avLst/>
              <a:gdLst/>
              <a:ahLst/>
              <a:cxnLst/>
              <a:rect l="l" t="t" r="r" b="b"/>
              <a:pathLst>
                <a:path w="2956" h="2177" extrusionOk="0">
                  <a:moveTo>
                    <a:pt x="975" y="0"/>
                  </a:moveTo>
                  <a:cubicBezTo>
                    <a:pt x="721" y="0"/>
                    <a:pt x="503" y="145"/>
                    <a:pt x="392" y="357"/>
                  </a:cubicBezTo>
                  <a:lnTo>
                    <a:pt x="392" y="357"/>
                  </a:lnTo>
                  <a:cubicBezTo>
                    <a:pt x="240" y="388"/>
                    <a:pt x="124" y="501"/>
                    <a:pt x="67" y="672"/>
                  </a:cubicBezTo>
                  <a:cubicBezTo>
                    <a:pt x="1" y="805"/>
                    <a:pt x="34" y="979"/>
                    <a:pt x="132" y="1121"/>
                  </a:cubicBezTo>
                  <a:lnTo>
                    <a:pt x="132" y="1121"/>
                  </a:lnTo>
                  <a:cubicBezTo>
                    <a:pt x="133" y="1145"/>
                    <a:pt x="136" y="1168"/>
                    <a:pt x="141" y="1190"/>
                  </a:cubicBezTo>
                  <a:cubicBezTo>
                    <a:pt x="240" y="1610"/>
                    <a:pt x="586" y="1931"/>
                    <a:pt x="1006" y="2005"/>
                  </a:cubicBezTo>
                  <a:cubicBezTo>
                    <a:pt x="1041" y="2007"/>
                    <a:pt x="1077" y="2008"/>
                    <a:pt x="1112" y="2008"/>
                  </a:cubicBezTo>
                  <a:cubicBezTo>
                    <a:pt x="1164" y="2008"/>
                    <a:pt x="1215" y="2006"/>
                    <a:pt x="1266" y="2002"/>
                  </a:cubicBezTo>
                  <a:lnTo>
                    <a:pt x="1266" y="2002"/>
                  </a:lnTo>
                  <a:cubicBezTo>
                    <a:pt x="1463" y="2110"/>
                    <a:pt x="1678" y="2176"/>
                    <a:pt x="1892" y="2176"/>
                  </a:cubicBezTo>
                  <a:cubicBezTo>
                    <a:pt x="2018" y="2176"/>
                    <a:pt x="2143" y="2153"/>
                    <a:pt x="2265" y="2104"/>
                  </a:cubicBezTo>
                  <a:cubicBezTo>
                    <a:pt x="2586" y="1980"/>
                    <a:pt x="2808" y="1733"/>
                    <a:pt x="2882" y="1412"/>
                  </a:cubicBezTo>
                  <a:cubicBezTo>
                    <a:pt x="2956" y="1067"/>
                    <a:pt x="2857" y="721"/>
                    <a:pt x="2610" y="474"/>
                  </a:cubicBezTo>
                  <a:cubicBezTo>
                    <a:pt x="2404" y="245"/>
                    <a:pt x="2092" y="101"/>
                    <a:pt x="1772" y="101"/>
                  </a:cubicBezTo>
                  <a:cubicBezTo>
                    <a:pt x="1747" y="101"/>
                    <a:pt x="1722" y="102"/>
                    <a:pt x="1697" y="104"/>
                  </a:cubicBezTo>
                  <a:cubicBezTo>
                    <a:pt x="1632" y="104"/>
                    <a:pt x="1567" y="108"/>
                    <a:pt x="1503" y="115"/>
                  </a:cubicBezTo>
                  <a:lnTo>
                    <a:pt x="1503" y="115"/>
                  </a:lnTo>
                  <a:cubicBezTo>
                    <a:pt x="1360" y="61"/>
                    <a:pt x="1210" y="24"/>
                    <a:pt x="1055" y="5"/>
                  </a:cubicBezTo>
                  <a:cubicBezTo>
                    <a:pt x="1028" y="2"/>
                    <a:pt x="1001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8" name="Google Shape;1008;p38"/>
            <p:cNvSpPr/>
            <p:nvPr/>
          </p:nvSpPr>
          <p:spPr>
            <a:xfrm flipH="1">
              <a:off x="7594851" y="1415712"/>
              <a:ext cx="96867" cy="119297"/>
            </a:xfrm>
            <a:custGeom>
              <a:avLst/>
              <a:gdLst/>
              <a:ahLst/>
              <a:cxnLst/>
              <a:rect l="l" t="t" r="r" b="b"/>
              <a:pathLst>
                <a:path w="2371" h="2920" extrusionOk="0">
                  <a:moveTo>
                    <a:pt x="1050" y="0"/>
                  </a:moveTo>
                  <a:cubicBezTo>
                    <a:pt x="901" y="0"/>
                    <a:pt x="757" y="71"/>
                    <a:pt x="673" y="218"/>
                  </a:cubicBezTo>
                  <a:lnTo>
                    <a:pt x="673" y="218"/>
                  </a:lnTo>
                  <a:cubicBezTo>
                    <a:pt x="474" y="328"/>
                    <a:pt x="333" y="530"/>
                    <a:pt x="322" y="765"/>
                  </a:cubicBezTo>
                  <a:lnTo>
                    <a:pt x="322" y="765"/>
                  </a:lnTo>
                  <a:cubicBezTo>
                    <a:pt x="275" y="819"/>
                    <a:pt x="233" y="878"/>
                    <a:pt x="198" y="944"/>
                  </a:cubicBezTo>
                  <a:cubicBezTo>
                    <a:pt x="0" y="1290"/>
                    <a:pt x="25" y="1710"/>
                    <a:pt x="222" y="2031"/>
                  </a:cubicBezTo>
                  <a:cubicBezTo>
                    <a:pt x="270" y="2088"/>
                    <a:pt x="319" y="2144"/>
                    <a:pt x="371" y="2199"/>
                  </a:cubicBezTo>
                  <a:lnTo>
                    <a:pt x="371" y="2199"/>
                  </a:lnTo>
                  <a:cubicBezTo>
                    <a:pt x="407" y="2312"/>
                    <a:pt x="456" y="2420"/>
                    <a:pt x="519" y="2524"/>
                  </a:cubicBezTo>
                  <a:cubicBezTo>
                    <a:pt x="691" y="2771"/>
                    <a:pt x="963" y="2919"/>
                    <a:pt x="1259" y="2919"/>
                  </a:cubicBezTo>
                  <a:cubicBezTo>
                    <a:pt x="1753" y="2895"/>
                    <a:pt x="2173" y="2549"/>
                    <a:pt x="2296" y="2055"/>
                  </a:cubicBezTo>
                  <a:cubicBezTo>
                    <a:pt x="2370" y="1512"/>
                    <a:pt x="2173" y="969"/>
                    <a:pt x="1753" y="599"/>
                  </a:cubicBezTo>
                  <a:cubicBezTo>
                    <a:pt x="1745" y="590"/>
                    <a:pt x="1738" y="582"/>
                    <a:pt x="1730" y="573"/>
                  </a:cubicBezTo>
                  <a:lnTo>
                    <a:pt x="1730" y="573"/>
                  </a:lnTo>
                  <a:cubicBezTo>
                    <a:pt x="1637" y="413"/>
                    <a:pt x="1521" y="263"/>
                    <a:pt x="1383" y="130"/>
                  </a:cubicBezTo>
                  <a:cubicBezTo>
                    <a:pt x="1286" y="44"/>
                    <a:pt x="1167" y="0"/>
                    <a:pt x="10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09" name="Google Shape;1009;p38"/>
            <p:cNvSpPr/>
            <p:nvPr/>
          </p:nvSpPr>
          <p:spPr>
            <a:xfrm flipH="1">
              <a:off x="7707447" y="1545631"/>
              <a:ext cx="89186" cy="132207"/>
            </a:xfrm>
            <a:custGeom>
              <a:avLst/>
              <a:gdLst/>
              <a:ahLst/>
              <a:cxnLst/>
              <a:rect l="l" t="t" r="r" b="b"/>
              <a:pathLst>
                <a:path w="2183" h="3236" extrusionOk="0">
                  <a:moveTo>
                    <a:pt x="1510" y="1"/>
                  </a:moveTo>
                  <a:cubicBezTo>
                    <a:pt x="1434" y="1"/>
                    <a:pt x="1357" y="20"/>
                    <a:pt x="1284" y="60"/>
                  </a:cubicBezTo>
                  <a:cubicBezTo>
                    <a:pt x="1220" y="105"/>
                    <a:pt x="1159" y="152"/>
                    <a:pt x="1101" y="202"/>
                  </a:cubicBezTo>
                  <a:lnTo>
                    <a:pt x="1101" y="202"/>
                  </a:lnTo>
                  <a:cubicBezTo>
                    <a:pt x="1082" y="203"/>
                    <a:pt x="1063" y="205"/>
                    <a:pt x="1044" y="207"/>
                  </a:cubicBezTo>
                  <a:lnTo>
                    <a:pt x="1044" y="207"/>
                  </a:lnTo>
                  <a:cubicBezTo>
                    <a:pt x="994" y="164"/>
                    <a:pt x="933" y="130"/>
                    <a:pt x="865" y="110"/>
                  </a:cubicBezTo>
                  <a:cubicBezTo>
                    <a:pt x="832" y="103"/>
                    <a:pt x="799" y="99"/>
                    <a:pt x="766" y="99"/>
                  </a:cubicBezTo>
                  <a:cubicBezTo>
                    <a:pt x="574" y="99"/>
                    <a:pt x="385" y="220"/>
                    <a:pt x="321" y="431"/>
                  </a:cubicBezTo>
                  <a:lnTo>
                    <a:pt x="297" y="406"/>
                  </a:lnTo>
                  <a:lnTo>
                    <a:pt x="297" y="406"/>
                  </a:lnTo>
                  <a:cubicBezTo>
                    <a:pt x="0" y="1246"/>
                    <a:pt x="50" y="2184"/>
                    <a:pt x="420" y="3023"/>
                  </a:cubicBezTo>
                  <a:cubicBezTo>
                    <a:pt x="469" y="3122"/>
                    <a:pt x="568" y="3196"/>
                    <a:pt x="692" y="3221"/>
                  </a:cubicBezTo>
                  <a:cubicBezTo>
                    <a:pt x="728" y="3230"/>
                    <a:pt x="771" y="3235"/>
                    <a:pt x="815" y="3235"/>
                  </a:cubicBezTo>
                  <a:cubicBezTo>
                    <a:pt x="892" y="3235"/>
                    <a:pt x="975" y="3218"/>
                    <a:pt x="1037" y="3171"/>
                  </a:cubicBezTo>
                  <a:cubicBezTo>
                    <a:pt x="1576" y="2856"/>
                    <a:pt x="1884" y="2316"/>
                    <a:pt x="1931" y="1751"/>
                  </a:cubicBezTo>
                  <a:lnTo>
                    <a:pt x="1931" y="1751"/>
                  </a:lnTo>
                  <a:cubicBezTo>
                    <a:pt x="2166" y="1295"/>
                    <a:pt x="2182" y="728"/>
                    <a:pt x="1901" y="233"/>
                  </a:cubicBezTo>
                  <a:cubicBezTo>
                    <a:pt x="1818" y="83"/>
                    <a:pt x="1668" y="1"/>
                    <a:pt x="15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0" name="Google Shape;1010;p38"/>
            <p:cNvSpPr/>
            <p:nvPr/>
          </p:nvSpPr>
          <p:spPr>
            <a:xfrm flipH="1">
              <a:off x="7625124" y="1719306"/>
              <a:ext cx="99890" cy="112188"/>
            </a:xfrm>
            <a:custGeom>
              <a:avLst/>
              <a:gdLst/>
              <a:ahLst/>
              <a:cxnLst/>
              <a:rect l="l" t="t" r="r" b="b"/>
              <a:pathLst>
                <a:path w="2445" h="2746" extrusionOk="0">
                  <a:moveTo>
                    <a:pt x="1445" y="0"/>
                  </a:moveTo>
                  <a:cubicBezTo>
                    <a:pt x="1388" y="0"/>
                    <a:pt x="1332" y="10"/>
                    <a:pt x="1277" y="31"/>
                  </a:cubicBezTo>
                  <a:lnTo>
                    <a:pt x="1277" y="31"/>
                  </a:lnTo>
                  <a:cubicBezTo>
                    <a:pt x="1001" y="48"/>
                    <a:pt x="736" y="185"/>
                    <a:pt x="543" y="377"/>
                  </a:cubicBezTo>
                  <a:cubicBezTo>
                    <a:pt x="541" y="379"/>
                    <a:pt x="539" y="381"/>
                    <a:pt x="537" y="383"/>
                  </a:cubicBezTo>
                  <a:lnTo>
                    <a:pt x="537" y="383"/>
                  </a:lnTo>
                  <a:cubicBezTo>
                    <a:pt x="496" y="418"/>
                    <a:pt x="457" y="457"/>
                    <a:pt x="420" y="500"/>
                  </a:cubicBezTo>
                  <a:cubicBezTo>
                    <a:pt x="301" y="634"/>
                    <a:pt x="218" y="795"/>
                    <a:pt x="176" y="961"/>
                  </a:cubicBezTo>
                  <a:lnTo>
                    <a:pt x="176" y="961"/>
                  </a:lnTo>
                  <a:cubicBezTo>
                    <a:pt x="175" y="964"/>
                    <a:pt x="174" y="967"/>
                    <a:pt x="173" y="969"/>
                  </a:cubicBezTo>
                  <a:cubicBezTo>
                    <a:pt x="99" y="1216"/>
                    <a:pt x="50" y="1488"/>
                    <a:pt x="25" y="1735"/>
                  </a:cubicBezTo>
                  <a:cubicBezTo>
                    <a:pt x="0" y="1883"/>
                    <a:pt x="0" y="2031"/>
                    <a:pt x="25" y="2179"/>
                  </a:cubicBezTo>
                  <a:cubicBezTo>
                    <a:pt x="50" y="2377"/>
                    <a:pt x="173" y="2550"/>
                    <a:pt x="346" y="2648"/>
                  </a:cubicBezTo>
                  <a:cubicBezTo>
                    <a:pt x="466" y="2714"/>
                    <a:pt x="601" y="2746"/>
                    <a:pt x="737" y="2746"/>
                  </a:cubicBezTo>
                  <a:cubicBezTo>
                    <a:pt x="909" y="2746"/>
                    <a:pt x="1083" y="2695"/>
                    <a:pt x="1235" y="2599"/>
                  </a:cubicBezTo>
                  <a:cubicBezTo>
                    <a:pt x="1432" y="2475"/>
                    <a:pt x="1630" y="2327"/>
                    <a:pt x="1803" y="2130"/>
                  </a:cubicBezTo>
                  <a:cubicBezTo>
                    <a:pt x="1982" y="1927"/>
                    <a:pt x="2142" y="1705"/>
                    <a:pt x="2225" y="1443"/>
                  </a:cubicBezTo>
                  <a:lnTo>
                    <a:pt x="2225" y="1443"/>
                  </a:lnTo>
                  <a:cubicBezTo>
                    <a:pt x="2316" y="1266"/>
                    <a:pt x="2382" y="1074"/>
                    <a:pt x="2420" y="871"/>
                  </a:cubicBezTo>
                  <a:cubicBezTo>
                    <a:pt x="2445" y="747"/>
                    <a:pt x="2445" y="624"/>
                    <a:pt x="2370" y="525"/>
                  </a:cubicBezTo>
                  <a:cubicBezTo>
                    <a:pt x="2321" y="426"/>
                    <a:pt x="2222" y="352"/>
                    <a:pt x="2099" y="303"/>
                  </a:cubicBezTo>
                  <a:cubicBezTo>
                    <a:pt x="2041" y="282"/>
                    <a:pt x="1980" y="262"/>
                    <a:pt x="1919" y="243"/>
                  </a:cubicBezTo>
                  <a:lnTo>
                    <a:pt x="1919" y="243"/>
                  </a:lnTo>
                  <a:cubicBezTo>
                    <a:pt x="1884" y="214"/>
                    <a:pt x="1846" y="187"/>
                    <a:pt x="1807" y="162"/>
                  </a:cubicBezTo>
                  <a:lnTo>
                    <a:pt x="1807" y="162"/>
                  </a:lnTo>
                  <a:cubicBezTo>
                    <a:pt x="1798" y="151"/>
                    <a:pt x="1788" y="140"/>
                    <a:pt x="1778" y="130"/>
                  </a:cubicBezTo>
                  <a:cubicBezTo>
                    <a:pt x="1679" y="44"/>
                    <a:pt x="1562" y="0"/>
                    <a:pt x="14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1" name="Google Shape;1011;p38"/>
            <p:cNvSpPr/>
            <p:nvPr/>
          </p:nvSpPr>
          <p:spPr>
            <a:xfrm flipH="1">
              <a:off x="7745156" y="1842606"/>
              <a:ext cx="122075" cy="110390"/>
            </a:xfrm>
            <a:custGeom>
              <a:avLst/>
              <a:gdLst/>
              <a:ahLst/>
              <a:cxnLst/>
              <a:rect l="l" t="t" r="r" b="b"/>
              <a:pathLst>
                <a:path w="2988" h="2702" extrusionOk="0">
                  <a:moveTo>
                    <a:pt x="1364" y="1223"/>
                  </a:moveTo>
                  <a:cubicBezTo>
                    <a:pt x="1366" y="1223"/>
                    <a:pt x="1369" y="1232"/>
                    <a:pt x="1369" y="1246"/>
                  </a:cubicBezTo>
                  <a:lnTo>
                    <a:pt x="1369" y="1246"/>
                  </a:lnTo>
                  <a:cubicBezTo>
                    <a:pt x="1369" y="1250"/>
                    <a:pt x="1369" y="1253"/>
                    <a:pt x="1369" y="1257"/>
                  </a:cubicBezTo>
                  <a:lnTo>
                    <a:pt x="1369" y="1257"/>
                  </a:lnTo>
                  <a:cubicBezTo>
                    <a:pt x="1368" y="1261"/>
                    <a:pt x="1368" y="1266"/>
                    <a:pt x="1367" y="1271"/>
                  </a:cubicBezTo>
                  <a:lnTo>
                    <a:pt x="1367" y="1271"/>
                  </a:lnTo>
                  <a:cubicBezTo>
                    <a:pt x="1367" y="1271"/>
                    <a:pt x="1367" y="1271"/>
                    <a:pt x="1368" y="1270"/>
                  </a:cubicBezTo>
                  <a:lnTo>
                    <a:pt x="1368" y="1270"/>
                  </a:lnTo>
                  <a:cubicBezTo>
                    <a:pt x="1367" y="1271"/>
                    <a:pt x="1367" y="1272"/>
                    <a:pt x="1367" y="1273"/>
                  </a:cubicBezTo>
                  <a:lnTo>
                    <a:pt x="1367" y="1273"/>
                  </a:lnTo>
                  <a:cubicBezTo>
                    <a:pt x="1367" y="1273"/>
                    <a:pt x="1367" y="1273"/>
                    <a:pt x="1367" y="1273"/>
                  </a:cubicBezTo>
                  <a:lnTo>
                    <a:pt x="1367" y="1273"/>
                  </a:lnTo>
                  <a:cubicBezTo>
                    <a:pt x="1367" y="1272"/>
                    <a:pt x="1367" y="1272"/>
                    <a:pt x="1367" y="1271"/>
                  </a:cubicBezTo>
                  <a:lnTo>
                    <a:pt x="1367" y="1271"/>
                  </a:lnTo>
                  <a:cubicBezTo>
                    <a:pt x="1365" y="1274"/>
                    <a:pt x="1362" y="1278"/>
                    <a:pt x="1359" y="1283"/>
                  </a:cubicBezTo>
                  <a:lnTo>
                    <a:pt x="1359" y="1283"/>
                  </a:lnTo>
                  <a:cubicBezTo>
                    <a:pt x="1359" y="1283"/>
                    <a:pt x="1359" y="1283"/>
                    <a:pt x="1359" y="1282"/>
                  </a:cubicBezTo>
                  <a:lnTo>
                    <a:pt x="1359" y="1282"/>
                  </a:lnTo>
                  <a:cubicBezTo>
                    <a:pt x="1363" y="1270"/>
                    <a:pt x="1364" y="1265"/>
                    <a:pt x="1363" y="1265"/>
                  </a:cubicBezTo>
                  <a:lnTo>
                    <a:pt x="1363" y="1265"/>
                  </a:lnTo>
                  <a:cubicBezTo>
                    <a:pt x="1362" y="1265"/>
                    <a:pt x="1361" y="1268"/>
                    <a:pt x="1358" y="1273"/>
                  </a:cubicBezTo>
                  <a:lnTo>
                    <a:pt x="1358" y="1273"/>
                  </a:lnTo>
                  <a:cubicBezTo>
                    <a:pt x="1358" y="1269"/>
                    <a:pt x="1358" y="1265"/>
                    <a:pt x="1358" y="1260"/>
                  </a:cubicBezTo>
                  <a:cubicBezTo>
                    <a:pt x="1358" y="1234"/>
                    <a:pt x="1361" y="1223"/>
                    <a:pt x="1364" y="1223"/>
                  </a:cubicBezTo>
                  <a:close/>
                  <a:moveTo>
                    <a:pt x="1367" y="1273"/>
                  </a:moveTo>
                  <a:cubicBezTo>
                    <a:pt x="1366" y="1278"/>
                    <a:pt x="1365" y="1284"/>
                    <a:pt x="1364" y="1290"/>
                  </a:cubicBezTo>
                  <a:lnTo>
                    <a:pt x="1364" y="1290"/>
                  </a:lnTo>
                  <a:cubicBezTo>
                    <a:pt x="1362" y="1288"/>
                    <a:pt x="1360" y="1287"/>
                    <a:pt x="1359" y="1285"/>
                  </a:cubicBezTo>
                  <a:lnTo>
                    <a:pt x="1359" y="1285"/>
                  </a:lnTo>
                  <a:cubicBezTo>
                    <a:pt x="1359" y="1285"/>
                    <a:pt x="1359" y="1285"/>
                    <a:pt x="1359" y="1284"/>
                  </a:cubicBezTo>
                  <a:lnTo>
                    <a:pt x="1359" y="1284"/>
                  </a:lnTo>
                  <a:cubicBezTo>
                    <a:pt x="1359" y="1285"/>
                    <a:pt x="1359" y="1285"/>
                    <a:pt x="1359" y="1285"/>
                  </a:cubicBezTo>
                  <a:lnTo>
                    <a:pt x="1359" y="1285"/>
                  </a:lnTo>
                  <a:cubicBezTo>
                    <a:pt x="1358" y="1285"/>
                    <a:pt x="1358" y="1285"/>
                    <a:pt x="1358" y="1284"/>
                  </a:cubicBezTo>
                  <a:lnTo>
                    <a:pt x="1358" y="1284"/>
                  </a:lnTo>
                  <a:cubicBezTo>
                    <a:pt x="1358" y="1284"/>
                    <a:pt x="1358" y="1284"/>
                    <a:pt x="1358" y="1284"/>
                  </a:cubicBezTo>
                  <a:cubicBezTo>
                    <a:pt x="1358" y="1284"/>
                    <a:pt x="1359" y="1284"/>
                    <a:pt x="1359" y="1283"/>
                  </a:cubicBezTo>
                  <a:lnTo>
                    <a:pt x="1359" y="1283"/>
                  </a:lnTo>
                  <a:cubicBezTo>
                    <a:pt x="1359" y="1284"/>
                    <a:pt x="1359" y="1284"/>
                    <a:pt x="1359" y="1284"/>
                  </a:cubicBezTo>
                  <a:lnTo>
                    <a:pt x="1359" y="1284"/>
                  </a:lnTo>
                  <a:cubicBezTo>
                    <a:pt x="1362" y="1280"/>
                    <a:pt x="1365" y="1277"/>
                    <a:pt x="1367" y="1273"/>
                  </a:cubicBezTo>
                  <a:close/>
                  <a:moveTo>
                    <a:pt x="790" y="1"/>
                  </a:moveTo>
                  <a:cubicBezTo>
                    <a:pt x="645" y="1"/>
                    <a:pt x="500" y="72"/>
                    <a:pt x="401" y="214"/>
                  </a:cubicBezTo>
                  <a:lnTo>
                    <a:pt x="401" y="214"/>
                  </a:lnTo>
                  <a:cubicBezTo>
                    <a:pt x="350" y="248"/>
                    <a:pt x="305" y="293"/>
                    <a:pt x="272" y="346"/>
                  </a:cubicBezTo>
                  <a:lnTo>
                    <a:pt x="247" y="322"/>
                  </a:lnTo>
                  <a:lnTo>
                    <a:pt x="247" y="322"/>
                  </a:lnTo>
                  <a:cubicBezTo>
                    <a:pt x="0" y="791"/>
                    <a:pt x="0" y="1359"/>
                    <a:pt x="272" y="1828"/>
                  </a:cubicBezTo>
                  <a:cubicBezTo>
                    <a:pt x="568" y="2247"/>
                    <a:pt x="1012" y="2544"/>
                    <a:pt x="1506" y="2642"/>
                  </a:cubicBezTo>
                  <a:cubicBezTo>
                    <a:pt x="1656" y="2683"/>
                    <a:pt x="1805" y="2701"/>
                    <a:pt x="1955" y="2701"/>
                  </a:cubicBezTo>
                  <a:cubicBezTo>
                    <a:pt x="2077" y="2701"/>
                    <a:pt x="2199" y="2689"/>
                    <a:pt x="2321" y="2667"/>
                  </a:cubicBezTo>
                  <a:cubicBezTo>
                    <a:pt x="2642" y="2593"/>
                    <a:pt x="2889" y="2371"/>
                    <a:pt x="2938" y="2050"/>
                  </a:cubicBezTo>
                  <a:cubicBezTo>
                    <a:pt x="2988" y="1754"/>
                    <a:pt x="2913" y="1433"/>
                    <a:pt x="2741" y="1186"/>
                  </a:cubicBezTo>
                  <a:cubicBezTo>
                    <a:pt x="2617" y="988"/>
                    <a:pt x="2469" y="815"/>
                    <a:pt x="2296" y="643"/>
                  </a:cubicBezTo>
                  <a:cubicBezTo>
                    <a:pt x="1877" y="272"/>
                    <a:pt x="1358" y="50"/>
                    <a:pt x="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2" name="Google Shape;1012;p38"/>
            <p:cNvSpPr/>
            <p:nvPr/>
          </p:nvSpPr>
          <p:spPr>
            <a:xfrm flipH="1">
              <a:off x="7859305" y="2201272"/>
              <a:ext cx="118684" cy="123668"/>
            </a:xfrm>
            <a:custGeom>
              <a:avLst/>
              <a:gdLst/>
              <a:ahLst/>
              <a:cxnLst/>
              <a:rect l="l" t="t" r="r" b="b"/>
              <a:pathLst>
                <a:path w="2905" h="3027" extrusionOk="0">
                  <a:moveTo>
                    <a:pt x="1508" y="1764"/>
                  </a:moveTo>
                  <a:lnTo>
                    <a:pt x="1508" y="1764"/>
                  </a:lnTo>
                  <a:cubicBezTo>
                    <a:pt x="1508" y="1764"/>
                    <a:pt x="1508" y="1764"/>
                    <a:pt x="1508" y="1764"/>
                  </a:cubicBezTo>
                  <a:lnTo>
                    <a:pt x="1508" y="1764"/>
                  </a:lnTo>
                  <a:cubicBezTo>
                    <a:pt x="1506" y="1764"/>
                    <a:pt x="1504" y="1764"/>
                    <a:pt x="1501" y="1764"/>
                  </a:cubicBezTo>
                  <a:close/>
                  <a:moveTo>
                    <a:pt x="1515" y="1764"/>
                  </a:moveTo>
                  <a:cubicBezTo>
                    <a:pt x="1515" y="1764"/>
                    <a:pt x="1516" y="1765"/>
                    <a:pt x="1516" y="1765"/>
                  </a:cubicBezTo>
                  <a:lnTo>
                    <a:pt x="1516" y="1765"/>
                  </a:lnTo>
                  <a:cubicBezTo>
                    <a:pt x="1516" y="1765"/>
                    <a:pt x="1516" y="1765"/>
                    <a:pt x="1517" y="1765"/>
                  </a:cubicBezTo>
                  <a:lnTo>
                    <a:pt x="1517" y="1765"/>
                  </a:lnTo>
                  <a:cubicBezTo>
                    <a:pt x="1517" y="1765"/>
                    <a:pt x="1516" y="1766"/>
                    <a:pt x="1516" y="1766"/>
                  </a:cubicBezTo>
                  <a:lnTo>
                    <a:pt x="1516" y="1766"/>
                  </a:lnTo>
                  <a:cubicBezTo>
                    <a:pt x="1516" y="1766"/>
                    <a:pt x="1516" y="1765"/>
                    <a:pt x="1516" y="1765"/>
                  </a:cubicBezTo>
                  <a:lnTo>
                    <a:pt x="1516" y="1765"/>
                  </a:lnTo>
                  <a:cubicBezTo>
                    <a:pt x="1515" y="1765"/>
                    <a:pt x="1514" y="1765"/>
                    <a:pt x="1514" y="1766"/>
                  </a:cubicBezTo>
                  <a:lnTo>
                    <a:pt x="1514" y="1766"/>
                  </a:lnTo>
                  <a:cubicBezTo>
                    <a:pt x="1514" y="1765"/>
                    <a:pt x="1514" y="1764"/>
                    <a:pt x="1515" y="1764"/>
                  </a:cubicBezTo>
                  <a:close/>
                  <a:moveTo>
                    <a:pt x="1514" y="1766"/>
                  </a:moveTo>
                  <a:cubicBezTo>
                    <a:pt x="1514" y="1766"/>
                    <a:pt x="1513" y="1766"/>
                    <a:pt x="1513" y="1766"/>
                  </a:cubicBezTo>
                  <a:lnTo>
                    <a:pt x="1513" y="1766"/>
                  </a:lnTo>
                  <a:cubicBezTo>
                    <a:pt x="1513" y="1766"/>
                    <a:pt x="1513" y="1766"/>
                    <a:pt x="1512" y="1766"/>
                  </a:cubicBezTo>
                  <a:lnTo>
                    <a:pt x="1512" y="1766"/>
                  </a:lnTo>
                  <a:cubicBezTo>
                    <a:pt x="1513" y="1766"/>
                    <a:pt x="1513" y="1766"/>
                    <a:pt x="1514" y="1766"/>
                  </a:cubicBezTo>
                  <a:close/>
                  <a:moveTo>
                    <a:pt x="1505" y="1769"/>
                  </a:moveTo>
                  <a:lnTo>
                    <a:pt x="1505" y="1769"/>
                  </a:lnTo>
                  <a:cubicBezTo>
                    <a:pt x="1504" y="1770"/>
                    <a:pt x="1503" y="1772"/>
                    <a:pt x="1501" y="1773"/>
                  </a:cubicBezTo>
                  <a:lnTo>
                    <a:pt x="1501" y="1773"/>
                  </a:lnTo>
                  <a:lnTo>
                    <a:pt x="1501" y="1770"/>
                  </a:lnTo>
                  <a:lnTo>
                    <a:pt x="1501" y="1770"/>
                  </a:lnTo>
                  <a:cubicBezTo>
                    <a:pt x="1503" y="1770"/>
                    <a:pt x="1504" y="1769"/>
                    <a:pt x="1505" y="1769"/>
                  </a:cubicBezTo>
                  <a:close/>
                  <a:moveTo>
                    <a:pt x="1516" y="1766"/>
                  </a:moveTo>
                  <a:lnTo>
                    <a:pt x="1516" y="1766"/>
                  </a:lnTo>
                  <a:cubicBezTo>
                    <a:pt x="1516" y="1766"/>
                    <a:pt x="1517" y="1767"/>
                    <a:pt x="1517" y="1768"/>
                  </a:cubicBezTo>
                  <a:lnTo>
                    <a:pt x="1517" y="1768"/>
                  </a:lnTo>
                  <a:cubicBezTo>
                    <a:pt x="1517" y="1768"/>
                    <a:pt x="1517" y="1768"/>
                    <a:pt x="1516" y="1769"/>
                  </a:cubicBezTo>
                  <a:lnTo>
                    <a:pt x="1516" y="1769"/>
                  </a:lnTo>
                  <a:cubicBezTo>
                    <a:pt x="1516" y="1768"/>
                    <a:pt x="1516" y="1768"/>
                    <a:pt x="1515" y="1768"/>
                  </a:cubicBezTo>
                  <a:lnTo>
                    <a:pt x="1515" y="1768"/>
                  </a:lnTo>
                  <a:cubicBezTo>
                    <a:pt x="1514" y="1769"/>
                    <a:pt x="1513" y="1771"/>
                    <a:pt x="1511" y="1773"/>
                  </a:cubicBezTo>
                  <a:lnTo>
                    <a:pt x="1511" y="1773"/>
                  </a:lnTo>
                  <a:cubicBezTo>
                    <a:pt x="1510" y="1774"/>
                    <a:pt x="1509" y="1774"/>
                    <a:pt x="1508" y="1775"/>
                  </a:cubicBezTo>
                  <a:lnTo>
                    <a:pt x="1508" y="1775"/>
                  </a:lnTo>
                  <a:cubicBezTo>
                    <a:pt x="1510" y="1772"/>
                    <a:pt x="1512" y="1769"/>
                    <a:pt x="1513" y="1766"/>
                  </a:cubicBezTo>
                  <a:lnTo>
                    <a:pt x="1513" y="1766"/>
                  </a:lnTo>
                  <a:cubicBezTo>
                    <a:pt x="1514" y="1767"/>
                    <a:pt x="1515" y="1767"/>
                    <a:pt x="1515" y="1768"/>
                  </a:cubicBezTo>
                  <a:lnTo>
                    <a:pt x="1515" y="1768"/>
                  </a:lnTo>
                  <a:cubicBezTo>
                    <a:pt x="1515" y="1767"/>
                    <a:pt x="1516" y="1766"/>
                    <a:pt x="1516" y="1766"/>
                  </a:cubicBezTo>
                  <a:close/>
                  <a:moveTo>
                    <a:pt x="1494" y="1773"/>
                  </a:moveTo>
                  <a:lnTo>
                    <a:pt x="1494" y="1773"/>
                  </a:lnTo>
                  <a:cubicBezTo>
                    <a:pt x="1494" y="1774"/>
                    <a:pt x="1494" y="1774"/>
                    <a:pt x="1495" y="1774"/>
                  </a:cubicBezTo>
                  <a:lnTo>
                    <a:pt x="1495" y="1774"/>
                  </a:lnTo>
                  <a:cubicBezTo>
                    <a:pt x="1493" y="1778"/>
                    <a:pt x="1492" y="1782"/>
                    <a:pt x="1490" y="1785"/>
                  </a:cubicBezTo>
                  <a:lnTo>
                    <a:pt x="1490" y="1785"/>
                  </a:lnTo>
                  <a:cubicBezTo>
                    <a:pt x="1488" y="1786"/>
                    <a:pt x="1485" y="1788"/>
                    <a:pt x="1483" y="1788"/>
                  </a:cubicBezTo>
                  <a:lnTo>
                    <a:pt x="1468" y="1788"/>
                  </a:lnTo>
                  <a:cubicBezTo>
                    <a:pt x="1468" y="1787"/>
                    <a:pt x="1469" y="1786"/>
                    <a:pt x="1470" y="1785"/>
                  </a:cubicBezTo>
                  <a:lnTo>
                    <a:pt x="1470" y="1785"/>
                  </a:lnTo>
                  <a:cubicBezTo>
                    <a:pt x="1478" y="1782"/>
                    <a:pt x="1486" y="1777"/>
                    <a:pt x="1494" y="1773"/>
                  </a:cubicBezTo>
                  <a:close/>
                  <a:moveTo>
                    <a:pt x="2021" y="1"/>
                  </a:moveTo>
                  <a:cubicBezTo>
                    <a:pt x="1944" y="1"/>
                    <a:pt x="1867" y="21"/>
                    <a:pt x="1798" y="60"/>
                  </a:cubicBezTo>
                  <a:cubicBezTo>
                    <a:pt x="1794" y="62"/>
                    <a:pt x="1790" y="65"/>
                    <a:pt x="1786" y="67"/>
                  </a:cubicBezTo>
                  <a:lnTo>
                    <a:pt x="1786" y="67"/>
                  </a:lnTo>
                  <a:cubicBezTo>
                    <a:pt x="1768" y="66"/>
                    <a:pt x="1750" y="66"/>
                    <a:pt x="1733" y="66"/>
                  </a:cubicBezTo>
                  <a:cubicBezTo>
                    <a:pt x="1603" y="66"/>
                    <a:pt x="1474" y="88"/>
                    <a:pt x="1353" y="134"/>
                  </a:cubicBezTo>
                  <a:cubicBezTo>
                    <a:pt x="958" y="258"/>
                    <a:pt x="613" y="529"/>
                    <a:pt x="415" y="900"/>
                  </a:cubicBezTo>
                  <a:cubicBezTo>
                    <a:pt x="242" y="1245"/>
                    <a:pt x="119" y="1616"/>
                    <a:pt x="69" y="2011"/>
                  </a:cubicBezTo>
                  <a:cubicBezTo>
                    <a:pt x="1" y="2217"/>
                    <a:pt x="124" y="2445"/>
                    <a:pt x="320" y="2555"/>
                  </a:cubicBezTo>
                  <a:lnTo>
                    <a:pt x="320" y="2555"/>
                  </a:lnTo>
                  <a:cubicBezTo>
                    <a:pt x="355" y="2643"/>
                    <a:pt x="409" y="2726"/>
                    <a:pt x="489" y="2801"/>
                  </a:cubicBezTo>
                  <a:cubicBezTo>
                    <a:pt x="653" y="2949"/>
                    <a:pt x="861" y="3026"/>
                    <a:pt x="1076" y="3026"/>
                  </a:cubicBezTo>
                  <a:cubicBezTo>
                    <a:pt x="1178" y="3026"/>
                    <a:pt x="1281" y="3009"/>
                    <a:pt x="1381" y="2975"/>
                  </a:cubicBezTo>
                  <a:lnTo>
                    <a:pt x="1381" y="2975"/>
                  </a:lnTo>
                  <a:cubicBezTo>
                    <a:pt x="1600" y="2929"/>
                    <a:pt x="1801" y="2819"/>
                    <a:pt x="1977" y="2672"/>
                  </a:cubicBezTo>
                  <a:lnTo>
                    <a:pt x="1977" y="2672"/>
                  </a:lnTo>
                  <a:cubicBezTo>
                    <a:pt x="2068" y="2637"/>
                    <a:pt x="2152" y="2580"/>
                    <a:pt x="2217" y="2504"/>
                  </a:cubicBezTo>
                  <a:cubicBezTo>
                    <a:pt x="2242" y="2483"/>
                    <a:pt x="2264" y="2461"/>
                    <a:pt x="2286" y="2437"/>
                  </a:cubicBezTo>
                  <a:lnTo>
                    <a:pt x="2286" y="2437"/>
                  </a:lnTo>
                  <a:cubicBezTo>
                    <a:pt x="2325" y="2396"/>
                    <a:pt x="2361" y="2351"/>
                    <a:pt x="2393" y="2304"/>
                  </a:cubicBezTo>
                  <a:lnTo>
                    <a:pt x="2393" y="2304"/>
                  </a:lnTo>
                  <a:cubicBezTo>
                    <a:pt x="2663" y="2033"/>
                    <a:pt x="2835" y="1664"/>
                    <a:pt x="2884" y="1270"/>
                  </a:cubicBezTo>
                  <a:cubicBezTo>
                    <a:pt x="2904" y="929"/>
                    <a:pt x="2778" y="605"/>
                    <a:pt x="2544" y="376"/>
                  </a:cubicBezTo>
                  <a:lnTo>
                    <a:pt x="2544" y="376"/>
                  </a:lnTo>
                  <a:cubicBezTo>
                    <a:pt x="2490" y="290"/>
                    <a:pt x="2423" y="209"/>
                    <a:pt x="2341" y="134"/>
                  </a:cubicBezTo>
                  <a:cubicBezTo>
                    <a:pt x="2252" y="45"/>
                    <a:pt x="2136" y="1"/>
                    <a:pt x="20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3" name="Google Shape;1013;p38"/>
            <p:cNvSpPr/>
            <p:nvPr/>
          </p:nvSpPr>
          <p:spPr>
            <a:xfrm flipH="1">
              <a:off x="8114322" y="2339771"/>
              <a:ext cx="139888" cy="152839"/>
            </a:xfrm>
            <a:custGeom>
              <a:avLst/>
              <a:gdLst/>
              <a:ahLst/>
              <a:cxnLst/>
              <a:rect l="l" t="t" r="r" b="b"/>
              <a:pathLst>
                <a:path w="3424" h="3741" extrusionOk="0">
                  <a:moveTo>
                    <a:pt x="2090" y="1509"/>
                  </a:moveTo>
                  <a:cubicBezTo>
                    <a:pt x="2095" y="1509"/>
                    <a:pt x="2094" y="1511"/>
                    <a:pt x="2089" y="1514"/>
                  </a:cubicBezTo>
                  <a:lnTo>
                    <a:pt x="2089" y="1514"/>
                  </a:lnTo>
                  <a:cubicBezTo>
                    <a:pt x="2088" y="1514"/>
                    <a:pt x="2088" y="1514"/>
                    <a:pt x="2087" y="1514"/>
                  </a:cubicBezTo>
                  <a:cubicBezTo>
                    <a:pt x="2084" y="1514"/>
                    <a:pt x="2082" y="1514"/>
                    <a:pt x="2080" y="1514"/>
                  </a:cubicBezTo>
                  <a:lnTo>
                    <a:pt x="2080" y="1514"/>
                  </a:lnTo>
                  <a:cubicBezTo>
                    <a:pt x="2086" y="1511"/>
                    <a:pt x="2090" y="1509"/>
                    <a:pt x="2090" y="1509"/>
                  </a:cubicBezTo>
                  <a:close/>
                  <a:moveTo>
                    <a:pt x="1953" y="0"/>
                  </a:moveTo>
                  <a:cubicBezTo>
                    <a:pt x="1810" y="0"/>
                    <a:pt x="1666" y="26"/>
                    <a:pt x="1522" y="77"/>
                  </a:cubicBezTo>
                  <a:cubicBezTo>
                    <a:pt x="1226" y="201"/>
                    <a:pt x="954" y="423"/>
                    <a:pt x="782" y="719"/>
                  </a:cubicBezTo>
                  <a:cubicBezTo>
                    <a:pt x="634" y="1015"/>
                    <a:pt x="510" y="1336"/>
                    <a:pt x="461" y="1682"/>
                  </a:cubicBezTo>
                  <a:cubicBezTo>
                    <a:pt x="411" y="1830"/>
                    <a:pt x="387" y="2003"/>
                    <a:pt x="337" y="2176"/>
                  </a:cubicBezTo>
                  <a:cubicBezTo>
                    <a:pt x="337" y="2201"/>
                    <a:pt x="313" y="2250"/>
                    <a:pt x="313" y="2275"/>
                  </a:cubicBezTo>
                  <a:cubicBezTo>
                    <a:pt x="295" y="2309"/>
                    <a:pt x="278" y="2355"/>
                    <a:pt x="278" y="2355"/>
                  </a:cubicBezTo>
                  <a:cubicBezTo>
                    <a:pt x="277" y="2355"/>
                    <a:pt x="280" y="2347"/>
                    <a:pt x="288" y="2324"/>
                  </a:cubicBezTo>
                  <a:lnTo>
                    <a:pt x="288" y="2324"/>
                  </a:lnTo>
                  <a:cubicBezTo>
                    <a:pt x="238" y="2423"/>
                    <a:pt x="189" y="2497"/>
                    <a:pt x="140" y="2571"/>
                  </a:cubicBezTo>
                  <a:cubicBezTo>
                    <a:pt x="65" y="2678"/>
                    <a:pt x="49" y="2788"/>
                    <a:pt x="72" y="2888"/>
                  </a:cubicBezTo>
                  <a:lnTo>
                    <a:pt x="72" y="2888"/>
                  </a:lnTo>
                  <a:cubicBezTo>
                    <a:pt x="1" y="3048"/>
                    <a:pt x="16" y="3246"/>
                    <a:pt x="189" y="3410"/>
                  </a:cubicBezTo>
                  <a:lnTo>
                    <a:pt x="140" y="3386"/>
                  </a:lnTo>
                  <a:lnTo>
                    <a:pt x="140" y="3386"/>
                  </a:lnTo>
                  <a:cubicBezTo>
                    <a:pt x="403" y="3636"/>
                    <a:pt x="717" y="3741"/>
                    <a:pt x="1037" y="3741"/>
                  </a:cubicBezTo>
                  <a:cubicBezTo>
                    <a:pt x="1347" y="3741"/>
                    <a:pt x="1662" y="3642"/>
                    <a:pt x="1942" y="3484"/>
                  </a:cubicBezTo>
                  <a:cubicBezTo>
                    <a:pt x="2535" y="3139"/>
                    <a:pt x="2979" y="2620"/>
                    <a:pt x="3176" y="1978"/>
                  </a:cubicBezTo>
                  <a:cubicBezTo>
                    <a:pt x="3423" y="1287"/>
                    <a:pt x="3152" y="522"/>
                    <a:pt x="2535" y="151"/>
                  </a:cubicBezTo>
                  <a:cubicBezTo>
                    <a:pt x="2347" y="51"/>
                    <a:pt x="2152" y="0"/>
                    <a:pt x="19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4" name="Google Shape;1014;p38"/>
            <p:cNvSpPr/>
            <p:nvPr/>
          </p:nvSpPr>
          <p:spPr>
            <a:xfrm flipH="1">
              <a:off x="8070975" y="2754449"/>
              <a:ext cx="115007" cy="107735"/>
            </a:xfrm>
            <a:custGeom>
              <a:avLst/>
              <a:gdLst/>
              <a:ahLst/>
              <a:cxnLst/>
              <a:rect l="l" t="t" r="r" b="b"/>
              <a:pathLst>
                <a:path w="2815" h="2637" extrusionOk="0">
                  <a:moveTo>
                    <a:pt x="1250" y="1125"/>
                  </a:moveTo>
                  <a:cubicBezTo>
                    <a:pt x="1250" y="1125"/>
                    <a:pt x="1250" y="1126"/>
                    <a:pt x="1250" y="1126"/>
                  </a:cubicBezTo>
                  <a:lnTo>
                    <a:pt x="1250" y="1126"/>
                  </a:lnTo>
                  <a:cubicBezTo>
                    <a:pt x="1249" y="1126"/>
                    <a:pt x="1249" y="1126"/>
                    <a:pt x="1249" y="1125"/>
                  </a:cubicBezTo>
                  <a:lnTo>
                    <a:pt x="1249" y="1125"/>
                  </a:lnTo>
                  <a:cubicBezTo>
                    <a:pt x="1249" y="1125"/>
                    <a:pt x="1250" y="1125"/>
                    <a:pt x="1250" y="1125"/>
                  </a:cubicBezTo>
                  <a:close/>
                  <a:moveTo>
                    <a:pt x="1244" y="1129"/>
                  </a:moveTo>
                  <a:cubicBezTo>
                    <a:pt x="1244" y="1130"/>
                    <a:pt x="1244" y="1131"/>
                    <a:pt x="1244" y="1132"/>
                  </a:cubicBezTo>
                  <a:lnTo>
                    <a:pt x="1244" y="1132"/>
                  </a:lnTo>
                  <a:cubicBezTo>
                    <a:pt x="1245" y="1131"/>
                    <a:pt x="1245" y="1130"/>
                    <a:pt x="1246" y="1129"/>
                  </a:cubicBezTo>
                  <a:lnTo>
                    <a:pt x="1246" y="1129"/>
                  </a:lnTo>
                  <a:cubicBezTo>
                    <a:pt x="1246" y="1130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6" y="1131"/>
                    <a:pt x="1246" y="1131"/>
                    <a:pt x="1246" y="1131"/>
                  </a:cubicBezTo>
                  <a:lnTo>
                    <a:pt x="1246" y="1131"/>
                  </a:lnTo>
                  <a:cubicBezTo>
                    <a:pt x="1245" y="1131"/>
                    <a:pt x="1245" y="1132"/>
                    <a:pt x="1244" y="1132"/>
                  </a:cubicBezTo>
                  <a:lnTo>
                    <a:pt x="1244" y="1132"/>
                  </a:lnTo>
                  <a:cubicBezTo>
                    <a:pt x="1244" y="1132"/>
                    <a:pt x="1244" y="1132"/>
                    <a:pt x="1244" y="1132"/>
                  </a:cubicBezTo>
                  <a:lnTo>
                    <a:pt x="1244" y="1132"/>
                  </a:lnTo>
                  <a:cubicBezTo>
                    <a:pt x="1244" y="1132"/>
                    <a:pt x="1244" y="1132"/>
                    <a:pt x="1244" y="1132"/>
                  </a:cubicBezTo>
                  <a:lnTo>
                    <a:pt x="1244" y="1132"/>
                  </a:lnTo>
                  <a:cubicBezTo>
                    <a:pt x="1241" y="1133"/>
                    <a:pt x="1239" y="1134"/>
                    <a:pt x="1236" y="1135"/>
                  </a:cubicBezTo>
                  <a:lnTo>
                    <a:pt x="1236" y="1135"/>
                  </a:lnTo>
                  <a:cubicBezTo>
                    <a:pt x="1238" y="1135"/>
                    <a:pt x="1240" y="1135"/>
                    <a:pt x="1242" y="1135"/>
                  </a:cubicBezTo>
                  <a:lnTo>
                    <a:pt x="1242" y="1135"/>
                  </a:lnTo>
                  <a:cubicBezTo>
                    <a:pt x="1242" y="1135"/>
                    <a:pt x="1242" y="1136"/>
                    <a:pt x="1242" y="1136"/>
                  </a:cubicBezTo>
                  <a:lnTo>
                    <a:pt x="1242" y="1136"/>
                  </a:lnTo>
                  <a:cubicBezTo>
                    <a:pt x="1243" y="1136"/>
                    <a:pt x="1243" y="1135"/>
                    <a:pt x="1243" y="1135"/>
                  </a:cubicBezTo>
                  <a:lnTo>
                    <a:pt x="1243" y="1135"/>
                  </a:lnTo>
                  <a:cubicBezTo>
                    <a:pt x="1244" y="1135"/>
                    <a:pt x="1244" y="1135"/>
                    <a:pt x="1244" y="1135"/>
                  </a:cubicBezTo>
                  <a:lnTo>
                    <a:pt x="1244" y="1135"/>
                  </a:lnTo>
                  <a:cubicBezTo>
                    <a:pt x="1244" y="1134"/>
                    <a:pt x="1244" y="1134"/>
                    <a:pt x="1244" y="1133"/>
                  </a:cubicBezTo>
                  <a:lnTo>
                    <a:pt x="1244" y="1133"/>
                  </a:lnTo>
                  <a:cubicBezTo>
                    <a:pt x="1245" y="1133"/>
                    <a:pt x="1245" y="1132"/>
                    <a:pt x="1246" y="1131"/>
                  </a:cubicBezTo>
                  <a:lnTo>
                    <a:pt x="1246" y="1131"/>
                  </a:lnTo>
                  <a:cubicBezTo>
                    <a:pt x="1246" y="1132"/>
                    <a:pt x="1246" y="1134"/>
                    <a:pt x="1246" y="1135"/>
                  </a:cubicBezTo>
                  <a:lnTo>
                    <a:pt x="1246" y="1135"/>
                  </a:lnTo>
                  <a:cubicBezTo>
                    <a:pt x="1245" y="1135"/>
                    <a:pt x="1245" y="1135"/>
                    <a:pt x="1244" y="1135"/>
                  </a:cubicBezTo>
                  <a:lnTo>
                    <a:pt x="1244" y="1135"/>
                  </a:lnTo>
                  <a:cubicBezTo>
                    <a:pt x="1244" y="1135"/>
                    <a:pt x="1245" y="1136"/>
                    <a:pt x="1245" y="1136"/>
                  </a:cubicBezTo>
                  <a:lnTo>
                    <a:pt x="1242" y="1136"/>
                  </a:lnTo>
                  <a:cubicBezTo>
                    <a:pt x="1242" y="1137"/>
                    <a:pt x="1241" y="1138"/>
                    <a:pt x="1241" y="1138"/>
                  </a:cubicBezTo>
                  <a:lnTo>
                    <a:pt x="1241" y="1138"/>
                  </a:lnTo>
                  <a:cubicBezTo>
                    <a:pt x="1241" y="1138"/>
                    <a:pt x="1241" y="1137"/>
                    <a:pt x="1242" y="1136"/>
                  </a:cubicBezTo>
                  <a:lnTo>
                    <a:pt x="1235" y="1136"/>
                  </a:lnTo>
                  <a:cubicBezTo>
                    <a:pt x="1235" y="1136"/>
                    <a:pt x="1236" y="1136"/>
                    <a:pt x="1236" y="1135"/>
                  </a:cubicBezTo>
                  <a:lnTo>
                    <a:pt x="1236" y="1135"/>
                  </a:lnTo>
                  <a:cubicBezTo>
                    <a:pt x="1236" y="1135"/>
                    <a:pt x="1236" y="1135"/>
                    <a:pt x="1236" y="1135"/>
                  </a:cubicBezTo>
                  <a:lnTo>
                    <a:pt x="1236" y="1135"/>
                  </a:lnTo>
                  <a:cubicBezTo>
                    <a:pt x="1239" y="1132"/>
                    <a:pt x="1241" y="1130"/>
                    <a:pt x="1244" y="1129"/>
                  </a:cubicBezTo>
                  <a:close/>
                  <a:moveTo>
                    <a:pt x="692" y="0"/>
                  </a:moveTo>
                  <a:cubicBezTo>
                    <a:pt x="608" y="0"/>
                    <a:pt x="536" y="23"/>
                    <a:pt x="467" y="68"/>
                  </a:cubicBezTo>
                  <a:lnTo>
                    <a:pt x="467" y="68"/>
                  </a:lnTo>
                  <a:cubicBezTo>
                    <a:pt x="460" y="70"/>
                    <a:pt x="452" y="72"/>
                    <a:pt x="445" y="74"/>
                  </a:cubicBezTo>
                  <a:cubicBezTo>
                    <a:pt x="247" y="124"/>
                    <a:pt x="99" y="297"/>
                    <a:pt x="50" y="494"/>
                  </a:cubicBezTo>
                  <a:cubicBezTo>
                    <a:pt x="25" y="593"/>
                    <a:pt x="25" y="692"/>
                    <a:pt x="25" y="790"/>
                  </a:cubicBezTo>
                  <a:cubicBezTo>
                    <a:pt x="0" y="1185"/>
                    <a:pt x="124" y="1556"/>
                    <a:pt x="371" y="1852"/>
                  </a:cubicBezTo>
                  <a:cubicBezTo>
                    <a:pt x="522" y="2019"/>
                    <a:pt x="711" y="2148"/>
                    <a:pt x="919" y="2223"/>
                  </a:cubicBezTo>
                  <a:lnTo>
                    <a:pt x="919" y="2223"/>
                  </a:lnTo>
                  <a:cubicBezTo>
                    <a:pt x="1011" y="2338"/>
                    <a:pt x="1123" y="2439"/>
                    <a:pt x="1235" y="2519"/>
                  </a:cubicBezTo>
                  <a:cubicBezTo>
                    <a:pt x="1379" y="2591"/>
                    <a:pt x="1551" y="2637"/>
                    <a:pt x="1719" y="2637"/>
                  </a:cubicBezTo>
                  <a:cubicBezTo>
                    <a:pt x="1781" y="2637"/>
                    <a:pt x="1842" y="2631"/>
                    <a:pt x="1902" y="2617"/>
                  </a:cubicBezTo>
                  <a:cubicBezTo>
                    <a:pt x="2297" y="2519"/>
                    <a:pt x="2617" y="2222"/>
                    <a:pt x="2716" y="1827"/>
                  </a:cubicBezTo>
                  <a:cubicBezTo>
                    <a:pt x="2815" y="1408"/>
                    <a:pt x="2692" y="963"/>
                    <a:pt x="2371" y="642"/>
                  </a:cubicBezTo>
                  <a:cubicBezTo>
                    <a:pt x="2074" y="346"/>
                    <a:pt x="1704" y="173"/>
                    <a:pt x="1309" y="99"/>
                  </a:cubicBezTo>
                  <a:cubicBezTo>
                    <a:pt x="1279" y="93"/>
                    <a:pt x="1250" y="86"/>
                    <a:pt x="1221" y="81"/>
                  </a:cubicBezTo>
                  <a:lnTo>
                    <a:pt x="1221" y="81"/>
                  </a:lnTo>
                  <a:cubicBezTo>
                    <a:pt x="1144" y="58"/>
                    <a:pt x="1066" y="40"/>
                    <a:pt x="988" y="25"/>
                  </a:cubicBezTo>
                  <a:cubicBezTo>
                    <a:pt x="942" y="18"/>
                    <a:pt x="894" y="15"/>
                    <a:pt x="845" y="15"/>
                  </a:cubicBezTo>
                  <a:cubicBezTo>
                    <a:pt x="834" y="15"/>
                    <a:pt x="824" y="16"/>
                    <a:pt x="814" y="16"/>
                  </a:cubicBezTo>
                  <a:lnTo>
                    <a:pt x="814" y="16"/>
                  </a:lnTo>
                  <a:cubicBezTo>
                    <a:pt x="773" y="11"/>
                    <a:pt x="732" y="5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5" name="Google Shape;1015;p38"/>
            <p:cNvSpPr/>
            <p:nvPr/>
          </p:nvSpPr>
          <p:spPr>
            <a:xfrm flipH="1">
              <a:off x="8277742" y="2672371"/>
              <a:ext cx="129347" cy="135148"/>
            </a:xfrm>
            <a:custGeom>
              <a:avLst/>
              <a:gdLst/>
              <a:ahLst/>
              <a:cxnLst/>
              <a:rect l="l" t="t" r="r" b="b"/>
              <a:pathLst>
                <a:path w="3166" h="3308" extrusionOk="0">
                  <a:moveTo>
                    <a:pt x="1546" y="1400"/>
                  </a:moveTo>
                  <a:lnTo>
                    <a:pt x="1546" y="1400"/>
                  </a:lnTo>
                  <a:cubicBezTo>
                    <a:pt x="1546" y="1401"/>
                    <a:pt x="1546" y="1402"/>
                    <a:pt x="1546" y="1403"/>
                  </a:cubicBezTo>
                  <a:lnTo>
                    <a:pt x="1546" y="1403"/>
                  </a:lnTo>
                  <a:cubicBezTo>
                    <a:pt x="1546" y="1403"/>
                    <a:pt x="1546" y="1403"/>
                    <a:pt x="1545" y="1403"/>
                  </a:cubicBezTo>
                  <a:cubicBezTo>
                    <a:pt x="1543" y="1403"/>
                    <a:pt x="1543" y="1402"/>
                    <a:pt x="1546" y="1400"/>
                  </a:cubicBezTo>
                  <a:close/>
                  <a:moveTo>
                    <a:pt x="1704" y="1519"/>
                  </a:moveTo>
                  <a:cubicBezTo>
                    <a:pt x="1704" y="1519"/>
                    <a:pt x="1704" y="1519"/>
                    <a:pt x="1704" y="1519"/>
                  </a:cubicBezTo>
                  <a:lnTo>
                    <a:pt x="1704" y="1519"/>
                  </a:lnTo>
                  <a:cubicBezTo>
                    <a:pt x="1704" y="1519"/>
                    <a:pt x="1704" y="1519"/>
                    <a:pt x="1703" y="1520"/>
                  </a:cubicBezTo>
                  <a:lnTo>
                    <a:pt x="1703" y="1520"/>
                  </a:lnTo>
                  <a:cubicBezTo>
                    <a:pt x="1704" y="1519"/>
                    <a:pt x="1704" y="1519"/>
                    <a:pt x="1704" y="1519"/>
                  </a:cubicBezTo>
                  <a:close/>
                  <a:moveTo>
                    <a:pt x="1684" y="1516"/>
                  </a:moveTo>
                  <a:cubicBezTo>
                    <a:pt x="1676" y="1519"/>
                    <a:pt x="1670" y="1521"/>
                    <a:pt x="1666" y="1521"/>
                  </a:cubicBezTo>
                  <a:cubicBezTo>
                    <a:pt x="1662" y="1521"/>
                    <a:pt x="1660" y="1519"/>
                    <a:pt x="1660" y="1516"/>
                  </a:cubicBezTo>
                  <a:close/>
                  <a:moveTo>
                    <a:pt x="1705" y="1519"/>
                  </a:moveTo>
                  <a:cubicBezTo>
                    <a:pt x="1706" y="1519"/>
                    <a:pt x="1707" y="1520"/>
                    <a:pt x="1708" y="1520"/>
                  </a:cubicBezTo>
                  <a:lnTo>
                    <a:pt x="1708" y="1520"/>
                  </a:lnTo>
                  <a:cubicBezTo>
                    <a:pt x="1706" y="1521"/>
                    <a:pt x="1704" y="1523"/>
                    <a:pt x="1701" y="1524"/>
                  </a:cubicBezTo>
                  <a:lnTo>
                    <a:pt x="1701" y="1524"/>
                  </a:lnTo>
                  <a:cubicBezTo>
                    <a:pt x="1701" y="1524"/>
                    <a:pt x="1701" y="1524"/>
                    <a:pt x="1701" y="1524"/>
                  </a:cubicBezTo>
                  <a:lnTo>
                    <a:pt x="1701" y="1524"/>
                  </a:lnTo>
                  <a:cubicBezTo>
                    <a:pt x="1703" y="1521"/>
                    <a:pt x="1705" y="1520"/>
                    <a:pt x="1705" y="1519"/>
                  </a:cubicBezTo>
                  <a:close/>
                  <a:moveTo>
                    <a:pt x="1713" y="1523"/>
                  </a:moveTo>
                  <a:cubicBezTo>
                    <a:pt x="1713" y="1523"/>
                    <a:pt x="1714" y="1523"/>
                    <a:pt x="1714" y="1523"/>
                  </a:cubicBezTo>
                  <a:lnTo>
                    <a:pt x="1714" y="1523"/>
                  </a:lnTo>
                  <a:cubicBezTo>
                    <a:pt x="1717" y="1526"/>
                    <a:pt x="1722" y="1529"/>
                    <a:pt x="1727" y="1533"/>
                  </a:cubicBezTo>
                  <a:lnTo>
                    <a:pt x="1727" y="1533"/>
                  </a:lnTo>
                  <a:cubicBezTo>
                    <a:pt x="1727" y="1533"/>
                    <a:pt x="1727" y="1533"/>
                    <a:pt x="1727" y="1533"/>
                  </a:cubicBezTo>
                  <a:lnTo>
                    <a:pt x="1727" y="1533"/>
                  </a:lnTo>
                  <a:cubicBezTo>
                    <a:pt x="1728" y="1535"/>
                    <a:pt x="1729" y="1536"/>
                    <a:pt x="1731" y="1538"/>
                  </a:cubicBezTo>
                  <a:lnTo>
                    <a:pt x="1731" y="1538"/>
                  </a:lnTo>
                  <a:cubicBezTo>
                    <a:pt x="1731" y="1538"/>
                    <a:pt x="1731" y="1538"/>
                    <a:pt x="1731" y="1538"/>
                  </a:cubicBezTo>
                  <a:lnTo>
                    <a:pt x="1731" y="1538"/>
                  </a:lnTo>
                  <a:cubicBezTo>
                    <a:pt x="1732" y="1539"/>
                    <a:pt x="1733" y="1539"/>
                    <a:pt x="1734" y="1540"/>
                  </a:cubicBezTo>
                  <a:cubicBezTo>
                    <a:pt x="1737" y="1547"/>
                    <a:pt x="1740" y="1553"/>
                    <a:pt x="1742" y="1558"/>
                  </a:cubicBezTo>
                  <a:lnTo>
                    <a:pt x="1742" y="1558"/>
                  </a:lnTo>
                  <a:cubicBezTo>
                    <a:pt x="1740" y="1556"/>
                    <a:pt x="1737" y="1554"/>
                    <a:pt x="1735" y="1552"/>
                  </a:cubicBezTo>
                  <a:lnTo>
                    <a:pt x="1735" y="1552"/>
                  </a:lnTo>
                  <a:cubicBezTo>
                    <a:pt x="1733" y="1548"/>
                    <a:pt x="1731" y="1543"/>
                    <a:pt x="1728" y="1537"/>
                  </a:cubicBezTo>
                  <a:lnTo>
                    <a:pt x="1728" y="1537"/>
                  </a:lnTo>
                  <a:cubicBezTo>
                    <a:pt x="1729" y="1537"/>
                    <a:pt x="1730" y="1537"/>
                    <a:pt x="1731" y="1538"/>
                  </a:cubicBezTo>
                  <a:lnTo>
                    <a:pt x="1731" y="1538"/>
                  </a:lnTo>
                  <a:cubicBezTo>
                    <a:pt x="1730" y="1536"/>
                    <a:pt x="1728" y="1535"/>
                    <a:pt x="1727" y="1533"/>
                  </a:cubicBezTo>
                  <a:lnTo>
                    <a:pt x="1727" y="1533"/>
                  </a:lnTo>
                  <a:cubicBezTo>
                    <a:pt x="1727" y="1535"/>
                    <a:pt x="1728" y="1536"/>
                    <a:pt x="1728" y="1537"/>
                  </a:cubicBezTo>
                  <a:lnTo>
                    <a:pt x="1728" y="1537"/>
                  </a:lnTo>
                  <a:cubicBezTo>
                    <a:pt x="1725" y="1536"/>
                    <a:pt x="1721" y="1535"/>
                    <a:pt x="1718" y="1534"/>
                  </a:cubicBezTo>
                  <a:lnTo>
                    <a:pt x="1718" y="1534"/>
                  </a:lnTo>
                  <a:cubicBezTo>
                    <a:pt x="1714" y="1528"/>
                    <a:pt x="1711" y="1523"/>
                    <a:pt x="1713" y="1523"/>
                  </a:cubicBezTo>
                  <a:close/>
                  <a:moveTo>
                    <a:pt x="1630" y="1561"/>
                  </a:moveTo>
                  <a:cubicBezTo>
                    <a:pt x="1631" y="1561"/>
                    <a:pt x="1632" y="1562"/>
                    <a:pt x="1632" y="1562"/>
                  </a:cubicBezTo>
                  <a:lnTo>
                    <a:pt x="1632" y="1562"/>
                  </a:lnTo>
                  <a:cubicBezTo>
                    <a:pt x="1632" y="1562"/>
                    <a:pt x="1633" y="1562"/>
                    <a:pt x="1633" y="1562"/>
                  </a:cubicBezTo>
                  <a:cubicBezTo>
                    <a:pt x="1633" y="1562"/>
                    <a:pt x="1633" y="1562"/>
                    <a:pt x="1634" y="1562"/>
                  </a:cubicBezTo>
                  <a:lnTo>
                    <a:pt x="1634" y="1562"/>
                  </a:lnTo>
                  <a:cubicBezTo>
                    <a:pt x="1639" y="1564"/>
                    <a:pt x="1640" y="1565"/>
                    <a:pt x="1635" y="1565"/>
                  </a:cubicBezTo>
                  <a:cubicBezTo>
                    <a:pt x="1635" y="1565"/>
                    <a:pt x="1634" y="1564"/>
                    <a:pt x="1632" y="1564"/>
                  </a:cubicBezTo>
                  <a:lnTo>
                    <a:pt x="1632" y="1564"/>
                  </a:lnTo>
                  <a:cubicBezTo>
                    <a:pt x="1632" y="1563"/>
                    <a:pt x="1631" y="1562"/>
                    <a:pt x="1630" y="1561"/>
                  </a:cubicBezTo>
                  <a:close/>
                  <a:moveTo>
                    <a:pt x="1825" y="0"/>
                  </a:moveTo>
                  <a:cubicBezTo>
                    <a:pt x="1757" y="0"/>
                    <a:pt x="1684" y="18"/>
                    <a:pt x="1610" y="59"/>
                  </a:cubicBezTo>
                  <a:lnTo>
                    <a:pt x="1610" y="108"/>
                  </a:lnTo>
                  <a:cubicBezTo>
                    <a:pt x="1278" y="311"/>
                    <a:pt x="1001" y="556"/>
                    <a:pt x="769" y="841"/>
                  </a:cubicBezTo>
                  <a:lnTo>
                    <a:pt x="769" y="841"/>
                  </a:lnTo>
                  <a:cubicBezTo>
                    <a:pt x="338" y="1147"/>
                    <a:pt x="0" y="1620"/>
                    <a:pt x="80" y="2158"/>
                  </a:cubicBezTo>
                  <a:cubicBezTo>
                    <a:pt x="107" y="2306"/>
                    <a:pt x="168" y="2436"/>
                    <a:pt x="255" y="2547"/>
                  </a:cubicBezTo>
                  <a:lnTo>
                    <a:pt x="255" y="2547"/>
                  </a:lnTo>
                  <a:cubicBezTo>
                    <a:pt x="337" y="2906"/>
                    <a:pt x="603" y="3192"/>
                    <a:pt x="968" y="3293"/>
                  </a:cubicBezTo>
                  <a:cubicBezTo>
                    <a:pt x="1028" y="3303"/>
                    <a:pt x="1086" y="3308"/>
                    <a:pt x="1142" y="3308"/>
                  </a:cubicBezTo>
                  <a:cubicBezTo>
                    <a:pt x="1649" y="3308"/>
                    <a:pt x="2038" y="2930"/>
                    <a:pt x="2326" y="2553"/>
                  </a:cubicBezTo>
                  <a:cubicBezTo>
                    <a:pt x="2672" y="2108"/>
                    <a:pt x="2944" y="1590"/>
                    <a:pt x="3092" y="1047"/>
                  </a:cubicBezTo>
                  <a:cubicBezTo>
                    <a:pt x="3166" y="800"/>
                    <a:pt x="3018" y="553"/>
                    <a:pt x="2795" y="479"/>
                  </a:cubicBezTo>
                  <a:cubicBezTo>
                    <a:pt x="2795" y="478"/>
                    <a:pt x="2794" y="478"/>
                    <a:pt x="2793" y="478"/>
                  </a:cubicBezTo>
                  <a:lnTo>
                    <a:pt x="2793" y="478"/>
                  </a:lnTo>
                  <a:cubicBezTo>
                    <a:pt x="2719" y="401"/>
                    <a:pt x="2627" y="340"/>
                    <a:pt x="2524" y="306"/>
                  </a:cubicBezTo>
                  <a:cubicBezTo>
                    <a:pt x="2420" y="278"/>
                    <a:pt x="2313" y="260"/>
                    <a:pt x="2205" y="253"/>
                  </a:cubicBezTo>
                  <a:lnTo>
                    <a:pt x="2205" y="253"/>
                  </a:lnTo>
                  <a:cubicBezTo>
                    <a:pt x="2132" y="109"/>
                    <a:pt x="1992" y="0"/>
                    <a:pt x="1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6" name="Google Shape;1016;p38"/>
            <p:cNvSpPr/>
            <p:nvPr/>
          </p:nvSpPr>
          <p:spPr>
            <a:xfrm flipH="1">
              <a:off x="8091116" y="2553075"/>
              <a:ext cx="152103" cy="121462"/>
            </a:xfrm>
            <a:custGeom>
              <a:avLst/>
              <a:gdLst/>
              <a:ahLst/>
              <a:cxnLst/>
              <a:rect l="l" t="t" r="r" b="b"/>
              <a:pathLst>
                <a:path w="3723" h="2973" extrusionOk="0">
                  <a:moveTo>
                    <a:pt x="629" y="0"/>
                  </a:moveTo>
                  <a:cubicBezTo>
                    <a:pt x="342" y="0"/>
                    <a:pt x="45" y="293"/>
                    <a:pt x="162" y="622"/>
                  </a:cubicBezTo>
                  <a:lnTo>
                    <a:pt x="162" y="622"/>
                  </a:lnTo>
                  <a:cubicBezTo>
                    <a:pt x="155" y="642"/>
                    <a:pt x="148" y="662"/>
                    <a:pt x="142" y="683"/>
                  </a:cubicBezTo>
                  <a:cubicBezTo>
                    <a:pt x="122" y="747"/>
                    <a:pt x="109" y="812"/>
                    <a:pt x="102" y="876"/>
                  </a:cubicBezTo>
                  <a:lnTo>
                    <a:pt x="102" y="876"/>
                  </a:lnTo>
                  <a:cubicBezTo>
                    <a:pt x="77" y="995"/>
                    <a:pt x="80" y="1123"/>
                    <a:pt x="118" y="1251"/>
                  </a:cubicBezTo>
                  <a:cubicBezTo>
                    <a:pt x="128" y="1281"/>
                    <a:pt x="140" y="1311"/>
                    <a:pt x="153" y="1340"/>
                  </a:cubicBezTo>
                  <a:lnTo>
                    <a:pt x="153" y="1340"/>
                  </a:lnTo>
                  <a:cubicBezTo>
                    <a:pt x="1" y="1932"/>
                    <a:pt x="278" y="2561"/>
                    <a:pt x="858" y="2806"/>
                  </a:cubicBezTo>
                  <a:cubicBezTo>
                    <a:pt x="1093" y="2917"/>
                    <a:pt x="1352" y="2973"/>
                    <a:pt x="1611" y="2973"/>
                  </a:cubicBezTo>
                  <a:cubicBezTo>
                    <a:pt x="1871" y="2973"/>
                    <a:pt x="2130" y="2917"/>
                    <a:pt x="2364" y="2806"/>
                  </a:cubicBezTo>
                  <a:cubicBezTo>
                    <a:pt x="2491" y="2746"/>
                    <a:pt x="2601" y="2667"/>
                    <a:pt x="2693" y="2574"/>
                  </a:cubicBezTo>
                  <a:lnTo>
                    <a:pt x="2693" y="2574"/>
                  </a:lnTo>
                  <a:cubicBezTo>
                    <a:pt x="2943" y="2529"/>
                    <a:pt x="3179" y="2425"/>
                    <a:pt x="3377" y="2238"/>
                  </a:cubicBezTo>
                  <a:cubicBezTo>
                    <a:pt x="3623" y="1991"/>
                    <a:pt x="3722" y="1621"/>
                    <a:pt x="3623" y="1300"/>
                  </a:cubicBezTo>
                  <a:cubicBezTo>
                    <a:pt x="3549" y="979"/>
                    <a:pt x="3352" y="708"/>
                    <a:pt x="3080" y="535"/>
                  </a:cubicBezTo>
                  <a:cubicBezTo>
                    <a:pt x="2833" y="387"/>
                    <a:pt x="2587" y="263"/>
                    <a:pt x="2315" y="214"/>
                  </a:cubicBezTo>
                  <a:cubicBezTo>
                    <a:pt x="2125" y="146"/>
                    <a:pt x="1920" y="108"/>
                    <a:pt x="1713" y="108"/>
                  </a:cubicBezTo>
                  <a:cubicBezTo>
                    <a:pt x="1552" y="108"/>
                    <a:pt x="1391" y="131"/>
                    <a:pt x="1233" y="180"/>
                  </a:cubicBezTo>
                  <a:lnTo>
                    <a:pt x="1233" y="180"/>
                  </a:lnTo>
                  <a:cubicBezTo>
                    <a:pt x="1138" y="166"/>
                    <a:pt x="1042" y="157"/>
                    <a:pt x="947" y="157"/>
                  </a:cubicBezTo>
                  <a:cubicBezTo>
                    <a:pt x="946" y="157"/>
                    <a:pt x="945" y="157"/>
                    <a:pt x="943" y="157"/>
                  </a:cubicBezTo>
                  <a:lnTo>
                    <a:pt x="943" y="157"/>
                  </a:lnTo>
                  <a:cubicBezTo>
                    <a:pt x="858" y="47"/>
                    <a:pt x="745" y="0"/>
                    <a:pt x="6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7" name="Google Shape;1017;p38"/>
            <p:cNvSpPr/>
            <p:nvPr/>
          </p:nvSpPr>
          <p:spPr>
            <a:xfrm flipH="1">
              <a:off x="7885371" y="2454492"/>
              <a:ext cx="148304" cy="135312"/>
            </a:xfrm>
            <a:custGeom>
              <a:avLst/>
              <a:gdLst/>
              <a:ahLst/>
              <a:cxnLst/>
              <a:rect l="l" t="t" r="r" b="b"/>
              <a:pathLst>
                <a:path w="3630" h="3312" extrusionOk="0">
                  <a:moveTo>
                    <a:pt x="999" y="2395"/>
                  </a:moveTo>
                  <a:lnTo>
                    <a:pt x="999" y="2395"/>
                  </a:lnTo>
                  <a:cubicBezTo>
                    <a:pt x="999" y="2395"/>
                    <a:pt x="1000" y="2396"/>
                    <a:pt x="1000" y="2396"/>
                  </a:cubicBezTo>
                  <a:lnTo>
                    <a:pt x="1000" y="2396"/>
                  </a:lnTo>
                  <a:cubicBezTo>
                    <a:pt x="1002" y="2397"/>
                    <a:pt x="1003" y="2399"/>
                    <a:pt x="1004" y="2400"/>
                  </a:cubicBezTo>
                  <a:lnTo>
                    <a:pt x="1004" y="2400"/>
                  </a:lnTo>
                  <a:cubicBezTo>
                    <a:pt x="1003" y="2400"/>
                    <a:pt x="1002" y="2399"/>
                    <a:pt x="1002" y="2399"/>
                  </a:cubicBezTo>
                  <a:lnTo>
                    <a:pt x="1002" y="2399"/>
                  </a:lnTo>
                  <a:cubicBezTo>
                    <a:pt x="1001" y="2398"/>
                    <a:pt x="1000" y="2397"/>
                    <a:pt x="999" y="2395"/>
                  </a:cubicBezTo>
                  <a:close/>
                  <a:moveTo>
                    <a:pt x="892" y="2435"/>
                  </a:moveTo>
                  <a:cubicBezTo>
                    <a:pt x="893" y="2437"/>
                    <a:pt x="894" y="2438"/>
                    <a:pt x="894" y="2439"/>
                  </a:cubicBezTo>
                  <a:lnTo>
                    <a:pt x="894" y="2439"/>
                  </a:lnTo>
                  <a:cubicBezTo>
                    <a:pt x="893" y="2444"/>
                    <a:pt x="891" y="2449"/>
                    <a:pt x="889" y="2454"/>
                  </a:cubicBezTo>
                  <a:cubicBezTo>
                    <a:pt x="889" y="2448"/>
                    <a:pt x="890" y="2442"/>
                    <a:pt x="892" y="2435"/>
                  </a:cubicBezTo>
                  <a:close/>
                  <a:moveTo>
                    <a:pt x="2409" y="1"/>
                  </a:moveTo>
                  <a:cubicBezTo>
                    <a:pt x="2315" y="1"/>
                    <a:pt x="2219" y="12"/>
                    <a:pt x="2124" y="34"/>
                  </a:cubicBezTo>
                  <a:cubicBezTo>
                    <a:pt x="1753" y="133"/>
                    <a:pt x="1408" y="331"/>
                    <a:pt x="1136" y="627"/>
                  </a:cubicBezTo>
                  <a:cubicBezTo>
                    <a:pt x="1067" y="689"/>
                    <a:pt x="1015" y="762"/>
                    <a:pt x="979" y="842"/>
                  </a:cubicBezTo>
                  <a:lnTo>
                    <a:pt x="979" y="842"/>
                  </a:lnTo>
                  <a:cubicBezTo>
                    <a:pt x="825" y="984"/>
                    <a:pt x="689" y="1144"/>
                    <a:pt x="568" y="1318"/>
                  </a:cubicBezTo>
                  <a:cubicBezTo>
                    <a:pt x="346" y="1590"/>
                    <a:pt x="173" y="1886"/>
                    <a:pt x="75" y="2207"/>
                  </a:cubicBezTo>
                  <a:cubicBezTo>
                    <a:pt x="0" y="2429"/>
                    <a:pt x="0" y="2627"/>
                    <a:pt x="75" y="2824"/>
                  </a:cubicBezTo>
                  <a:cubicBezTo>
                    <a:pt x="198" y="3071"/>
                    <a:pt x="445" y="3244"/>
                    <a:pt x="692" y="3244"/>
                  </a:cubicBezTo>
                  <a:cubicBezTo>
                    <a:pt x="749" y="3244"/>
                    <a:pt x="805" y="3242"/>
                    <a:pt x="859" y="3239"/>
                  </a:cubicBezTo>
                  <a:lnTo>
                    <a:pt x="859" y="3239"/>
                  </a:lnTo>
                  <a:cubicBezTo>
                    <a:pt x="1037" y="3288"/>
                    <a:pt x="1219" y="3312"/>
                    <a:pt x="1402" y="3312"/>
                  </a:cubicBezTo>
                  <a:cubicBezTo>
                    <a:pt x="1494" y="3312"/>
                    <a:pt x="1587" y="3306"/>
                    <a:pt x="1679" y="3293"/>
                  </a:cubicBezTo>
                  <a:cubicBezTo>
                    <a:pt x="2074" y="3269"/>
                    <a:pt x="2445" y="3170"/>
                    <a:pt x="2790" y="2948"/>
                  </a:cubicBezTo>
                  <a:cubicBezTo>
                    <a:pt x="3263" y="2639"/>
                    <a:pt x="3522" y="2115"/>
                    <a:pt x="3507" y="1575"/>
                  </a:cubicBezTo>
                  <a:lnTo>
                    <a:pt x="3507" y="1575"/>
                  </a:lnTo>
                  <a:cubicBezTo>
                    <a:pt x="3516" y="1540"/>
                    <a:pt x="3524" y="1503"/>
                    <a:pt x="3531" y="1466"/>
                  </a:cubicBezTo>
                  <a:cubicBezTo>
                    <a:pt x="3630" y="1071"/>
                    <a:pt x="3531" y="652"/>
                    <a:pt x="3259" y="355"/>
                  </a:cubicBezTo>
                  <a:cubicBezTo>
                    <a:pt x="3031" y="127"/>
                    <a:pt x="2728" y="1"/>
                    <a:pt x="24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8" name="Google Shape;1018;p38"/>
            <p:cNvSpPr/>
            <p:nvPr/>
          </p:nvSpPr>
          <p:spPr>
            <a:xfrm flipH="1">
              <a:off x="7983218" y="2145260"/>
              <a:ext cx="93844" cy="119583"/>
            </a:xfrm>
            <a:custGeom>
              <a:avLst/>
              <a:gdLst/>
              <a:ahLst/>
              <a:cxnLst/>
              <a:rect l="l" t="t" r="r" b="b"/>
              <a:pathLst>
                <a:path w="2297" h="2927" extrusionOk="0">
                  <a:moveTo>
                    <a:pt x="1801" y="0"/>
                  </a:moveTo>
                  <a:cubicBezTo>
                    <a:pt x="1751" y="0"/>
                    <a:pt x="1702" y="8"/>
                    <a:pt x="1655" y="24"/>
                  </a:cubicBezTo>
                  <a:cubicBezTo>
                    <a:pt x="1260" y="147"/>
                    <a:pt x="939" y="419"/>
                    <a:pt x="717" y="765"/>
                  </a:cubicBezTo>
                  <a:cubicBezTo>
                    <a:pt x="666" y="835"/>
                    <a:pt x="624" y="914"/>
                    <a:pt x="592" y="1000"/>
                  </a:cubicBezTo>
                  <a:lnTo>
                    <a:pt x="592" y="1000"/>
                  </a:lnTo>
                  <a:cubicBezTo>
                    <a:pt x="491" y="1090"/>
                    <a:pt x="400" y="1194"/>
                    <a:pt x="322" y="1308"/>
                  </a:cubicBezTo>
                  <a:cubicBezTo>
                    <a:pt x="75" y="1678"/>
                    <a:pt x="1" y="2147"/>
                    <a:pt x="124" y="2567"/>
                  </a:cubicBezTo>
                  <a:cubicBezTo>
                    <a:pt x="188" y="2778"/>
                    <a:pt x="377" y="2899"/>
                    <a:pt x="569" y="2899"/>
                  </a:cubicBezTo>
                  <a:cubicBezTo>
                    <a:pt x="570" y="2899"/>
                    <a:pt x="571" y="2899"/>
                    <a:pt x="572" y="2899"/>
                  </a:cubicBezTo>
                  <a:lnTo>
                    <a:pt x="572" y="2899"/>
                  </a:lnTo>
                  <a:cubicBezTo>
                    <a:pt x="622" y="2917"/>
                    <a:pt x="676" y="2926"/>
                    <a:pt x="731" y="2926"/>
                  </a:cubicBezTo>
                  <a:cubicBezTo>
                    <a:pt x="809" y="2926"/>
                    <a:pt x="890" y="2906"/>
                    <a:pt x="964" y="2863"/>
                  </a:cubicBezTo>
                  <a:cubicBezTo>
                    <a:pt x="1060" y="2801"/>
                    <a:pt x="1151" y="2733"/>
                    <a:pt x="1235" y="2658"/>
                  </a:cubicBezTo>
                  <a:lnTo>
                    <a:pt x="1235" y="2658"/>
                  </a:lnTo>
                  <a:cubicBezTo>
                    <a:pt x="1388" y="2585"/>
                    <a:pt x="1524" y="2467"/>
                    <a:pt x="1630" y="2320"/>
                  </a:cubicBezTo>
                  <a:cubicBezTo>
                    <a:pt x="1637" y="2305"/>
                    <a:pt x="1644" y="2290"/>
                    <a:pt x="1651" y="2274"/>
                  </a:cubicBezTo>
                  <a:lnTo>
                    <a:pt x="1651" y="2274"/>
                  </a:lnTo>
                  <a:cubicBezTo>
                    <a:pt x="1745" y="2156"/>
                    <a:pt x="1824" y="2026"/>
                    <a:pt x="1885" y="1887"/>
                  </a:cubicBezTo>
                  <a:lnTo>
                    <a:pt x="1885" y="1887"/>
                  </a:lnTo>
                  <a:cubicBezTo>
                    <a:pt x="1899" y="1875"/>
                    <a:pt x="1913" y="1863"/>
                    <a:pt x="1927" y="1851"/>
                  </a:cubicBezTo>
                  <a:cubicBezTo>
                    <a:pt x="2173" y="1555"/>
                    <a:pt x="2297" y="1135"/>
                    <a:pt x="2248" y="740"/>
                  </a:cubicBezTo>
                  <a:cubicBezTo>
                    <a:pt x="2248" y="683"/>
                    <a:pt x="2237" y="629"/>
                    <a:pt x="2219" y="580"/>
                  </a:cubicBezTo>
                  <a:lnTo>
                    <a:pt x="2219" y="580"/>
                  </a:lnTo>
                  <a:cubicBezTo>
                    <a:pt x="2220" y="576"/>
                    <a:pt x="2222" y="571"/>
                    <a:pt x="2223" y="567"/>
                  </a:cubicBezTo>
                  <a:cubicBezTo>
                    <a:pt x="2248" y="419"/>
                    <a:pt x="2223" y="246"/>
                    <a:pt x="2099" y="123"/>
                  </a:cubicBezTo>
                  <a:cubicBezTo>
                    <a:pt x="2015" y="38"/>
                    <a:pt x="1908" y="0"/>
                    <a:pt x="18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9" name="Google Shape;1019;p38"/>
            <p:cNvSpPr/>
            <p:nvPr/>
          </p:nvSpPr>
          <p:spPr>
            <a:xfrm flipH="1">
              <a:off x="7695722" y="2045860"/>
              <a:ext cx="136211" cy="131839"/>
            </a:xfrm>
            <a:custGeom>
              <a:avLst/>
              <a:gdLst/>
              <a:ahLst/>
              <a:cxnLst/>
              <a:rect l="l" t="t" r="r" b="b"/>
              <a:pathLst>
                <a:path w="3334" h="3227" extrusionOk="0">
                  <a:moveTo>
                    <a:pt x="1519" y="0"/>
                  </a:moveTo>
                  <a:cubicBezTo>
                    <a:pt x="1171" y="0"/>
                    <a:pt x="831" y="103"/>
                    <a:pt x="543" y="309"/>
                  </a:cubicBezTo>
                  <a:cubicBezTo>
                    <a:pt x="346" y="432"/>
                    <a:pt x="198" y="605"/>
                    <a:pt x="74" y="803"/>
                  </a:cubicBezTo>
                  <a:cubicBezTo>
                    <a:pt x="0" y="926"/>
                    <a:pt x="0" y="1099"/>
                    <a:pt x="74" y="1247"/>
                  </a:cubicBezTo>
                  <a:cubicBezTo>
                    <a:pt x="107" y="1300"/>
                    <a:pt x="148" y="1348"/>
                    <a:pt x="193" y="1389"/>
                  </a:cubicBezTo>
                  <a:lnTo>
                    <a:pt x="193" y="1389"/>
                  </a:lnTo>
                  <a:cubicBezTo>
                    <a:pt x="139" y="1547"/>
                    <a:pt x="115" y="1716"/>
                    <a:pt x="124" y="1889"/>
                  </a:cubicBezTo>
                  <a:cubicBezTo>
                    <a:pt x="173" y="2358"/>
                    <a:pt x="445" y="2803"/>
                    <a:pt x="864" y="3025"/>
                  </a:cubicBezTo>
                  <a:cubicBezTo>
                    <a:pt x="1010" y="3094"/>
                    <a:pt x="1160" y="3141"/>
                    <a:pt x="1312" y="3167"/>
                  </a:cubicBezTo>
                  <a:lnTo>
                    <a:pt x="1312" y="3167"/>
                  </a:lnTo>
                  <a:cubicBezTo>
                    <a:pt x="1417" y="3205"/>
                    <a:pt x="1528" y="3227"/>
                    <a:pt x="1640" y="3227"/>
                  </a:cubicBezTo>
                  <a:cubicBezTo>
                    <a:pt x="1760" y="3227"/>
                    <a:pt x="1881" y="3202"/>
                    <a:pt x="2000" y="3148"/>
                  </a:cubicBezTo>
                  <a:cubicBezTo>
                    <a:pt x="2029" y="3132"/>
                    <a:pt x="2057" y="3115"/>
                    <a:pt x="2085" y="3097"/>
                  </a:cubicBezTo>
                  <a:lnTo>
                    <a:pt x="2085" y="3097"/>
                  </a:lnTo>
                  <a:cubicBezTo>
                    <a:pt x="2157" y="3071"/>
                    <a:pt x="2227" y="3038"/>
                    <a:pt x="2296" y="3000"/>
                  </a:cubicBezTo>
                  <a:cubicBezTo>
                    <a:pt x="3086" y="2531"/>
                    <a:pt x="3333" y="1494"/>
                    <a:pt x="2840" y="704"/>
                  </a:cubicBezTo>
                  <a:cubicBezTo>
                    <a:pt x="2593" y="334"/>
                    <a:pt x="2198" y="62"/>
                    <a:pt x="1729" y="13"/>
                  </a:cubicBezTo>
                  <a:cubicBezTo>
                    <a:pt x="1659" y="5"/>
                    <a:pt x="1589" y="0"/>
                    <a:pt x="15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0" name="Google Shape;1020;p38"/>
            <p:cNvSpPr/>
            <p:nvPr/>
          </p:nvSpPr>
          <p:spPr>
            <a:xfrm flipH="1">
              <a:off x="7867190" y="1992503"/>
              <a:ext cx="86817" cy="82159"/>
            </a:xfrm>
            <a:custGeom>
              <a:avLst/>
              <a:gdLst/>
              <a:ahLst/>
              <a:cxnLst/>
              <a:rect l="l" t="t" r="r" b="b"/>
              <a:pathLst>
                <a:path w="2125" h="2011" extrusionOk="0">
                  <a:moveTo>
                    <a:pt x="1139" y="1"/>
                  </a:moveTo>
                  <a:cubicBezTo>
                    <a:pt x="866" y="1"/>
                    <a:pt x="621" y="147"/>
                    <a:pt x="470" y="405"/>
                  </a:cubicBezTo>
                  <a:cubicBezTo>
                    <a:pt x="440" y="476"/>
                    <a:pt x="414" y="546"/>
                    <a:pt x="394" y="616"/>
                  </a:cubicBezTo>
                  <a:lnTo>
                    <a:pt x="394" y="616"/>
                  </a:lnTo>
                  <a:cubicBezTo>
                    <a:pt x="145" y="708"/>
                    <a:pt x="1" y="1010"/>
                    <a:pt x="149" y="1269"/>
                  </a:cubicBezTo>
                  <a:lnTo>
                    <a:pt x="174" y="1294"/>
                  </a:lnTo>
                  <a:cubicBezTo>
                    <a:pt x="232" y="1390"/>
                    <a:pt x="304" y="1475"/>
                    <a:pt x="385" y="1546"/>
                  </a:cubicBezTo>
                  <a:lnTo>
                    <a:pt x="385" y="1546"/>
                  </a:lnTo>
                  <a:cubicBezTo>
                    <a:pt x="491" y="1830"/>
                    <a:pt x="771" y="2010"/>
                    <a:pt x="1087" y="2010"/>
                  </a:cubicBezTo>
                  <a:cubicBezTo>
                    <a:pt x="1209" y="2010"/>
                    <a:pt x="1328" y="1989"/>
                    <a:pt x="1438" y="1947"/>
                  </a:cubicBezTo>
                  <a:lnTo>
                    <a:pt x="1438" y="1947"/>
                  </a:lnTo>
                  <a:cubicBezTo>
                    <a:pt x="1472" y="1937"/>
                    <a:pt x="1504" y="1925"/>
                    <a:pt x="1532" y="1911"/>
                  </a:cubicBezTo>
                  <a:cubicBezTo>
                    <a:pt x="1540" y="1905"/>
                    <a:pt x="1549" y="1898"/>
                    <a:pt x="1557" y="1892"/>
                  </a:cubicBezTo>
                  <a:lnTo>
                    <a:pt x="1557" y="1892"/>
                  </a:lnTo>
                  <a:cubicBezTo>
                    <a:pt x="1708" y="1809"/>
                    <a:pt x="1837" y="1682"/>
                    <a:pt x="1927" y="1516"/>
                  </a:cubicBezTo>
                  <a:cubicBezTo>
                    <a:pt x="1947" y="1480"/>
                    <a:pt x="1964" y="1442"/>
                    <a:pt x="1979" y="1403"/>
                  </a:cubicBezTo>
                  <a:lnTo>
                    <a:pt x="1979" y="1403"/>
                  </a:lnTo>
                  <a:cubicBezTo>
                    <a:pt x="2032" y="1327"/>
                    <a:pt x="2070" y="1244"/>
                    <a:pt x="2099" y="1171"/>
                  </a:cubicBezTo>
                  <a:cubicBezTo>
                    <a:pt x="2124" y="1023"/>
                    <a:pt x="2124" y="874"/>
                    <a:pt x="2099" y="726"/>
                  </a:cubicBezTo>
                  <a:cubicBezTo>
                    <a:pt x="2071" y="640"/>
                    <a:pt x="2033" y="562"/>
                    <a:pt x="1988" y="487"/>
                  </a:cubicBezTo>
                  <a:lnTo>
                    <a:pt x="1988" y="487"/>
                  </a:lnTo>
                  <a:cubicBezTo>
                    <a:pt x="1984" y="460"/>
                    <a:pt x="1980" y="433"/>
                    <a:pt x="1976" y="405"/>
                  </a:cubicBezTo>
                  <a:cubicBezTo>
                    <a:pt x="1927" y="257"/>
                    <a:pt x="1803" y="134"/>
                    <a:pt x="1655" y="109"/>
                  </a:cubicBezTo>
                  <a:cubicBezTo>
                    <a:pt x="1611" y="96"/>
                    <a:pt x="1568" y="87"/>
                    <a:pt x="1524" y="81"/>
                  </a:cubicBezTo>
                  <a:lnTo>
                    <a:pt x="1524" y="81"/>
                  </a:lnTo>
                  <a:cubicBezTo>
                    <a:pt x="1436" y="45"/>
                    <a:pt x="1348" y="28"/>
                    <a:pt x="1260" y="10"/>
                  </a:cubicBezTo>
                  <a:cubicBezTo>
                    <a:pt x="1219" y="4"/>
                    <a:pt x="1179" y="1"/>
                    <a:pt x="1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1" name="Google Shape;1021;p38"/>
            <p:cNvSpPr/>
            <p:nvPr/>
          </p:nvSpPr>
          <p:spPr>
            <a:xfrm flipH="1">
              <a:off x="8172826" y="2972370"/>
              <a:ext cx="114026" cy="199781"/>
            </a:xfrm>
            <a:custGeom>
              <a:avLst/>
              <a:gdLst/>
              <a:ahLst/>
              <a:cxnLst/>
              <a:rect l="l" t="t" r="r" b="b"/>
              <a:pathLst>
                <a:path w="2791" h="4890" extrusionOk="0">
                  <a:moveTo>
                    <a:pt x="1304" y="1"/>
                  </a:moveTo>
                  <a:cubicBezTo>
                    <a:pt x="1166" y="1"/>
                    <a:pt x="1026" y="38"/>
                    <a:pt x="889" y="123"/>
                  </a:cubicBezTo>
                  <a:cubicBezTo>
                    <a:pt x="695" y="281"/>
                    <a:pt x="552" y="490"/>
                    <a:pt x="495" y="723"/>
                  </a:cubicBezTo>
                  <a:lnTo>
                    <a:pt x="495" y="723"/>
                  </a:lnTo>
                  <a:cubicBezTo>
                    <a:pt x="313" y="1016"/>
                    <a:pt x="222" y="1389"/>
                    <a:pt x="149" y="1727"/>
                  </a:cubicBezTo>
                  <a:cubicBezTo>
                    <a:pt x="1" y="2345"/>
                    <a:pt x="25" y="2987"/>
                    <a:pt x="445" y="3480"/>
                  </a:cubicBezTo>
                  <a:cubicBezTo>
                    <a:pt x="462" y="3501"/>
                    <a:pt x="479" y="3520"/>
                    <a:pt x="497" y="3539"/>
                  </a:cubicBezTo>
                  <a:lnTo>
                    <a:pt x="497" y="3539"/>
                  </a:lnTo>
                  <a:cubicBezTo>
                    <a:pt x="524" y="3849"/>
                    <a:pt x="598" y="4157"/>
                    <a:pt x="741" y="4443"/>
                  </a:cubicBezTo>
                  <a:cubicBezTo>
                    <a:pt x="881" y="4699"/>
                    <a:pt x="1175" y="4890"/>
                    <a:pt x="1498" y="4890"/>
                  </a:cubicBezTo>
                  <a:cubicBezTo>
                    <a:pt x="1517" y="4890"/>
                    <a:pt x="1536" y="4889"/>
                    <a:pt x="1556" y="4888"/>
                  </a:cubicBezTo>
                  <a:cubicBezTo>
                    <a:pt x="1877" y="4838"/>
                    <a:pt x="2173" y="4641"/>
                    <a:pt x="2321" y="4320"/>
                  </a:cubicBezTo>
                  <a:cubicBezTo>
                    <a:pt x="2642" y="3678"/>
                    <a:pt x="2790" y="2962"/>
                    <a:pt x="2766" y="2246"/>
                  </a:cubicBezTo>
                  <a:cubicBezTo>
                    <a:pt x="2771" y="2161"/>
                    <a:pt x="2769" y="2076"/>
                    <a:pt x="2761" y="1991"/>
                  </a:cubicBezTo>
                  <a:lnTo>
                    <a:pt x="2761" y="1991"/>
                  </a:lnTo>
                  <a:cubicBezTo>
                    <a:pt x="2756" y="1811"/>
                    <a:pt x="2730" y="1632"/>
                    <a:pt x="2685" y="1459"/>
                  </a:cubicBezTo>
                  <a:lnTo>
                    <a:pt x="2685" y="1459"/>
                  </a:lnTo>
                  <a:cubicBezTo>
                    <a:pt x="2651" y="1223"/>
                    <a:pt x="2578" y="996"/>
                    <a:pt x="2442" y="792"/>
                  </a:cubicBezTo>
                  <a:lnTo>
                    <a:pt x="2442" y="792"/>
                  </a:lnTo>
                  <a:cubicBezTo>
                    <a:pt x="2272" y="395"/>
                    <a:pt x="1971" y="7"/>
                    <a:pt x="1537" y="7"/>
                  </a:cubicBezTo>
                  <a:cubicBezTo>
                    <a:pt x="1506" y="7"/>
                    <a:pt x="1475" y="9"/>
                    <a:pt x="1444" y="13"/>
                  </a:cubicBezTo>
                  <a:lnTo>
                    <a:pt x="1444" y="13"/>
                  </a:lnTo>
                  <a:cubicBezTo>
                    <a:pt x="1397" y="5"/>
                    <a:pt x="1351" y="1"/>
                    <a:pt x="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2" name="Google Shape;1022;p38"/>
            <p:cNvSpPr/>
            <p:nvPr/>
          </p:nvSpPr>
          <p:spPr>
            <a:xfrm flipH="1">
              <a:off x="8328157" y="2919626"/>
              <a:ext cx="185931" cy="116764"/>
            </a:xfrm>
            <a:custGeom>
              <a:avLst/>
              <a:gdLst/>
              <a:ahLst/>
              <a:cxnLst/>
              <a:rect l="l" t="t" r="r" b="b"/>
              <a:pathLst>
                <a:path w="4551" h="2858" extrusionOk="0">
                  <a:moveTo>
                    <a:pt x="2114" y="0"/>
                  </a:moveTo>
                  <a:cubicBezTo>
                    <a:pt x="2037" y="0"/>
                    <a:pt x="1960" y="2"/>
                    <a:pt x="1884" y="6"/>
                  </a:cubicBezTo>
                  <a:cubicBezTo>
                    <a:pt x="1601" y="21"/>
                    <a:pt x="1261" y="43"/>
                    <a:pt x="976" y="152"/>
                  </a:cubicBezTo>
                  <a:lnTo>
                    <a:pt x="976" y="152"/>
                  </a:lnTo>
                  <a:cubicBezTo>
                    <a:pt x="948" y="147"/>
                    <a:pt x="920" y="144"/>
                    <a:pt x="893" y="144"/>
                  </a:cubicBezTo>
                  <a:cubicBezTo>
                    <a:pt x="741" y="144"/>
                    <a:pt x="596" y="221"/>
                    <a:pt x="511" y="360"/>
                  </a:cubicBezTo>
                  <a:lnTo>
                    <a:pt x="511" y="360"/>
                  </a:lnTo>
                  <a:cubicBezTo>
                    <a:pt x="418" y="407"/>
                    <a:pt x="347" y="487"/>
                    <a:pt x="303" y="587"/>
                  </a:cubicBezTo>
                  <a:lnTo>
                    <a:pt x="303" y="587"/>
                  </a:lnTo>
                  <a:cubicBezTo>
                    <a:pt x="80" y="701"/>
                    <a:pt x="1" y="977"/>
                    <a:pt x="131" y="1216"/>
                  </a:cubicBezTo>
                  <a:cubicBezTo>
                    <a:pt x="221" y="1363"/>
                    <a:pt x="324" y="1494"/>
                    <a:pt x="438" y="1608"/>
                  </a:cubicBezTo>
                  <a:lnTo>
                    <a:pt x="438" y="1608"/>
                  </a:lnTo>
                  <a:cubicBezTo>
                    <a:pt x="598" y="2002"/>
                    <a:pt x="914" y="2330"/>
                    <a:pt x="1293" y="2537"/>
                  </a:cubicBezTo>
                  <a:lnTo>
                    <a:pt x="1293" y="2537"/>
                  </a:lnTo>
                  <a:cubicBezTo>
                    <a:pt x="1425" y="2614"/>
                    <a:pt x="1566" y="2676"/>
                    <a:pt x="1711" y="2722"/>
                  </a:cubicBezTo>
                  <a:cubicBezTo>
                    <a:pt x="1985" y="2808"/>
                    <a:pt x="2300" y="2858"/>
                    <a:pt x="2618" y="2858"/>
                  </a:cubicBezTo>
                  <a:cubicBezTo>
                    <a:pt x="3217" y="2858"/>
                    <a:pt x="3825" y="2680"/>
                    <a:pt x="4180" y="2228"/>
                  </a:cubicBezTo>
                  <a:cubicBezTo>
                    <a:pt x="4476" y="1883"/>
                    <a:pt x="4550" y="1364"/>
                    <a:pt x="4303" y="945"/>
                  </a:cubicBezTo>
                  <a:cubicBezTo>
                    <a:pt x="4081" y="574"/>
                    <a:pt x="3736" y="303"/>
                    <a:pt x="3316" y="179"/>
                  </a:cubicBezTo>
                  <a:cubicBezTo>
                    <a:pt x="2923" y="55"/>
                    <a:pt x="2513" y="0"/>
                    <a:pt x="21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3" name="Google Shape;1023;p38"/>
            <p:cNvSpPr/>
            <p:nvPr/>
          </p:nvSpPr>
          <p:spPr>
            <a:xfrm flipH="1">
              <a:off x="8831572" y="3423000"/>
              <a:ext cx="126773" cy="124567"/>
            </a:xfrm>
            <a:custGeom>
              <a:avLst/>
              <a:gdLst/>
              <a:ahLst/>
              <a:cxnLst/>
              <a:rect l="l" t="t" r="r" b="b"/>
              <a:pathLst>
                <a:path w="3103" h="3049" extrusionOk="0">
                  <a:moveTo>
                    <a:pt x="905" y="1"/>
                  </a:moveTo>
                  <a:cubicBezTo>
                    <a:pt x="686" y="1"/>
                    <a:pt x="463" y="96"/>
                    <a:pt x="290" y="252"/>
                  </a:cubicBezTo>
                  <a:cubicBezTo>
                    <a:pt x="281" y="264"/>
                    <a:pt x="271" y="276"/>
                    <a:pt x="263" y="288"/>
                  </a:cubicBezTo>
                  <a:lnTo>
                    <a:pt x="263" y="288"/>
                  </a:lnTo>
                  <a:cubicBezTo>
                    <a:pt x="159" y="371"/>
                    <a:pt x="92" y="500"/>
                    <a:pt x="92" y="647"/>
                  </a:cubicBezTo>
                  <a:cubicBezTo>
                    <a:pt x="92" y="686"/>
                    <a:pt x="93" y="725"/>
                    <a:pt x="95" y="763"/>
                  </a:cubicBezTo>
                  <a:lnTo>
                    <a:pt x="95" y="763"/>
                  </a:lnTo>
                  <a:cubicBezTo>
                    <a:pt x="88" y="869"/>
                    <a:pt x="96" y="977"/>
                    <a:pt x="120" y="1084"/>
                  </a:cubicBezTo>
                  <a:lnTo>
                    <a:pt x="120" y="1084"/>
                  </a:lnTo>
                  <a:cubicBezTo>
                    <a:pt x="1" y="1507"/>
                    <a:pt x="202" y="1955"/>
                    <a:pt x="487" y="2301"/>
                  </a:cubicBezTo>
                  <a:cubicBezTo>
                    <a:pt x="784" y="2622"/>
                    <a:pt x="1154" y="2869"/>
                    <a:pt x="1574" y="2993"/>
                  </a:cubicBezTo>
                  <a:cubicBezTo>
                    <a:pt x="1685" y="3030"/>
                    <a:pt x="1796" y="3048"/>
                    <a:pt x="1907" y="3048"/>
                  </a:cubicBezTo>
                  <a:cubicBezTo>
                    <a:pt x="2010" y="3048"/>
                    <a:pt x="2112" y="3032"/>
                    <a:pt x="2214" y="3001"/>
                  </a:cubicBezTo>
                  <a:lnTo>
                    <a:pt x="2214" y="3001"/>
                  </a:lnTo>
                  <a:cubicBezTo>
                    <a:pt x="2308" y="2994"/>
                    <a:pt x="2400" y="2975"/>
                    <a:pt x="2487" y="2943"/>
                  </a:cubicBezTo>
                  <a:cubicBezTo>
                    <a:pt x="2784" y="2820"/>
                    <a:pt x="2956" y="2523"/>
                    <a:pt x="2981" y="2227"/>
                  </a:cubicBezTo>
                  <a:cubicBezTo>
                    <a:pt x="2982" y="2216"/>
                    <a:pt x="2983" y="2205"/>
                    <a:pt x="2984" y="2193"/>
                  </a:cubicBezTo>
                  <a:lnTo>
                    <a:pt x="2984" y="2193"/>
                  </a:lnTo>
                  <a:cubicBezTo>
                    <a:pt x="3103" y="1801"/>
                    <a:pt x="2979" y="1386"/>
                    <a:pt x="2710" y="1116"/>
                  </a:cubicBezTo>
                  <a:cubicBezTo>
                    <a:pt x="2673" y="1086"/>
                    <a:pt x="2635" y="1057"/>
                    <a:pt x="2596" y="1030"/>
                  </a:cubicBezTo>
                  <a:lnTo>
                    <a:pt x="2596" y="1030"/>
                  </a:lnTo>
                  <a:cubicBezTo>
                    <a:pt x="2577" y="1009"/>
                    <a:pt x="2557" y="988"/>
                    <a:pt x="2537" y="968"/>
                  </a:cubicBezTo>
                  <a:cubicBezTo>
                    <a:pt x="2424" y="856"/>
                    <a:pt x="2304" y="756"/>
                    <a:pt x="2177" y="669"/>
                  </a:cubicBezTo>
                  <a:lnTo>
                    <a:pt x="2177" y="669"/>
                  </a:lnTo>
                  <a:cubicBezTo>
                    <a:pt x="2080" y="575"/>
                    <a:pt x="1979" y="493"/>
                    <a:pt x="1870" y="425"/>
                  </a:cubicBezTo>
                  <a:cubicBezTo>
                    <a:pt x="1648" y="252"/>
                    <a:pt x="1426" y="129"/>
                    <a:pt x="1179" y="55"/>
                  </a:cubicBezTo>
                  <a:cubicBezTo>
                    <a:pt x="1091" y="18"/>
                    <a:pt x="998" y="1"/>
                    <a:pt x="9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4" name="Google Shape;1024;p38"/>
            <p:cNvSpPr/>
            <p:nvPr/>
          </p:nvSpPr>
          <p:spPr>
            <a:xfrm flipH="1">
              <a:off x="8818785" y="3150497"/>
              <a:ext cx="133555" cy="100299"/>
            </a:xfrm>
            <a:custGeom>
              <a:avLst/>
              <a:gdLst/>
              <a:ahLst/>
              <a:cxnLst/>
              <a:rect l="l" t="t" r="r" b="b"/>
              <a:pathLst>
                <a:path w="3269" h="2455" extrusionOk="0">
                  <a:moveTo>
                    <a:pt x="1449" y="1"/>
                  </a:moveTo>
                  <a:cubicBezTo>
                    <a:pt x="990" y="1"/>
                    <a:pt x="540" y="171"/>
                    <a:pt x="168" y="478"/>
                  </a:cubicBezTo>
                  <a:cubicBezTo>
                    <a:pt x="26" y="620"/>
                    <a:pt x="1" y="844"/>
                    <a:pt x="91" y="1015"/>
                  </a:cubicBezTo>
                  <a:lnTo>
                    <a:pt x="91" y="1015"/>
                  </a:lnTo>
                  <a:cubicBezTo>
                    <a:pt x="64" y="1171"/>
                    <a:pt x="73" y="1333"/>
                    <a:pt x="118" y="1490"/>
                  </a:cubicBezTo>
                  <a:cubicBezTo>
                    <a:pt x="217" y="1787"/>
                    <a:pt x="415" y="2034"/>
                    <a:pt x="711" y="2157"/>
                  </a:cubicBezTo>
                  <a:cubicBezTo>
                    <a:pt x="958" y="2305"/>
                    <a:pt x="1205" y="2379"/>
                    <a:pt x="1501" y="2404"/>
                  </a:cubicBezTo>
                  <a:cubicBezTo>
                    <a:pt x="1628" y="2438"/>
                    <a:pt x="1758" y="2454"/>
                    <a:pt x="1888" y="2454"/>
                  </a:cubicBezTo>
                  <a:cubicBezTo>
                    <a:pt x="2102" y="2454"/>
                    <a:pt x="2316" y="2410"/>
                    <a:pt x="2517" y="2325"/>
                  </a:cubicBezTo>
                  <a:lnTo>
                    <a:pt x="2517" y="2325"/>
                  </a:lnTo>
                  <a:cubicBezTo>
                    <a:pt x="2757" y="2262"/>
                    <a:pt x="2968" y="2110"/>
                    <a:pt x="3106" y="1885"/>
                  </a:cubicBezTo>
                  <a:cubicBezTo>
                    <a:pt x="3126" y="1852"/>
                    <a:pt x="3142" y="1818"/>
                    <a:pt x="3155" y="1784"/>
                  </a:cubicBezTo>
                  <a:lnTo>
                    <a:pt x="3155" y="1784"/>
                  </a:lnTo>
                  <a:cubicBezTo>
                    <a:pt x="3230" y="1643"/>
                    <a:pt x="3269" y="1480"/>
                    <a:pt x="3254" y="1318"/>
                  </a:cubicBezTo>
                  <a:cubicBezTo>
                    <a:pt x="3229" y="1021"/>
                    <a:pt x="3106" y="750"/>
                    <a:pt x="2908" y="552"/>
                  </a:cubicBezTo>
                  <a:cubicBezTo>
                    <a:pt x="2563" y="231"/>
                    <a:pt x="2093" y="34"/>
                    <a:pt x="1624" y="9"/>
                  </a:cubicBezTo>
                  <a:cubicBezTo>
                    <a:pt x="1566" y="4"/>
                    <a:pt x="1508" y="1"/>
                    <a:pt x="1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5" name="Google Shape;1025;p38"/>
            <p:cNvSpPr/>
            <p:nvPr/>
          </p:nvSpPr>
          <p:spPr>
            <a:xfrm flipH="1">
              <a:off x="9040546" y="3308484"/>
              <a:ext cx="104180" cy="160805"/>
            </a:xfrm>
            <a:custGeom>
              <a:avLst/>
              <a:gdLst/>
              <a:ahLst/>
              <a:cxnLst/>
              <a:rect l="l" t="t" r="r" b="b"/>
              <a:pathLst>
                <a:path w="2550" h="3936" extrusionOk="0">
                  <a:moveTo>
                    <a:pt x="1271" y="0"/>
                  </a:moveTo>
                  <a:cubicBezTo>
                    <a:pt x="1149" y="0"/>
                    <a:pt x="1024" y="22"/>
                    <a:pt x="902" y="68"/>
                  </a:cubicBezTo>
                  <a:cubicBezTo>
                    <a:pt x="767" y="146"/>
                    <a:pt x="652" y="251"/>
                    <a:pt x="568" y="374"/>
                  </a:cubicBezTo>
                  <a:lnTo>
                    <a:pt x="568" y="374"/>
                  </a:lnTo>
                  <a:cubicBezTo>
                    <a:pt x="170" y="731"/>
                    <a:pt x="0" y="1283"/>
                    <a:pt x="112" y="1796"/>
                  </a:cubicBezTo>
                  <a:cubicBezTo>
                    <a:pt x="186" y="2092"/>
                    <a:pt x="285" y="2388"/>
                    <a:pt x="433" y="2660"/>
                  </a:cubicBezTo>
                  <a:cubicBezTo>
                    <a:pt x="505" y="2805"/>
                    <a:pt x="595" y="2941"/>
                    <a:pt x="701" y="3064"/>
                  </a:cubicBezTo>
                  <a:lnTo>
                    <a:pt x="701" y="3064"/>
                  </a:lnTo>
                  <a:lnTo>
                    <a:pt x="877" y="3475"/>
                  </a:lnTo>
                  <a:cubicBezTo>
                    <a:pt x="947" y="3580"/>
                    <a:pt x="1046" y="3648"/>
                    <a:pt x="1151" y="3678"/>
                  </a:cubicBezTo>
                  <a:lnTo>
                    <a:pt x="1151" y="3678"/>
                  </a:lnTo>
                  <a:cubicBezTo>
                    <a:pt x="1182" y="3718"/>
                    <a:pt x="1214" y="3757"/>
                    <a:pt x="1247" y="3796"/>
                  </a:cubicBezTo>
                  <a:cubicBezTo>
                    <a:pt x="1342" y="3890"/>
                    <a:pt x="1459" y="3936"/>
                    <a:pt x="1573" y="3936"/>
                  </a:cubicBezTo>
                  <a:cubicBezTo>
                    <a:pt x="1728" y="3936"/>
                    <a:pt x="1878" y="3853"/>
                    <a:pt x="1963" y="3697"/>
                  </a:cubicBezTo>
                  <a:cubicBezTo>
                    <a:pt x="2284" y="3253"/>
                    <a:pt x="2457" y="2709"/>
                    <a:pt x="2507" y="2166"/>
                  </a:cubicBezTo>
                  <a:cubicBezTo>
                    <a:pt x="2549" y="1695"/>
                    <a:pt x="2481" y="1242"/>
                    <a:pt x="2284" y="808"/>
                  </a:cubicBezTo>
                  <a:lnTo>
                    <a:pt x="2284" y="808"/>
                  </a:lnTo>
                  <a:cubicBezTo>
                    <a:pt x="2166" y="319"/>
                    <a:pt x="1738" y="0"/>
                    <a:pt x="1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6" name="Google Shape;1026;p38"/>
            <p:cNvSpPr/>
            <p:nvPr/>
          </p:nvSpPr>
          <p:spPr>
            <a:xfrm flipH="1">
              <a:off x="8958591" y="3843562"/>
              <a:ext cx="89799" cy="139111"/>
            </a:xfrm>
            <a:custGeom>
              <a:avLst/>
              <a:gdLst/>
              <a:ahLst/>
              <a:cxnLst/>
              <a:rect l="l" t="t" r="r" b="b"/>
              <a:pathLst>
                <a:path w="2198" h="3405" extrusionOk="0">
                  <a:moveTo>
                    <a:pt x="933" y="0"/>
                  </a:moveTo>
                  <a:cubicBezTo>
                    <a:pt x="754" y="0"/>
                    <a:pt x="574" y="52"/>
                    <a:pt x="420" y="155"/>
                  </a:cubicBezTo>
                  <a:cubicBezTo>
                    <a:pt x="198" y="303"/>
                    <a:pt x="50" y="550"/>
                    <a:pt x="50" y="796"/>
                  </a:cubicBezTo>
                  <a:cubicBezTo>
                    <a:pt x="82" y="957"/>
                    <a:pt x="125" y="1118"/>
                    <a:pt x="191" y="1265"/>
                  </a:cubicBezTo>
                  <a:lnTo>
                    <a:pt x="191" y="1265"/>
                  </a:lnTo>
                  <a:cubicBezTo>
                    <a:pt x="192" y="1274"/>
                    <a:pt x="192" y="1282"/>
                    <a:pt x="192" y="1291"/>
                  </a:cubicBezTo>
                  <a:lnTo>
                    <a:pt x="192" y="1291"/>
                  </a:lnTo>
                  <a:cubicBezTo>
                    <a:pt x="118" y="1373"/>
                    <a:pt x="74" y="1484"/>
                    <a:pt x="74" y="1611"/>
                  </a:cubicBezTo>
                  <a:cubicBezTo>
                    <a:pt x="0" y="2031"/>
                    <a:pt x="74" y="2475"/>
                    <a:pt x="297" y="2870"/>
                  </a:cubicBezTo>
                  <a:cubicBezTo>
                    <a:pt x="509" y="3210"/>
                    <a:pt x="868" y="3404"/>
                    <a:pt x="1248" y="3404"/>
                  </a:cubicBezTo>
                  <a:cubicBezTo>
                    <a:pt x="1309" y="3404"/>
                    <a:pt x="1371" y="3399"/>
                    <a:pt x="1432" y="3389"/>
                  </a:cubicBezTo>
                  <a:cubicBezTo>
                    <a:pt x="1951" y="3290"/>
                    <a:pt x="2173" y="2772"/>
                    <a:pt x="2198" y="2303"/>
                  </a:cubicBezTo>
                  <a:cubicBezTo>
                    <a:pt x="2198" y="1968"/>
                    <a:pt x="2145" y="1634"/>
                    <a:pt x="2024" y="1315"/>
                  </a:cubicBezTo>
                  <a:lnTo>
                    <a:pt x="2024" y="1315"/>
                  </a:lnTo>
                  <a:cubicBezTo>
                    <a:pt x="1993" y="940"/>
                    <a:pt x="1861" y="580"/>
                    <a:pt x="1605" y="303"/>
                  </a:cubicBezTo>
                  <a:cubicBezTo>
                    <a:pt x="1432" y="101"/>
                    <a:pt x="1184" y="0"/>
                    <a:pt x="9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7" name="Google Shape;1027;p38"/>
            <p:cNvSpPr/>
            <p:nvPr/>
          </p:nvSpPr>
          <p:spPr>
            <a:xfrm flipH="1">
              <a:off x="8939021" y="3605173"/>
              <a:ext cx="114435" cy="150796"/>
            </a:xfrm>
            <a:custGeom>
              <a:avLst/>
              <a:gdLst/>
              <a:ahLst/>
              <a:cxnLst/>
              <a:rect l="l" t="t" r="r" b="b"/>
              <a:pathLst>
                <a:path w="2801" h="3691" extrusionOk="0">
                  <a:moveTo>
                    <a:pt x="701" y="0"/>
                  </a:moveTo>
                  <a:cubicBezTo>
                    <a:pt x="453" y="0"/>
                    <a:pt x="248" y="202"/>
                    <a:pt x="248" y="459"/>
                  </a:cubicBezTo>
                  <a:cubicBezTo>
                    <a:pt x="239" y="610"/>
                    <a:pt x="242" y="760"/>
                    <a:pt x="258" y="906"/>
                  </a:cubicBezTo>
                  <a:lnTo>
                    <a:pt x="258" y="906"/>
                  </a:lnTo>
                  <a:cubicBezTo>
                    <a:pt x="168" y="1001"/>
                    <a:pt x="118" y="1132"/>
                    <a:pt x="134" y="1273"/>
                  </a:cubicBezTo>
                  <a:lnTo>
                    <a:pt x="134" y="1273"/>
                  </a:lnTo>
                  <a:cubicBezTo>
                    <a:pt x="0" y="1752"/>
                    <a:pt x="354" y="2250"/>
                    <a:pt x="569" y="2657"/>
                  </a:cubicBezTo>
                  <a:cubicBezTo>
                    <a:pt x="674" y="2855"/>
                    <a:pt x="795" y="3048"/>
                    <a:pt x="946" y="3196"/>
                  </a:cubicBezTo>
                  <a:lnTo>
                    <a:pt x="946" y="3196"/>
                  </a:lnTo>
                  <a:cubicBezTo>
                    <a:pt x="1177" y="3471"/>
                    <a:pt x="1491" y="3690"/>
                    <a:pt x="1844" y="3690"/>
                  </a:cubicBezTo>
                  <a:cubicBezTo>
                    <a:pt x="1935" y="3690"/>
                    <a:pt x="2029" y="3676"/>
                    <a:pt x="2124" y="3644"/>
                  </a:cubicBezTo>
                  <a:cubicBezTo>
                    <a:pt x="2433" y="3550"/>
                    <a:pt x="2625" y="3303"/>
                    <a:pt x="2720" y="3006"/>
                  </a:cubicBezTo>
                  <a:lnTo>
                    <a:pt x="2720" y="3006"/>
                  </a:lnTo>
                  <a:cubicBezTo>
                    <a:pt x="2728" y="2989"/>
                    <a:pt x="2735" y="2971"/>
                    <a:pt x="2741" y="2953"/>
                  </a:cubicBezTo>
                  <a:cubicBezTo>
                    <a:pt x="2748" y="2921"/>
                    <a:pt x="2753" y="2890"/>
                    <a:pt x="2758" y="2859"/>
                  </a:cubicBezTo>
                  <a:lnTo>
                    <a:pt x="2758" y="2859"/>
                  </a:lnTo>
                  <a:cubicBezTo>
                    <a:pt x="2793" y="2690"/>
                    <a:pt x="2801" y="2511"/>
                    <a:pt x="2783" y="2339"/>
                  </a:cubicBezTo>
                  <a:lnTo>
                    <a:pt x="2783" y="2339"/>
                  </a:lnTo>
                  <a:cubicBezTo>
                    <a:pt x="2758" y="1937"/>
                    <a:pt x="2626" y="1553"/>
                    <a:pt x="2396" y="1225"/>
                  </a:cubicBezTo>
                  <a:cubicBezTo>
                    <a:pt x="2384" y="1208"/>
                    <a:pt x="2372" y="1191"/>
                    <a:pt x="2359" y="1175"/>
                  </a:cubicBezTo>
                  <a:lnTo>
                    <a:pt x="2359" y="1175"/>
                  </a:lnTo>
                  <a:cubicBezTo>
                    <a:pt x="2004" y="633"/>
                    <a:pt x="1460" y="219"/>
                    <a:pt x="816" y="15"/>
                  </a:cubicBezTo>
                  <a:cubicBezTo>
                    <a:pt x="777" y="5"/>
                    <a:pt x="738" y="0"/>
                    <a:pt x="7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8" name="Google Shape;1028;p38"/>
            <p:cNvSpPr/>
            <p:nvPr/>
          </p:nvSpPr>
          <p:spPr>
            <a:xfrm flipH="1">
              <a:off x="8503670" y="3432846"/>
              <a:ext cx="189690" cy="105488"/>
            </a:xfrm>
            <a:custGeom>
              <a:avLst/>
              <a:gdLst/>
              <a:ahLst/>
              <a:cxnLst/>
              <a:rect l="l" t="t" r="r" b="b"/>
              <a:pathLst>
                <a:path w="4643" h="2582" extrusionOk="0">
                  <a:moveTo>
                    <a:pt x="2141" y="1"/>
                  </a:moveTo>
                  <a:cubicBezTo>
                    <a:pt x="2061" y="1"/>
                    <a:pt x="1982" y="4"/>
                    <a:pt x="1902" y="11"/>
                  </a:cubicBezTo>
                  <a:cubicBezTo>
                    <a:pt x="1655" y="11"/>
                    <a:pt x="1383" y="60"/>
                    <a:pt x="1137" y="134"/>
                  </a:cubicBezTo>
                  <a:cubicBezTo>
                    <a:pt x="840" y="209"/>
                    <a:pt x="593" y="431"/>
                    <a:pt x="470" y="702"/>
                  </a:cubicBezTo>
                  <a:cubicBezTo>
                    <a:pt x="461" y="733"/>
                    <a:pt x="453" y="763"/>
                    <a:pt x="447" y="793"/>
                  </a:cubicBezTo>
                  <a:lnTo>
                    <a:pt x="447" y="793"/>
                  </a:lnTo>
                  <a:cubicBezTo>
                    <a:pt x="315" y="810"/>
                    <a:pt x="186" y="883"/>
                    <a:pt x="100" y="999"/>
                  </a:cubicBezTo>
                  <a:cubicBezTo>
                    <a:pt x="1" y="1221"/>
                    <a:pt x="75" y="1492"/>
                    <a:pt x="272" y="1616"/>
                  </a:cubicBezTo>
                  <a:cubicBezTo>
                    <a:pt x="431" y="1725"/>
                    <a:pt x="595" y="1821"/>
                    <a:pt x="763" y="1904"/>
                  </a:cubicBezTo>
                  <a:lnTo>
                    <a:pt x="763" y="1904"/>
                  </a:lnTo>
                  <a:cubicBezTo>
                    <a:pt x="817" y="1963"/>
                    <a:pt x="877" y="2016"/>
                    <a:pt x="943" y="2062"/>
                  </a:cubicBezTo>
                  <a:lnTo>
                    <a:pt x="943" y="2062"/>
                  </a:lnTo>
                  <a:cubicBezTo>
                    <a:pt x="956" y="2079"/>
                    <a:pt x="972" y="2095"/>
                    <a:pt x="988" y="2110"/>
                  </a:cubicBezTo>
                  <a:cubicBezTo>
                    <a:pt x="1355" y="2431"/>
                    <a:pt x="1808" y="2581"/>
                    <a:pt x="2286" y="2581"/>
                  </a:cubicBezTo>
                  <a:cubicBezTo>
                    <a:pt x="2322" y="2581"/>
                    <a:pt x="2359" y="2580"/>
                    <a:pt x="2396" y="2579"/>
                  </a:cubicBezTo>
                  <a:cubicBezTo>
                    <a:pt x="2756" y="2562"/>
                    <a:pt x="3095" y="2437"/>
                    <a:pt x="3361" y="2232"/>
                  </a:cubicBezTo>
                  <a:lnTo>
                    <a:pt x="3361" y="2232"/>
                  </a:lnTo>
                  <a:cubicBezTo>
                    <a:pt x="3671" y="2169"/>
                    <a:pt x="3977" y="2071"/>
                    <a:pt x="4272" y="1937"/>
                  </a:cubicBezTo>
                  <a:cubicBezTo>
                    <a:pt x="4642" y="1764"/>
                    <a:pt x="4494" y="1196"/>
                    <a:pt x="4149" y="1097"/>
                  </a:cubicBezTo>
                  <a:cubicBezTo>
                    <a:pt x="4061" y="1072"/>
                    <a:pt x="3972" y="1049"/>
                    <a:pt x="3883" y="1029"/>
                  </a:cubicBezTo>
                  <a:lnTo>
                    <a:pt x="3883" y="1029"/>
                  </a:lnTo>
                  <a:cubicBezTo>
                    <a:pt x="3856" y="904"/>
                    <a:pt x="3810" y="784"/>
                    <a:pt x="3745" y="674"/>
                  </a:cubicBezTo>
                  <a:lnTo>
                    <a:pt x="3745" y="674"/>
                  </a:lnTo>
                  <a:cubicBezTo>
                    <a:pt x="3699" y="550"/>
                    <a:pt x="3626" y="438"/>
                    <a:pt x="3531" y="357"/>
                  </a:cubicBezTo>
                  <a:cubicBezTo>
                    <a:pt x="3309" y="159"/>
                    <a:pt x="3013" y="60"/>
                    <a:pt x="2717" y="36"/>
                  </a:cubicBezTo>
                  <a:cubicBezTo>
                    <a:pt x="2525" y="18"/>
                    <a:pt x="2333" y="1"/>
                    <a:pt x="21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9" name="Google Shape;1029;p38"/>
            <p:cNvSpPr/>
            <p:nvPr/>
          </p:nvSpPr>
          <p:spPr>
            <a:xfrm flipH="1">
              <a:off x="8683881" y="3279436"/>
              <a:ext cx="123546" cy="116069"/>
            </a:xfrm>
            <a:custGeom>
              <a:avLst/>
              <a:gdLst/>
              <a:ahLst/>
              <a:cxnLst/>
              <a:rect l="l" t="t" r="r" b="b"/>
              <a:pathLst>
                <a:path w="3024" h="2841" extrusionOk="0">
                  <a:moveTo>
                    <a:pt x="1476" y="1"/>
                  </a:moveTo>
                  <a:cubicBezTo>
                    <a:pt x="1365" y="1"/>
                    <a:pt x="1252" y="13"/>
                    <a:pt x="1139" y="38"/>
                  </a:cubicBezTo>
                  <a:cubicBezTo>
                    <a:pt x="617" y="158"/>
                    <a:pt x="284" y="569"/>
                    <a:pt x="170" y="1041"/>
                  </a:cubicBezTo>
                  <a:lnTo>
                    <a:pt x="170" y="1041"/>
                  </a:lnTo>
                  <a:cubicBezTo>
                    <a:pt x="32" y="1194"/>
                    <a:pt x="0" y="1406"/>
                    <a:pt x="102" y="1569"/>
                  </a:cubicBezTo>
                  <a:cubicBezTo>
                    <a:pt x="116" y="1593"/>
                    <a:pt x="130" y="1618"/>
                    <a:pt x="145" y="1642"/>
                  </a:cubicBezTo>
                  <a:lnTo>
                    <a:pt x="145" y="1642"/>
                  </a:lnTo>
                  <a:cubicBezTo>
                    <a:pt x="176" y="1852"/>
                    <a:pt x="252" y="2056"/>
                    <a:pt x="373" y="2235"/>
                  </a:cubicBezTo>
                  <a:cubicBezTo>
                    <a:pt x="613" y="2605"/>
                    <a:pt x="1006" y="2841"/>
                    <a:pt x="1433" y="2841"/>
                  </a:cubicBezTo>
                  <a:cubicBezTo>
                    <a:pt x="1491" y="2841"/>
                    <a:pt x="1549" y="2837"/>
                    <a:pt x="1608" y="2828"/>
                  </a:cubicBezTo>
                  <a:cubicBezTo>
                    <a:pt x="2102" y="2778"/>
                    <a:pt x="2546" y="2507"/>
                    <a:pt x="2818" y="2063"/>
                  </a:cubicBezTo>
                  <a:cubicBezTo>
                    <a:pt x="2892" y="1964"/>
                    <a:pt x="2941" y="1840"/>
                    <a:pt x="2966" y="1692"/>
                  </a:cubicBezTo>
                  <a:cubicBezTo>
                    <a:pt x="3024" y="1518"/>
                    <a:pt x="3021" y="1328"/>
                    <a:pt x="2946" y="1159"/>
                  </a:cubicBezTo>
                  <a:lnTo>
                    <a:pt x="2946" y="1159"/>
                  </a:lnTo>
                  <a:cubicBezTo>
                    <a:pt x="2887" y="822"/>
                    <a:pt x="2698" y="515"/>
                    <a:pt x="2398" y="310"/>
                  </a:cubicBezTo>
                  <a:cubicBezTo>
                    <a:pt x="2122" y="107"/>
                    <a:pt x="1804" y="1"/>
                    <a:pt x="1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0" name="Google Shape;1030;p38"/>
            <p:cNvSpPr/>
            <p:nvPr/>
          </p:nvSpPr>
          <p:spPr>
            <a:xfrm flipH="1">
              <a:off x="8526876" y="2968652"/>
              <a:ext cx="217921" cy="183398"/>
            </a:xfrm>
            <a:custGeom>
              <a:avLst/>
              <a:gdLst/>
              <a:ahLst/>
              <a:cxnLst/>
              <a:rect l="l" t="t" r="r" b="b"/>
              <a:pathLst>
                <a:path w="5334" h="4489" extrusionOk="0">
                  <a:moveTo>
                    <a:pt x="3226" y="0"/>
                  </a:moveTo>
                  <a:cubicBezTo>
                    <a:pt x="2791" y="0"/>
                    <a:pt x="2349" y="89"/>
                    <a:pt x="1951" y="238"/>
                  </a:cubicBezTo>
                  <a:cubicBezTo>
                    <a:pt x="1603" y="359"/>
                    <a:pt x="1283" y="536"/>
                    <a:pt x="996" y="769"/>
                  </a:cubicBezTo>
                  <a:lnTo>
                    <a:pt x="996" y="769"/>
                  </a:lnTo>
                  <a:cubicBezTo>
                    <a:pt x="371" y="902"/>
                    <a:pt x="25" y="1568"/>
                    <a:pt x="1" y="2164"/>
                  </a:cubicBezTo>
                  <a:cubicBezTo>
                    <a:pt x="9" y="2390"/>
                    <a:pt x="53" y="2612"/>
                    <a:pt x="132" y="2818"/>
                  </a:cubicBezTo>
                  <a:lnTo>
                    <a:pt x="132" y="2818"/>
                  </a:lnTo>
                  <a:cubicBezTo>
                    <a:pt x="137" y="2847"/>
                    <a:pt x="143" y="2876"/>
                    <a:pt x="149" y="2905"/>
                  </a:cubicBezTo>
                  <a:cubicBezTo>
                    <a:pt x="394" y="4105"/>
                    <a:pt x="1756" y="4382"/>
                    <a:pt x="2790" y="4410"/>
                  </a:cubicBezTo>
                  <a:lnTo>
                    <a:pt x="2790" y="4410"/>
                  </a:lnTo>
                  <a:cubicBezTo>
                    <a:pt x="3004" y="4448"/>
                    <a:pt x="3221" y="4472"/>
                    <a:pt x="3433" y="4485"/>
                  </a:cubicBezTo>
                  <a:cubicBezTo>
                    <a:pt x="3475" y="4487"/>
                    <a:pt x="3517" y="4489"/>
                    <a:pt x="3559" y="4489"/>
                  </a:cubicBezTo>
                  <a:cubicBezTo>
                    <a:pt x="4364" y="4489"/>
                    <a:pt x="5214" y="4044"/>
                    <a:pt x="5284" y="3176"/>
                  </a:cubicBezTo>
                  <a:cubicBezTo>
                    <a:pt x="5334" y="2707"/>
                    <a:pt x="5062" y="2337"/>
                    <a:pt x="4864" y="1942"/>
                  </a:cubicBezTo>
                  <a:cubicBezTo>
                    <a:pt x="4815" y="1868"/>
                    <a:pt x="4790" y="1794"/>
                    <a:pt x="4766" y="1744"/>
                  </a:cubicBezTo>
                  <a:cubicBezTo>
                    <a:pt x="4741" y="1670"/>
                    <a:pt x="4741" y="1621"/>
                    <a:pt x="4741" y="1547"/>
                  </a:cubicBezTo>
                  <a:cubicBezTo>
                    <a:pt x="4741" y="1522"/>
                    <a:pt x="4741" y="1473"/>
                    <a:pt x="4766" y="1448"/>
                  </a:cubicBezTo>
                  <a:lnTo>
                    <a:pt x="4766" y="1448"/>
                  </a:lnTo>
                  <a:cubicBezTo>
                    <a:pt x="4729" y="1473"/>
                    <a:pt x="4698" y="1485"/>
                    <a:pt x="4692" y="1485"/>
                  </a:cubicBezTo>
                  <a:cubicBezTo>
                    <a:pt x="4686" y="1485"/>
                    <a:pt x="4704" y="1473"/>
                    <a:pt x="4766" y="1448"/>
                  </a:cubicBezTo>
                  <a:lnTo>
                    <a:pt x="4766" y="1448"/>
                  </a:lnTo>
                  <a:cubicBezTo>
                    <a:pt x="4766" y="1448"/>
                    <a:pt x="4766" y="1448"/>
                    <a:pt x="4766" y="1448"/>
                  </a:cubicBezTo>
                  <a:cubicBezTo>
                    <a:pt x="4766" y="1459"/>
                    <a:pt x="4768" y="1462"/>
                    <a:pt x="4771" y="1462"/>
                  </a:cubicBezTo>
                  <a:cubicBezTo>
                    <a:pt x="4777" y="1462"/>
                    <a:pt x="4785" y="1449"/>
                    <a:pt x="4787" y="1441"/>
                  </a:cubicBezTo>
                  <a:lnTo>
                    <a:pt x="4787" y="1441"/>
                  </a:lnTo>
                  <a:cubicBezTo>
                    <a:pt x="5092" y="1331"/>
                    <a:pt x="5205" y="924"/>
                    <a:pt x="4963" y="683"/>
                  </a:cubicBezTo>
                  <a:cubicBezTo>
                    <a:pt x="4506" y="196"/>
                    <a:pt x="3873" y="0"/>
                    <a:pt x="3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1" name="Google Shape;1031;p38"/>
            <p:cNvSpPr/>
            <p:nvPr/>
          </p:nvSpPr>
          <p:spPr>
            <a:xfrm flipH="1">
              <a:off x="8345929" y="3251042"/>
              <a:ext cx="193081" cy="175227"/>
            </a:xfrm>
            <a:custGeom>
              <a:avLst/>
              <a:gdLst/>
              <a:ahLst/>
              <a:cxnLst/>
              <a:rect l="l" t="t" r="r" b="b"/>
              <a:pathLst>
                <a:path w="4726" h="4289" extrusionOk="0">
                  <a:moveTo>
                    <a:pt x="1573" y="0"/>
                  </a:moveTo>
                  <a:cubicBezTo>
                    <a:pt x="1424" y="0"/>
                    <a:pt x="1277" y="22"/>
                    <a:pt x="1136" y="66"/>
                  </a:cubicBezTo>
                  <a:cubicBezTo>
                    <a:pt x="815" y="190"/>
                    <a:pt x="519" y="437"/>
                    <a:pt x="371" y="758"/>
                  </a:cubicBezTo>
                  <a:cubicBezTo>
                    <a:pt x="0" y="1498"/>
                    <a:pt x="223" y="2264"/>
                    <a:pt x="593" y="2955"/>
                  </a:cubicBezTo>
                  <a:cubicBezTo>
                    <a:pt x="741" y="3276"/>
                    <a:pt x="939" y="3572"/>
                    <a:pt x="1161" y="3844"/>
                  </a:cubicBezTo>
                  <a:cubicBezTo>
                    <a:pt x="1408" y="4115"/>
                    <a:pt x="1778" y="4264"/>
                    <a:pt x="2148" y="4288"/>
                  </a:cubicBezTo>
                  <a:cubicBezTo>
                    <a:pt x="2494" y="4264"/>
                    <a:pt x="2815" y="4214"/>
                    <a:pt x="3161" y="4091"/>
                  </a:cubicBezTo>
                  <a:lnTo>
                    <a:pt x="3407" y="4041"/>
                  </a:lnTo>
                  <a:lnTo>
                    <a:pt x="3630" y="4041"/>
                  </a:lnTo>
                  <a:cubicBezTo>
                    <a:pt x="3639" y="4041"/>
                    <a:pt x="3647" y="4041"/>
                    <a:pt x="3652" y="4041"/>
                  </a:cubicBezTo>
                  <a:lnTo>
                    <a:pt x="3652" y="4041"/>
                  </a:lnTo>
                  <a:cubicBezTo>
                    <a:pt x="3653" y="4041"/>
                    <a:pt x="3654" y="4041"/>
                    <a:pt x="3654" y="4041"/>
                  </a:cubicBezTo>
                  <a:cubicBezTo>
                    <a:pt x="3654" y="4041"/>
                    <a:pt x="3705" y="4051"/>
                    <a:pt x="3728" y="4052"/>
                  </a:cubicBezTo>
                  <a:lnTo>
                    <a:pt x="3728" y="4052"/>
                  </a:lnTo>
                  <a:cubicBezTo>
                    <a:pt x="3758" y="4071"/>
                    <a:pt x="3813" y="4101"/>
                    <a:pt x="3827" y="4115"/>
                  </a:cubicBezTo>
                  <a:cubicBezTo>
                    <a:pt x="3894" y="4156"/>
                    <a:pt x="3968" y="4174"/>
                    <a:pt x="4043" y="4174"/>
                  </a:cubicBezTo>
                  <a:cubicBezTo>
                    <a:pt x="4242" y="4174"/>
                    <a:pt x="4440" y="4042"/>
                    <a:pt x="4494" y="3844"/>
                  </a:cubicBezTo>
                  <a:cubicBezTo>
                    <a:pt x="4725" y="2543"/>
                    <a:pt x="4121" y="1307"/>
                    <a:pt x="3080" y="664"/>
                  </a:cubicBezTo>
                  <a:lnTo>
                    <a:pt x="3080" y="664"/>
                  </a:lnTo>
                  <a:cubicBezTo>
                    <a:pt x="2862" y="475"/>
                    <a:pt x="2599" y="326"/>
                    <a:pt x="2346" y="215"/>
                  </a:cubicBezTo>
                  <a:cubicBezTo>
                    <a:pt x="2108" y="72"/>
                    <a:pt x="1839" y="0"/>
                    <a:pt x="1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2" name="Google Shape;1032;p38"/>
            <p:cNvSpPr/>
            <p:nvPr/>
          </p:nvSpPr>
          <p:spPr>
            <a:xfrm flipH="1">
              <a:off x="8577291" y="3237519"/>
              <a:ext cx="95887" cy="89881"/>
            </a:xfrm>
            <a:custGeom>
              <a:avLst/>
              <a:gdLst/>
              <a:ahLst/>
              <a:cxnLst/>
              <a:rect l="l" t="t" r="r" b="b"/>
              <a:pathLst>
                <a:path w="2347" h="2200" extrusionOk="0">
                  <a:moveTo>
                    <a:pt x="1173" y="916"/>
                  </a:moveTo>
                  <a:lnTo>
                    <a:pt x="1173" y="916"/>
                  </a:lnTo>
                  <a:cubicBezTo>
                    <a:pt x="1175" y="916"/>
                    <a:pt x="1176" y="917"/>
                    <a:pt x="1178" y="917"/>
                  </a:cubicBezTo>
                  <a:lnTo>
                    <a:pt x="1178" y="917"/>
                  </a:lnTo>
                  <a:cubicBezTo>
                    <a:pt x="1178" y="917"/>
                    <a:pt x="1177" y="918"/>
                    <a:pt x="1177" y="918"/>
                  </a:cubicBezTo>
                  <a:lnTo>
                    <a:pt x="1177" y="918"/>
                  </a:lnTo>
                  <a:lnTo>
                    <a:pt x="1175" y="919"/>
                  </a:lnTo>
                  <a:lnTo>
                    <a:pt x="1175" y="919"/>
                  </a:lnTo>
                  <a:lnTo>
                    <a:pt x="1172" y="918"/>
                  </a:lnTo>
                  <a:lnTo>
                    <a:pt x="1172" y="918"/>
                  </a:lnTo>
                  <a:lnTo>
                    <a:pt x="1173" y="916"/>
                  </a:lnTo>
                  <a:close/>
                  <a:moveTo>
                    <a:pt x="1177" y="919"/>
                  </a:moveTo>
                  <a:cubicBezTo>
                    <a:pt x="1177" y="919"/>
                    <a:pt x="1177" y="919"/>
                    <a:pt x="1177" y="919"/>
                  </a:cubicBezTo>
                  <a:lnTo>
                    <a:pt x="1177" y="919"/>
                  </a:lnTo>
                  <a:lnTo>
                    <a:pt x="1176" y="919"/>
                  </a:lnTo>
                  <a:lnTo>
                    <a:pt x="1176" y="919"/>
                  </a:lnTo>
                  <a:cubicBezTo>
                    <a:pt x="1176" y="919"/>
                    <a:pt x="1177" y="919"/>
                    <a:pt x="1177" y="919"/>
                  </a:cubicBezTo>
                  <a:close/>
                  <a:moveTo>
                    <a:pt x="1195" y="923"/>
                  </a:moveTo>
                  <a:cubicBezTo>
                    <a:pt x="1202" y="923"/>
                    <a:pt x="1208" y="924"/>
                    <a:pt x="1215" y="925"/>
                  </a:cubicBezTo>
                  <a:lnTo>
                    <a:pt x="1215" y="925"/>
                  </a:lnTo>
                  <a:cubicBezTo>
                    <a:pt x="1221" y="926"/>
                    <a:pt x="1226" y="928"/>
                    <a:pt x="1231" y="930"/>
                  </a:cubicBezTo>
                  <a:lnTo>
                    <a:pt x="1231" y="930"/>
                  </a:lnTo>
                  <a:lnTo>
                    <a:pt x="1195" y="923"/>
                  </a:lnTo>
                  <a:close/>
                  <a:moveTo>
                    <a:pt x="1175" y="922"/>
                  </a:moveTo>
                  <a:cubicBezTo>
                    <a:pt x="1171" y="927"/>
                    <a:pt x="1167" y="933"/>
                    <a:pt x="1162" y="938"/>
                  </a:cubicBezTo>
                  <a:lnTo>
                    <a:pt x="1162" y="938"/>
                  </a:lnTo>
                  <a:lnTo>
                    <a:pt x="1170" y="922"/>
                  </a:lnTo>
                  <a:lnTo>
                    <a:pt x="1170" y="922"/>
                  </a:lnTo>
                  <a:cubicBezTo>
                    <a:pt x="1172" y="922"/>
                    <a:pt x="1173" y="922"/>
                    <a:pt x="1175" y="922"/>
                  </a:cubicBezTo>
                  <a:close/>
                  <a:moveTo>
                    <a:pt x="1276" y="938"/>
                  </a:moveTo>
                  <a:cubicBezTo>
                    <a:pt x="1277" y="938"/>
                    <a:pt x="1278" y="938"/>
                    <a:pt x="1279" y="939"/>
                  </a:cubicBezTo>
                  <a:lnTo>
                    <a:pt x="1279" y="939"/>
                  </a:lnTo>
                  <a:cubicBezTo>
                    <a:pt x="1279" y="939"/>
                    <a:pt x="1279" y="939"/>
                    <a:pt x="1279" y="940"/>
                  </a:cubicBezTo>
                  <a:lnTo>
                    <a:pt x="1279" y="940"/>
                  </a:lnTo>
                  <a:lnTo>
                    <a:pt x="1277" y="939"/>
                  </a:lnTo>
                  <a:lnTo>
                    <a:pt x="1277" y="939"/>
                  </a:lnTo>
                  <a:lnTo>
                    <a:pt x="1276" y="938"/>
                  </a:lnTo>
                  <a:close/>
                  <a:moveTo>
                    <a:pt x="1292" y="959"/>
                  </a:moveTo>
                  <a:cubicBezTo>
                    <a:pt x="1293" y="960"/>
                    <a:pt x="1293" y="960"/>
                    <a:pt x="1293" y="960"/>
                  </a:cubicBezTo>
                  <a:lnTo>
                    <a:pt x="1293" y="960"/>
                  </a:lnTo>
                  <a:cubicBezTo>
                    <a:pt x="1294" y="962"/>
                    <a:pt x="1296" y="963"/>
                    <a:pt x="1297" y="965"/>
                  </a:cubicBezTo>
                  <a:lnTo>
                    <a:pt x="1297" y="965"/>
                  </a:lnTo>
                  <a:lnTo>
                    <a:pt x="1292" y="959"/>
                  </a:lnTo>
                  <a:close/>
                  <a:moveTo>
                    <a:pt x="1120" y="1057"/>
                  </a:moveTo>
                  <a:lnTo>
                    <a:pt x="1116" y="1066"/>
                  </a:lnTo>
                  <a:lnTo>
                    <a:pt x="1116" y="1066"/>
                  </a:lnTo>
                  <a:lnTo>
                    <a:pt x="1113" y="1065"/>
                  </a:lnTo>
                  <a:lnTo>
                    <a:pt x="1113" y="1065"/>
                  </a:lnTo>
                  <a:cubicBezTo>
                    <a:pt x="1115" y="1062"/>
                    <a:pt x="1117" y="1059"/>
                    <a:pt x="1120" y="1057"/>
                  </a:cubicBezTo>
                  <a:close/>
                  <a:moveTo>
                    <a:pt x="1113" y="1065"/>
                  </a:moveTo>
                  <a:cubicBezTo>
                    <a:pt x="1114" y="1065"/>
                    <a:pt x="1115" y="1066"/>
                    <a:pt x="1116" y="1066"/>
                  </a:cubicBezTo>
                  <a:lnTo>
                    <a:pt x="1116" y="1066"/>
                  </a:lnTo>
                  <a:lnTo>
                    <a:pt x="1115" y="1068"/>
                  </a:lnTo>
                  <a:lnTo>
                    <a:pt x="1114" y="1069"/>
                  </a:lnTo>
                  <a:lnTo>
                    <a:pt x="1114" y="1069"/>
                  </a:lnTo>
                  <a:lnTo>
                    <a:pt x="1110" y="1069"/>
                  </a:lnTo>
                  <a:lnTo>
                    <a:pt x="1110" y="1069"/>
                  </a:lnTo>
                  <a:cubicBezTo>
                    <a:pt x="1111" y="1067"/>
                    <a:pt x="1112" y="1066"/>
                    <a:pt x="1113" y="1065"/>
                  </a:cubicBezTo>
                  <a:close/>
                  <a:moveTo>
                    <a:pt x="1107" y="1073"/>
                  </a:moveTo>
                  <a:cubicBezTo>
                    <a:pt x="1108" y="1073"/>
                    <a:pt x="1109" y="1074"/>
                    <a:pt x="1110" y="1074"/>
                  </a:cubicBezTo>
                  <a:lnTo>
                    <a:pt x="1110" y="1074"/>
                  </a:lnTo>
                  <a:lnTo>
                    <a:pt x="1108" y="1077"/>
                  </a:lnTo>
                  <a:lnTo>
                    <a:pt x="1108" y="1077"/>
                  </a:lnTo>
                  <a:lnTo>
                    <a:pt x="1103" y="1079"/>
                  </a:lnTo>
                  <a:lnTo>
                    <a:pt x="1103" y="1079"/>
                  </a:lnTo>
                  <a:cubicBezTo>
                    <a:pt x="1104" y="1077"/>
                    <a:pt x="1105" y="1075"/>
                    <a:pt x="1107" y="1073"/>
                  </a:cubicBezTo>
                  <a:close/>
                  <a:moveTo>
                    <a:pt x="1099" y="1089"/>
                  </a:moveTo>
                  <a:cubicBezTo>
                    <a:pt x="1099" y="1089"/>
                    <a:pt x="1098" y="1090"/>
                    <a:pt x="1097" y="1090"/>
                  </a:cubicBezTo>
                  <a:lnTo>
                    <a:pt x="1097" y="1090"/>
                  </a:lnTo>
                  <a:cubicBezTo>
                    <a:pt x="1097" y="1090"/>
                    <a:pt x="1097" y="1090"/>
                    <a:pt x="1097" y="1089"/>
                  </a:cubicBezTo>
                  <a:lnTo>
                    <a:pt x="1097" y="1089"/>
                  </a:lnTo>
                  <a:cubicBezTo>
                    <a:pt x="1098" y="1089"/>
                    <a:pt x="1099" y="1089"/>
                    <a:pt x="1099" y="1089"/>
                  </a:cubicBezTo>
                  <a:close/>
                  <a:moveTo>
                    <a:pt x="1200" y="1099"/>
                  </a:moveTo>
                  <a:lnTo>
                    <a:pt x="1200" y="1099"/>
                  </a:lnTo>
                  <a:cubicBezTo>
                    <a:pt x="1212" y="1103"/>
                    <a:pt x="1223" y="1108"/>
                    <a:pt x="1235" y="1113"/>
                  </a:cubicBezTo>
                  <a:lnTo>
                    <a:pt x="1235" y="1113"/>
                  </a:lnTo>
                  <a:lnTo>
                    <a:pt x="1200" y="1099"/>
                  </a:lnTo>
                  <a:close/>
                  <a:moveTo>
                    <a:pt x="1107" y="1089"/>
                  </a:moveTo>
                  <a:lnTo>
                    <a:pt x="1095" y="1118"/>
                  </a:lnTo>
                  <a:lnTo>
                    <a:pt x="1095" y="1118"/>
                  </a:lnTo>
                  <a:cubicBezTo>
                    <a:pt x="1094" y="1113"/>
                    <a:pt x="1093" y="1108"/>
                    <a:pt x="1092" y="1104"/>
                  </a:cubicBezTo>
                  <a:lnTo>
                    <a:pt x="1092" y="1104"/>
                  </a:lnTo>
                  <a:cubicBezTo>
                    <a:pt x="1093" y="1101"/>
                    <a:pt x="1094" y="1098"/>
                    <a:pt x="1095" y="1095"/>
                  </a:cubicBezTo>
                  <a:lnTo>
                    <a:pt x="1095" y="1095"/>
                  </a:lnTo>
                  <a:lnTo>
                    <a:pt x="1094" y="1096"/>
                  </a:lnTo>
                  <a:lnTo>
                    <a:pt x="1094" y="1096"/>
                  </a:lnTo>
                  <a:cubicBezTo>
                    <a:pt x="1095" y="1094"/>
                    <a:pt x="1095" y="1092"/>
                    <a:pt x="1096" y="1090"/>
                  </a:cubicBezTo>
                  <a:lnTo>
                    <a:pt x="1096" y="1090"/>
                  </a:lnTo>
                  <a:cubicBezTo>
                    <a:pt x="1096" y="1090"/>
                    <a:pt x="1097" y="1090"/>
                    <a:pt x="1097" y="1090"/>
                  </a:cubicBezTo>
                  <a:lnTo>
                    <a:pt x="1097" y="1090"/>
                  </a:lnTo>
                  <a:cubicBezTo>
                    <a:pt x="1096" y="1092"/>
                    <a:pt x="1095" y="1093"/>
                    <a:pt x="1095" y="1095"/>
                  </a:cubicBezTo>
                  <a:lnTo>
                    <a:pt x="1095" y="1095"/>
                  </a:lnTo>
                  <a:lnTo>
                    <a:pt x="1099" y="1089"/>
                  </a:lnTo>
                  <a:close/>
                  <a:moveTo>
                    <a:pt x="1089" y="1117"/>
                  </a:moveTo>
                  <a:lnTo>
                    <a:pt x="1092" y="1126"/>
                  </a:lnTo>
                  <a:lnTo>
                    <a:pt x="1092" y="1127"/>
                  </a:lnTo>
                  <a:lnTo>
                    <a:pt x="1092" y="1127"/>
                  </a:lnTo>
                  <a:cubicBezTo>
                    <a:pt x="1091" y="1124"/>
                    <a:pt x="1090" y="1121"/>
                    <a:pt x="1089" y="1118"/>
                  </a:cubicBezTo>
                  <a:lnTo>
                    <a:pt x="1089" y="1118"/>
                  </a:lnTo>
                  <a:cubicBezTo>
                    <a:pt x="1089" y="1118"/>
                    <a:pt x="1089" y="1118"/>
                    <a:pt x="1089" y="1117"/>
                  </a:cubicBezTo>
                  <a:close/>
                  <a:moveTo>
                    <a:pt x="1110" y="1174"/>
                  </a:moveTo>
                  <a:lnTo>
                    <a:pt x="1112" y="1175"/>
                  </a:lnTo>
                  <a:lnTo>
                    <a:pt x="1112" y="1175"/>
                  </a:lnTo>
                  <a:lnTo>
                    <a:pt x="1115" y="1184"/>
                  </a:lnTo>
                  <a:lnTo>
                    <a:pt x="1114" y="1183"/>
                  </a:lnTo>
                  <a:lnTo>
                    <a:pt x="1114" y="1183"/>
                  </a:lnTo>
                  <a:cubicBezTo>
                    <a:pt x="1113" y="1180"/>
                    <a:pt x="1111" y="1177"/>
                    <a:pt x="1110" y="1174"/>
                  </a:cubicBezTo>
                  <a:close/>
                  <a:moveTo>
                    <a:pt x="1115" y="1177"/>
                  </a:moveTo>
                  <a:lnTo>
                    <a:pt x="1136" y="1187"/>
                  </a:lnTo>
                  <a:cubicBezTo>
                    <a:pt x="1150" y="1202"/>
                    <a:pt x="1163" y="1216"/>
                    <a:pt x="1177" y="1228"/>
                  </a:cubicBezTo>
                  <a:lnTo>
                    <a:pt x="1177" y="1228"/>
                  </a:lnTo>
                  <a:lnTo>
                    <a:pt x="1172" y="1226"/>
                  </a:lnTo>
                  <a:lnTo>
                    <a:pt x="1119" y="1186"/>
                  </a:lnTo>
                  <a:lnTo>
                    <a:pt x="1119" y="1186"/>
                  </a:lnTo>
                  <a:cubicBezTo>
                    <a:pt x="1117" y="1183"/>
                    <a:pt x="1116" y="1180"/>
                    <a:pt x="1115" y="1177"/>
                  </a:cubicBezTo>
                  <a:close/>
                  <a:moveTo>
                    <a:pt x="1186" y="1237"/>
                  </a:moveTo>
                  <a:lnTo>
                    <a:pt x="1186" y="1237"/>
                  </a:lnTo>
                  <a:cubicBezTo>
                    <a:pt x="1186" y="1237"/>
                    <a:pt x="1186" y="1237"/>
                    <a:pt x="1186" y="1237"/>
                  </a:cubicBezTo>
                  <a:lnTo>
                    <a:pt x="1186" y="1237"/>
                  </a:lnTo>
                  <a:cubicBezTo>
                    <a:pt x="1186" y="1237"/>
                    <a:pt x="1186" y="1237"/>
                    <a:pt x="1186" y="1237"/>
                  </a:cubicBezTo>
                  <a:lnTo>
                    <a:pt x="1186" y="1237"/>
                  </a:lnTo>
                  <a:lnTo>
                    <a:pt x="1186" y="1237"/>
                  </a:lnTo>
                  <a:close/>
                  <a:moveTo>
                    <a:pt x="1198" y="1237"/>
                  </a:moveTo>
                  <a:cubicBezTo>
                    <a:pt x="1213" y="1237"/>
                    <a:pt x="1228" y="1239"/>
                    <a:pt x="1242" y="1248"/>
                  </a:cubicBezTo>
                  <a:lnTo>
                    <a:pt x="1242" y="1248"/>
                  </a:lnTo>
                  <a:cubicBezTo>
                    <a:pt x="1252" y="1245"/>
                    <a:pt x="1261" y="1243"/>
                    <a:pt x="1269" y="1243"/>
                  </a:cubicBezTo>
                  <a:cubicBezTo>
                    <a:pt x="1276" y="1243"/>
                    <a:pt x="1281" y="1244"/>
                    <a:pt x="1287" y="1246"/>
                  </a:cubicBezTo>
                  <a:lnTo>
                    <a:pt x="1287" y="1246"/>
                  </a:lnTo>
                  <a:lnTo>
                    <a:pt x="1260" y="1252"/>
                  </a:lnTo>
                  <a:lnTo>
                    <a:pt x="1260" y="1252"/>
                  </a:lnTo>
                  <a:lnTo>
                    <a:pt x="1243" y="1248"/>
                  </a:lnTo>
                  <a:lnTo>
                    <a:pt x="1243" y="1248"/>
                  </a:lnTo>
                  <a:cubicBezTo>
                    <a:pt x="1246" y="1250"/>
                    <a:pt x="1248" y="1252"/>
                    <a:pt x="1251" y="1253"/>
                  </a:cubicBezTo>
                  <a:lnTo>
                    <a:pt x="1251" y="1253"/>
                  </a:lnTo>
                  <a:lnTo>
                    <a:pt x="1243" y="1255"/>
                  </a:lnTo>
                  <a:lnTo>
                    <a:pt x="1243" y="1255"/>
                  </a:lnTo>
                  <a:lnTo>
                    <a:pt x="1234" y="1251"/>
                  </a:lnTo>
                  <a:lnTo>
                    <a:pt x="1234" y="1251"/>
                  </a:lnTo>
                  <a:cubicBezTo>
                    <a:pt x="1237" y="1250"/>
                    <a:pt x="1239" y="1249"/>
                    <a:pt x="1242" y="1248"/>
                  </a:cubicBezTo>
                  <a:lnTo>
                    <a:pt x="1242" y="1248"/>
                  </a:lnTo>
                  <a:lnTo>
                    <a:pt x="1243" y="1248"/>
                  </a:lnTo>
                  <a:lnTo>
                    <a:pt x="1243" y="1248"/>
                  </a:lnTo>
                  <a:cubicBezTo>
                    <a:pt x="1243" y="1248"/>
                    <a:pt x="1243" y="1248"/>
                    <a:pt x="1242" y="1248"/>
                  </a:cubicBezTo>
                  <a:lnTo>
                    <a:pt x="1242" y="1248"/>
                  </a:lnTo>
                  <a:cubicBezTo>
                    <a:pt x="1242" y="1248"/>
                    <a:pt x="1242" y="1248"/>
                    <a:pt x="1242" y="1248"/>
                  </a:cubicBezTo>
                  <a:lnTo>
                    <a:pt x="1242" y="1248"/>
                  </a:lnTo>
                  <a:lnTo>
                    <a:pt x="1210" y="1242"/>
                  </a:lnTo>
                  <a:lnTo>
                    <a:pt x="1198" y="1237"/>
                  </a:lnTo>
                  <a:close/>
                  <a:moveTo>
                    <a:pt x="1294" y="1257"/>
                  </a:moveTo>
                  <a:lnTo>
                    <a:pt x="1294" y="1257"/>
                  </a:lnTo>
                  <a:cubicBezTo>
                    <a:pt x="1294" y="1257"/>
                    <a:pt x="1294" y="1258"/>
                    <a:pt x="1294" y="1258"/>
                  </a:cubicBezTo>
                  <a:lnTo>
                    <a:pt x="1294" y="1258"/>
                  </a:lnTo>
                  <a:cubicBezTo>
                    <a:pt x="1294" y="1258"/>
                    <a:pt x="1294" y="1258"/>
                    <a:pt x="1294" y="1258"/>
                  </a:cubicBezTo>
                  <a:lnTo>
                    <a:pt x="1294" y="1258"/>
                  </a:lnTo>
                  <a:lnTo>
                    <a:pt x="1293" y="1258"/>
                  </a:lnTo>
                  <a:lnTo>
                    <a:pt x="1293" y="1258"/>
                  </a:lnTo>
                  <a:lnTo>
                    <a:pt x="1294" y="1257"/>
                  </a:lnTo>
                  <a:close/>
                  <a:moveTo>
                    <a:pt x="1214" y="1260"/>
                  </a:moveTo>
                  <a:cubicBezTo>
                    <a:pt x="1215" y="1260"/>
                    <a:pt x="1215" y="1260"/>
                    <a:pt x="1216" y="1260"/>
                  </a:cubicBezTo>
                  <a:lnTo>
                    <a:pt x="1216" y="1260"/>
                  </a:lnTo>
                  <a:lnTo>
                    <a:pt x="1210" y="1262"/>
                  </a:lnTo>
                  <a:cubicBezTo>
                    <a:pt x="1212" y="1261"/>
                    <a:pt x="1213" y="1260"/>
                    <a:pt x="1214" y="1260"/>
                  </a:cubicBezTo>
                  <a:close/>
                  <a:moveTo>
                    <a:pt x="1154" y="1250"/>
                  </a:moveTo>
                  <a:lnTo>
                    <a:pt x="1222" y="1301"/>
                  </a:lnTo>
                  <a:lnTo>
                    <a:pt x="1222" y="1301"/>
                  </a:lnTo>
                  <a:cubicBezTo>
                    <a:pt x="1219" y="1300"/>
                    <a:pt x="1216" y="1299"/>
                    <a:pt x="1213" y="1298"/>
                  </a:cubicBezTo>
                  <a:lnTo>
                    <a:pt x="1213" y="1298"/>
                  </a:lnTo>
                  <a:cubicBezTo>
                    <a:pt x="1195" y="1287"/>
                    <a:pt x="1177" y="1272"/>
                    <a:pt x="1160" y="1258"/>
                  </a:cubicBezTo>
                  <a:lnTo>
                    <a:pt x="1160" y="1258"/>
                  </a:lnTo>
                  <a:cubicBezTo>
                    <a:pt x="1158" y="1256"/>
                    <a:pt x="1156" y="1253"/>
                    <a:pt x="1154" y="1250"/>
                  </a:cubicBezTo>
                  <a:close/>
                  <a:moveTo>
                    <a:pt x="1272" y="1292"/>
                  </a:moveTo>
                  <a:cubicBezTo>
                    <a:pt x="1271" y="1293"/>
                    <a:pt x="1270" y="1294"/>
                    <a:pt x="1269" y="1295"/>
                  </a:cubicBezTo>
                  <a:lnTo>
                    <a:pt x="1269" y="1295"/>
                  </a:lnTo>
                  <a:cubicBezTo>
                    <a:pt x="1269" y="1295"/>
                    <a:pt x="1269" y="1295"/>
                    <a:pt x="1268" y="1294"/>
                  </a:cubicBezTo>
                  <a:lnTo>
                    <a:pt x="1268" y="1294"/>
                  </a:lnTo>
                  <a:lnTo>
                    <a:pt x="1265" y="1296"/>
                  </a:lnTo>
                  <a:lnTo>
                    <a:pt x="1265" y="1296"/>
                  </a:lnTo>
                  <a:lnTo>
                    <a:pt x="1257" y="1306"/>
                  </a:lnTo>
                  <a:lnTo>
                    <a:pt x="1257" y="1306"/>
                  </a:lnTo>
                  <a:cubicBezTo>
                    <a:pt x="1261" y="1303"/>
                    <a:pt x="1266" y="1299"/>
                    <a:pt x="1269" y="1295"/>
                  </a:cubicBezTo>
                  <a:lnTo>
                    <a:pt x="1269" y="1295"/>
                  </a:lnTo>
                  <a:cubicBezTo>
                    <a:pt x="1270" y="1295"/>
                    <a:pt x="1270" y="1295"/>
                    <a:pt x="1270" y="1295"/>
                  </a:cubicBezTo>
                  <a:lnTo>
                    <a:pt x="1270" y="1295"/>
                  </a:lnTo>
                  <a:cubicBezTo>
                    <a:pt x="1268" y="1298"/>
                    <a:pt x="1266" y="1300"/>
                    <a:pt x="1265" y="1302"/>
                  </a:cubicBezTo>
                  <a:lnTo>
                    <a:pt x="1265" y="1302"/>
                  </a:lnTo>
                  <a:cubicBezTo>
                    <a:pt x="1262" y="1304"/>
                    <a:pt x="1259" y="1306"/>
                    <a:pt x="1256" y="1308"/>
                  </a:cubicBezTo>
                  <a:lnTo>
                    <a:pt x="1256" y="1308"/>
                  </a:lnTo>
                  <a:lnTo>
                    <a:pt x="1257" y="1306"/>
                  </a:lnTo>
                  <a:lnTo>
                    <a:pt x="1257" y="1306"/>
                  </a:lnTo>
                  <a:cubicBezTo>
                    <a:pt x="1256" y="1307"/>
                    <a:pt x="1255" y="1308"/>
                    <a:pt x="1255" y="1308"/>
                  </a:cubicBezTo>
                  <a:lnTo>
                    <a:pt x="1255" y="1308"/>
                  </a:lnTo>
                  <a:cubicBezTo>
                    <a:pt x="1251" y="1308"/>
                    <a:pt x="1248" y="1307"/>
                    <a:pt x="1244" y="1306"/>
                  </a:cubicBezTo>
                  <a:lnTo>
                    <a:pt x="1244" y="1306"/>
                  </a:lnTo>
                  <a:lnTo>
                    <a:pt x="1265" y="1296"/>
                  </a:lnTo>
                  <a:lnTo>
                    <a:pt x="1265" y="1296"/>
                  </a:lnTo>
                  <a:lnTo>
                    <a:pt x="1267" y="1294"/>
                  </a:lnTo>
                  <a:lnTo>
                    <a:pt x="1267" y="1294"/>
                  </a:lnTo>
                  <a:cubicBezTo>
                    <a:pt x="1267" y="1294"/>
                    <a:pt x="1268" y="1294"/>
                    <a:pt x="1268" y="1294"/>
                  </a:cubicBezTo>
                  <a:lnTo>
                    <a:pt x="1268" y="1294"/>
                  </a:lnTo>
                  <a:lnTo>
                    <a:pt x="1272" y="1292"/>
                  </a:lnTo>
                  <a:close/>
                  <a:moveTo>
                    <a:pt x="1204" y="1327"/>
                  </a:moveTo>
                  <a:cubicBezTo>
                    <a:pt x="1200" y="1329"/>
                    <a:pt x="1196" y="1331"/>
                    <a:pt x="1192" y="1333"/>
                  </a:cubicBezTo>
                  <a:lnTo>
                    <a:pt x="1192" y="1333"/>
                  </a:lnTo>
                  <a:cubicBezTo>
                    <a:pt x="1192" y="1333"/>
                    <a:pt x="1192" y="1333"/>
                    <a:pt x="1192" y="1333"/>
                  </a:cubicBezTo>
                  <a:lnTo>
                    <a:pt x="1192" y="1333"/>
                  </a:lnTo>
                  <a:lnTo>
                    <a:pt x="1202" y="1327"/>
                  </a:lnTo>
                  <a:lnTo>
                    <a:pt x="1202" y="1327"/>
                  </a:lnTo>
                  <a:lnTo>
                    <a:pt x="1204" y="1327"/>
                  </a:lnTo>
                  <a:close/>
                  <a:moveTo>
                    <a:pt x="1247" y="1"/>
                  </a:moveTo>
                  <a:cubicBezTo>
                    <a:pt x="1226" y="1"/>
                    <a:pt x="1206" y="1"/>
                    <a:pt x="1186" y="2"/>
                  </a:cubicBezTo>
                  <a:cubicBezTo>
                    <a:pt x="766" y="2"/>
                    <a:pt x="371" y="249"/>
                    <a:pt x="149" y="595"/>
                  </a:cubicBezTo>
                  <a:cubicBezTo>
                    <a:pt x="99" y="694"/>
                    <a:pt x="50" y="792"/>
                    <a:pt x="25" y="891"/>
                  </a:cubicBezTo>
                  <a:cubicBezTo>
                    <a:pt x="1" y="1015"/>
                    <a:pt x="1" y="1138"/>
                    <a:pt x="75" y="1237"/>
                  </a:cubicBezTo>
                  <a:cubicBezTo>
                    <a:pt x="119" y="1315"/>
                    <a:pt x="180" y="1371"/>
                    <a:pt x="249" y="1408"/>
                  </a:cubicBezTo>
                  <a:lnTo>
                    <a:pt x="249" y="1408"/>
                  </a:lnTo>
                  <a:cubicBezTo>
                    <a:pt x="288" y="1530"/>
                    <a:pt x="345" y="1640"/>
                    <a:pt x="420" y="1731"/>
                  </a:cubicBezTo>
                  <a:cubicBezTo>
                    <a:pt x="470" y="1829"/>
                    <a:pt x="544" y="1928"/>
                    <a:pt x="643" y="2002"/>
                  </a:cubicBezTo>
                  <a:cubicBezTo>
                    <a:pt x="741" y="2052"/>
                    <a:pt x="840" y="2126"/>
                    <a:pt x="964" y="2150"/>
                  </a:cubicBezTo>
                  <a:cubicBezTo>
                    <a:pt x="1062" y="2200"/>
                    <a:pt x="1161" y="2200"/>
                    <a:pt x="1260" y="2200"/>
                  </a:cubicBezTo>
                  <a:cubicBezTo>
                    <a:pt x="1359" y="2200"/>
                    <a:pt x="1482" y="2200"/>
                    <a:pt x="1581" y="2150"/>
                  </a:cubicBezTo>
                  <a:cubicBezTo>
                    <a:pt x="1778" y="2076"/>
                    <a:pt x="1976" y="1928"/>
                    <a:pt x="2099" y="1731"/>
                  </a:cubicBezTo>
                  <a:cubicBezTo>
                    <a:pt x="2321" y="1410"/>
                    <a:pt x="2346" y="990"/>
                    <a:pt x="2198" y="620"/>
                  </a:cubicBezTo>
                  <a:cubicBezTo>
                    <a:pt x="2033" y="243"/>
                    <a:pt x="1666" y="1"/>
                    <a:pt x="1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3" name="Google Shape;1033;p38"/>
            <p:cNvSpPr/>
            <p:nvPr/>
          </p:nvSpPr>
          <p:spPr>
            <a:xfrm flipH="1">
              <a:off x="8307975" y="3091503"/>
              <a:ext cx="173552" cy="120481"/>
            </a:xfrm>
            <a:custGeom>
              <a:avLst/>
              <a:gdLst/>
              <a:ahLst/>
              <a:cxnLst/>
              <a:rect l="l" t="t" r="r" b="b"/>
              <a:pathLst>
                <a:path w="4248" h="2949" extrusionOk="0">
                  <a:moveTo>
                    <a:pt x="1433" y="885"/>
                  </a:moveTo>
                  <a:cubicBezTo>
                    <a:pt x="1400" y="894"/>
                    <a:pt x="1386" y="896"/>
                    <a:pt x="1383" y="896"/>
                  </a:cubicBezTo>
                  <a:cubicBezTo>
                    <a:pt x="1378" y="896"/>
                    <a:pt x="1416" y="885"/>
                    <a:pt x="1433" y="885"/>
                  </a:cubicBezTo>
                  <a:close/>
                  <a:moveTo>
                    <a:pt x="1803" y="1172"/>
                  </a:moveTo>
                  <a:cubicBezTo>
                    <a:pt x="1818" y="1179"/>
                    <a:pt x="1833" y="1187"/>
                    <a:pt x="1847" y="1194"/>
                  </a:cubicBezTo>
                  <a:lnTo>
                    <a:pt x="1847" y="1194"/>
                  </a:lnTo>
                  <a:lnTo>
                    <a:pt x="1800" y="1182"/>
                  </a:lnTo>
                  <a:lnTo>
                    <a:pt x="1800" y="1182"/>
                  </a:lnTo>
                  <a:cubicBezTo>
                    <a:pt x="1801" y="1179"/>
                    <a:pt x="1802" y="1175"/>
                    <a:pt x="1803" y="1172"/>
                  </a:cubicBezTo>
                  <a:close/>
                  <a:moveTo>
                    <a:pt x="1508" y="0"/>
                  </a:moveTo>
                  <a:cubicBezTo>
                    <a:pt x="1065" y="0"/>
                    <a:pt x="620" y="217"/>
                    <a:pt x="346" y="589"/>
                  </a:cubicBezTo>
                  <a:cubicBezTo>
                    <a:pt x="1" y="1107"/>
                    <a:pt x="198" y="1823"/>
                    <a:pt x="643" y="2243"/>
                  </a:cubicBezTo>
                  <a:cubicBezTo>
                    <a:pt x="1112" y="2589"/>
                    <a:pt x="1655" y="2836"/>
                    <a:pt x="2247" y="2885"/>
                  </a:cubicBezTo>
                  <a:cubicBezTo>
                    <a:pt x="2450" y="2924"/>
                    <a:pt x="2659" y="2948"/>
                    <a:pt x="2864" y="2948"/>
                  </a:cubicBezTo>
                  <a:cubicBezTo>
                    <a:pt x="3307" y="2948"/>
                    <a:pt x="3737" y="2835"/>
                    <a:pt x="4074" y="2515"/>
                  </a:cubicBezTo>
                  <a:cubicBezTo>
                    <a:pt x="4247" y="2317"/>
                    <a:pt x="4247" y="2046"/>
                    <a:pt x="4074" y="1848"/>
                  </a:cubicBezTo>
                  <a:cubicBezTo>
                    <a:pt x="3843" y="1562"/>
                    <a:pt x="3581" y="1303"/>
                    <a:pt x="3296" y="1074"/>
                  </a:cubicBezTo>
                  <a:lnTo>
                    <a:pt x="3296" y="1074"/>
                  </a:lnTo>
                  <a:cubicBezTo>
                    <a:pt x="3284" y="1060"/>
                    <a:pt x="3273" y="1046"/>
                    <a:pt x="3260" y="1033"/>
                  </a:cubicBezTo>
                  <a:lnTo>
                    <a:pt x="3253" y="1040"/>
                  </a:lnTo>
                  <a:lnTo>
                    <a:pt x="3253" y="1040"/>
                  </a:lnTo>
                  <a:cubicBezTo>
                    <a:pt x="3218" y="1013"/>
                    <a:pt x="3183" y="987"/>
                    <a:pt x="3148" y="960"/>
                  </a:cubicBezTo>
                  <a:lnTo>
                    <a:pt x="3148" y="960"/>
                  </a:lnTo>
                  <a:cubicBezTo>
                    <a:pt x="2799" y="571"/>
                    <a:pt x="2399" y="183"/>
                    <a:pt x="1852" y="46"/>
                  </a:cubicBezTo>
                  <a:cubicBezTo>
                    <a:pt x="1740" y="15"/>
                    <a:pt x="1624" y="0"/>
                    <a:pt x="1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4" name="Google Shape;1034;p38"/>
            <p:cNvSpPr/>
            <p:nvPr/>
          </p:nvSpPr>
          <p:spPr>
            <a:xfrm flipH="1">
              <a:off x="8089114" y="3455480"/>
              <a:ext cx="199740" cy="244109"/>
            </a:xfrm>
            <a:custGeom>
              <a:avLst/>
              <a:gdLst/>
              <a:ahLst/>
              <a:cxnLst/>
              <a:rect l="l" t="t" r="r" b="b"/>
              <a:pathLst>
                <a:path w="4889" h="5975" extrusionOk="0">
                  <a:moveTo>
                    <a:pt x="3012" y="0"/>
                  </a:moveTo>
                  <a:cubicBezTo>
                    <a:pt x="2556" y="21"/>
                    <a:pt x="2099" y="251"/>
                    <a:pt x="1672" y="470"/>
                  </a:cubicBezTo>
                  <a:lnTo>
                    <a:pt x="1672" y="470"/>
                  </a:lnTo>
                  <a:cubicBezTo>
                    <a:pt x="1553" y="478"/>
                    <a:pt x="1436" y="531"/>
                    <a:pt x="1354" y="628"/>
                  </a:cubicBezTo>
                  <a:lnTo>
                    <a:pt x="1354" y="628"/>
                  </a:lnTo>
                  <a:cubicBezTo>
                    <a:pt x="884" y="837"/>
                    <a:pt x="408" y="1042"/>
                    <a:pt x="198" y="1580"/>
                  </a:cubicBezTo>
                  <a:cubicBezTo>
                    <a:pt x="50" y="2025"/>
                    <a:pt x="0" y="2518"/>
                    <a:pt x="74" y="3012"/>
                  </a:cubicBezTo>
                  <a:cubicBezTo>
                    <a:pt x="198" y="4099"/>
                    <a:pt x="741" y="5111"/>
                    <a:pt x="1580" y="5827"/>
                  </a:cubicBezTo>
                  <a:cubicBezTo>
                    <a:pt x="1669" y="5916"/>
                    <a:pt x="1785" y="5960"/>
                    <a:pt x="1906" y="5960"/>
                  </a:cubicBezTo>
                  <a:cubicBezTo>
                    <a:pt x="1939" y="5960"/>
                    <a:pt x="1973" y="5957"/>
                    <a:pt x="2007" y="5950"/>
                  </a:cubicBezTo>
                  <a:lnTo>
                    <a:pt x="2007" y="5950"/>
                  </a:lnTo>
                  <a:cubicBezTo>
                    <a:pt x="2044" y="5962"/>
                    <a:pt x="2084" y="5971"/>
                    <a:pt x="2123" y="5975"/>
                  </a:cubicBezTo>
                  <a:cubicBezTo>
                    <a:pt x="2364" y="5975"/>
                    <a:pt x="2557" y="5764"/>
                    <a:pt x="2567" y="5526"/>
                  </a:cubicBezTo>
                  <a:lnTo>
                    <a:pt x="2567" y="5526"/>
                  </a:lnTo>
                  <a:cubicBezTo>
                    <a:pt x="2568" y="5527"/>
                    <a:pt x="2568" y="5529"/>
                    <a:pt x="2568" y="5531"/>
                  </a:cubicBezTo>
                  <a:lnTo>
                    <a:pt x="2568" y="5506"/>
                  </a:lnTo>
                  <a:cubicBezTo>
                    <a:pt x="2568" y="5512"/>
                    <a:pt x="2568" y="5519"/>
                    <a:pt x="2567" y="5526"/>
                  </a:cubicBezTo>
                  <a:lnTo>
                    <a:pt x="2567" y="5526"/>
                  </a:lnTo>
                  <a:cubicBezTo>
                    <a:pt x="2566" y="5508"/>
                    <a:pt x="2565" y="5491"/>
                    <a:pt x="2564" y="5474"/>
                  </a:cubicBezTo>
                  <a:lnTo>
                    <a:pt x="2564" y="5474"/>
                  </a:lnTo>
                  <a:cubicBezTo>
                    <a:pt x="2757" y="5194"/>
                    <a:pt x="2860" y="4872"/>
                    <a:pt x="2911" y="4531"/>
                  </a:cubicBezTo>
                  <a:lnTo>
                    <a:pt x="2911" y="4531"/>
                  </a:lnTo>
                  <a:cubicBezTo>
                    <a:pt x="3205" y="4138"/>
                    <a:pt x="3621" y="3793"/>
                    <a:pt x="3901" y="3457"/>
                  </a:cubicBezTo>
                  <a:cubicBezTo>
                    <a:pt x="4483" y="2735"/>
                    <a:pt x="4889" y="1707"/>
                    <a:pt x="4397" y="847"/>
                  </a:cubicBezTo>
                  <a:lnTo>
                    <a:pt x="4397" y="847"/>
                  </a:lnTo>
                  <a:cubicBezTo>
                    <a:pt x="4568" y="611"/>
                    <a:pt x="4480" y="231"/>
                    <a:pt x="4148" y="148"/>
                  </a:cubicBezTo>
                  <a:cubicBezTo>
                    <a:pt x="3858" y="57"/>
                    <a:pt x="3564" y="14"/>
                    <a:pt x="3276" y="14"/>
                  </a:cubicBezTo>
                  <a:cubicBezTo>
                    <a:pt x="3260" y="14"/>
                    <a:pt x="3244" y="14"/>
                    <a:pt x="3229" y="15"/>
                  </a:cubicBezTo>
                  <a:lnTo>
                    <a:pt x="3229" y="15"/>
                  </a:lnTo>
                  <a:cubicBezTo>
                    <a:pt x="3157" y="5"/>
                    <a:pt x="3085" y="0"/>
                    <a:pt x="30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5" name="Google Shape;1035;p38"/>
            <p:cNvSpPr/>
            <p:nvPr/>
          </p:nvSpPr>
          <p:spPr>
            <a:xfrm flipH="1">
              <a:off x="8054796" y="3250715"/>
              <a:ext cx="219963" cy="134004"/>
            </a:xfrm>
            <a:custGeom>
              <a:avLst/>
              <a:gdLst/>
              <a:ahLst/>
              <a:cxnLst/>
              <a:rect l="l" t="t" r="r" b="b"/>
              <a:pathLst>
                <a:path w="5384" h="3280" extrusionOk="0">
                  <a:moveTo>
                    <a:pt x="3210" y="0"/>
                  </a:moveTo>
                  <a:cubicBezTo>
                    <a:pt x="3123" y="0"/>
                    <a:pt x="3036" y="29"/>
                    <a:pt x="2962" y="78"/>
                  </a:cubicBezTo>
                  <a:lnTo>
                    <a:pt x="2962" y="78"/>
                  </a:lnTo>
                  <a:cubicBezTo>
                    <a:pt x="2928" y="80"/>
                    <a:pt x="2895" y="82"/>
                    <a:pt x="2861" y="84"/>
                  </a:cubicBezTo>
                  <a:lnTo>
                    <a:pt x="2861" y="84"/>
                  </a:lnTo>
                  <a:cubicBezTo>
                    <a:pt x="2734" y="66"/>
                    <a:pt x="2606" y="56"/>
                    <a:pt x="2479" y="56"/>
                  </a:cubicBezTo>
                  <a:cubicBezTo>
                    <a:pt x="1731" y="56"/>
                    <a:pt x="998" y="373"/>
                    <a:pt x="470" y="963"/>
                  </a:cubicBezTo>
                  <a:cubicBezTo>
                    <a:pt x="223" y="1284"/>
                    <a:pt x="1" y="1679"/>
                    <a:pt x="223" y="2074"/>
                  </a:cubicBezTo>
                  <a:cubicBezTo>
                    <a:pt x="445" y="2370"/>
                    <a:pt x="766" y="2543"/>
                    <a:pt x="1112" y="2568"/>
                  </a:cubicBezTo>
                  <a:cubicBezTo>
                    <a:pt x="1295" y="2596"/>
                    <a:pt x="1479" y="2610"/>
                    <a:pt x="1660" y="2610"/>
                  </a:cubicBezTo>
                  <a:cubicBezTo>
                    <a:pt x="1998" y="2610"/>
                    <a:pt x="2331" y="2561"/>
                    <a:pt x="2646" y="2464"/>
                  </a:cubicBezTo>
                  <a:lnTo>
                    <a:pt x="2646" y="2464"/>
                  </a:lnTo>
                  <a:cubicBezTo>
                    <a:pt x="2823" y="2568"/>
                    <a:pt x="3030" y="2615"/>
                    <a:pt x="3241" y="2615"/>
                  </a:cubicBezTo>
                  <a:cubicBezTo>
                    <a:pt x="3290" y="2615"/>
                    <a:pt x="3339" y="2612"/>
                    <a:pt x="3389" y="2607"/>
                  </a:cubicBezTo>
                  <a:lnTo>
                    <a:pt x="3389" y="2607"/>
                  </a:lnTo>
                  <a:cubicBezTo>
                    <a:pt x="3575" y="2979"/>
                    <a:pt x="3907" y="3280"/>
                    <a:pt x="4298" y="3280"/>
                  </a:cubicBezTo>
                  <a:cubicBezTo>
                    <a:pt x="4447" y="3280"/>
                    <a:pt x="4604" y="3236"/>
                    <a:pt x="4766" y="3136"/>
                  </a:cubicBezTo>
                  <a:cubicBezTo>
                    <a:pt x="5383" y="2741"/>
                    <a:pt x="5284" y="1827"/>
                    <a:pt x="5013" y="1235"/>
                  </a:cubicBezTo>
                  <a:cubicBezTo>
                    <a:pt x="4923" y="1055"/>
                    <a:pt x="4810" y="890"/>
                    <a:pt x="4678" y="744"/>
                  </a:cubicBezTo>
                  <a:lnTo>
                    <a:pt x="4678" y="744"/>
                  </a:lnTo>
                  <a:cubicBezTo>
                    <a:pt x="4674" y="593"/>
                    <a:pt x="4598" y="451"/>
                    <a:pt x="4470" y="371"/>
                  </a:cubicBezTo>
                  <a:cubicBezTo>
                    <a:pt x="4285" y="287"/>
                    <a:pt x="4097" y="222"/>
                    <a:pt x="3906" y="174"/>
                  </a:cubicBezTo>
                  <a:lnTo>
                    <a:pt x="3906" y="174"/>
                  </a:lnTo>
                  <a:cubicBezTo>
                    <a:pt x="3844" y="133"/>
                    <a:pt x="3770" y="106"/>
                    <a:pt x="3688" y="100"/>
                  </a:cubicBezTo>
                  <a:lnTo>
                    <a:pt x="3688" y="100"/>
                  </a:lnTo>
                  <a:cubicBezTo>
                    <a:pt x="3534" y="50"/>
                    <a:pt x="3374" y="16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6" name="Google Shape;1036;p38"/>
            <p:cNvSpPr/>
            <p:nvPr/>
          </p:nvSpPr>
          <p:spPr>
            <a:xfrm flipH="1">
              <a:off x="8953565" y="3069155"/>
              <a:ext cx="125098" cy="95642"/>
            </a:xfrm>
            <a:custGeom>
              <a:avLst/>
              <a:gdLst/>
              <a:ahLst/>
              <a:cxnLst/>
              <a:rect l="l" t="t" r="r" b="b"/>
              <a:pathLst>
                <a:path w="3062" h="2341" extrusionOk="0">
                  <a:moveTo>
                    <a:pt x="1680" y="0"/>
                  </a:moveTo>
                  <a:cubicBezTo>
                    <a:pt x="1087" y="0"/>
                    <a:pt x="544" y="272"/>
                    <a:pt x="174" y="716"/>
                  </a:cubicBezTo>
                  <a:cubicBezTo>
                    <a:pt x="1" y="889"/>
                    <a:pt x="1" y="1185"/>
                    <a:pt x="174" y="1358"/>
                  </a:cubicBezTo>
                  <a:cubicBezTo>
                    <a:pt x="193" y="1380"/>
                    <a:pt x="213" y="1401"/>
                    <a:pt x="233" y="1421"/>
                  </a:cubicBezTo>
                  <a:lnTo>
                    <a:pt x="233" y="1421"/>
                  </a:lnTo>
                  <a:cubicBezTo>
                    <a:pt x="229" y="1449"/>
                    <a:pt x="226" y="1478"/>
                    <a:pt x="223" y="1506"/>
                  </a:cubicBezTo>
                  <a:cubicBezTo>
                    <a:pt x="223" y="1654"/>
                    <a:pt x="322" y="1827"/>
                    <a:pt x="470" y="1901"/>
                  </a:cubicBezTo>
                  <a:cubicBezTo>
                    <a:pt x="499" y="1919"/>
                    <a:pt x="530" y="1932"/>
                    <a:pt x="564" y="1941"/>
                  </a:cubicBezTo>
                  <a:lnTo>
                    <a:pt x="564" y="1941"/>
                  </a:lnTo>
                  <a:cubicBezTo>
                    <a:pt x="571" y="1970"/>
                    <a:pt x="581" y="1998"/>
                    <a:pt x="593" y="2025"/>
                  </a:cubicBezTo>
                  <a:cubicBezTo>
                    <a:pt x="697" y="2163"/>
                    <a:pt x="862" y="2241"/>
                    <a:pt x="1019" y="2241"/>
                  </a:cubicBezTo>
                  <a:cubicBezTo>
                    <a:pt x="1053" y="2241"/>
                    <a:pt x="1087" y="2237"/>
                    <a:pt x="1120" y="2230"/>
                  </a:cubicBezTo>
                  <a:lnTo>
                    <a:pt x="1120" y="2230"/>
                  </a:lnTo>
                  <a:cubicBezTo>
                    <a:pt x="1207" y="2300"/>
                    <a:pt x="1318" y="2340"/>
                    <a:pt x="1428" y="2340"/>
                  </a:cubicBezTo>
                  <a:cubicBezTo>
                    <a:pt x="1569" y="2340"/>
                    <a:pt x="1711" y="2275"/>
                    <a:pt x="1803" y="2124"/>
                  </a:cubicBezTo>
                  <a:cubicBezTo>
                    <a:pt x="1829" y="2073"/>
                    <a:pt x="1852" y="2021"/>
                    <a:pt x="1870" y="1969"/>
                  </a:cubicBezTo>
                  <a:lnTo>
                    <a:pt x="1870" y="1969"/>
                  </a:lnTo>
                  <a:cubicBezTo>
                    <a:pt x="1947" y="1930"/>
                    <a:pt x="2023" y="1881"/>
                    <a:pt x="2093" y="1822"/>
                  </a:cubicBezTo>
                  <a:lnTo>
                    <a:pt x="2093" y="1822"/>
                  </a:lnTo>
                  <a:cubicBezTo>
                    <a:pt x="2285" y="1767"/>
                    <a:pt x="2469" y="1684"/>
                    <a:pt x="2642" y="1580"/>
                  </a:cubicBezTo>
                  <a:cubicBezTo>
                    <a:pt x="2723" y="1533"/>
                    <a:pt x="2782" y="1472"/>
                    <a:pt x="2821" y="1404"/>
                  </a:cubicBezTo>
                  <a:lnTo>
                    <a:pt x="2821" y="1404"/>
                  </a:lnTo>
                  <a:cubicBezTo>
                    <a:pt x="2990" y="1304"/>
                    <a:pt x="3062" y="1085"/>
                    <a:pt x="3013" y="889"/>
                  </a:cubicBezTo>
                  <a:cubicBezTo>
                    <a:pt x="2985" y="791"/>
                    <a:pt x="2917" y="702"/>
                    <a:pt x="2828" y="642"/>
                  </a:cubicBezTo>
                  <a:lnTo>
                    <a:pt x="2828" y="642"/>
                  </a:lnTo>
                  <a:cubicBezTo>
                    <a:pt x="2836" y="392"/>
                    <a:pt x="2608" y="160"/>
                    <a:pt x="2359" y="160"/>
                  </a:cubicBezTo>
                  <a:cubicBezTo>
                    <a:pt x="2269" y="160"/>
                    <a:pt x="2177" y="190"/>
                    <a:pt x="2091" y="259"/>
                  </a:cubicBezTo>
                  <a:lnTo>
                    <a:pt x="2091" y="259"/>
                  </a:lnTo>
                  <a:cubicBezTo>
                    <a:pt x="2086" y="247"/>
                    <a:pt x="2081" y="235"/>
                    <a:pt x="2075" y="223"/>
                  </a:cubicBezTo>
                  <a:cubicBezTo>
                    <a:pt x="1976" y="74"/>
                    <a:pt x="1828" y="0"/>
                    <a:pt x="1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7" name="Google Shape;1037;p38"/>
            <p:cNvSpPr/>
            <p:nvPr/>
          </p:nvSpPr>
          <p:spPr>
            <a:xfrm flipH="1">
              <a:off x="8185941" y="3758461"/>
              <a:ext cx="99890" cy="184052"/>
            </a:xfrm>
            <a:custGeom>
              <a:avLst/>
              <a:gdLst/>
              <a:ahLst/>
              <a:cxnLst/>
              <a:rect l="l" t="t" r="r" b="b"/>
              <a:pathLst>
                <a:path w="2445" h="4505" extrusionOk="0">
                  <a:moveTo>
                    <a:pt x="883" y="0"/>
                  </a:moveTo>
                  <a:cubicBezTo>
                    <a:pt x="828" y="0"/>
                    <a:pt x="772" y="5"/>
                    <a:pt x="716" y="16"/>
                  </a:cubicBezTo>
                  <a:cubicBezTo>
                    <a:pt x="395" y="114"/>
                    <a:pt x="173" y="386"/>
                    <a:pt x="99" y="732"/>
                  </a:cubicBezTo>
                  <a:cubicBezTo>
                    <a:pt x="0" y="1324"/>
                    <a:pt x="25" y="1917"/>
                    <a:pt x="222" y="2509"/>
                  </a:cubicBezTo>
                  <a:cubicBezTo>
                    <a:pt x="420" y="3151"/>
                    <a:pt x="790" y="3744"/>
                    <a:pt x="1284" y="4213"/>
                  </a:cubicBezTo>
                  <a:cubicBezTo>
                    <a:pt x="1320" y="4249"/>
                    <a:pt x="1359" y="4277"/>
                    <a:pt x="1400" y="4299"/>
                  </a:cubicBezTo>
                  <a:lnTo>
                    <a:pt x="1400" y="4299"/>
                  </a:lnTo>
                  <a:cubicBezTo>
                    <a:pt x="1486" y="4429"/>
                    <a:pt x="1646" y="4505"/>
                    <a:pt x="1805" y="4505"/>
                  </a:cubicBezTo>
                  <a:cubicBezTo>
                    <a:pt x="1991" y="4505"/>
                    <a:pt x="2177" y="4402"/>
                    <a:pt x="2247" y="4163"/>
                  </a:cubicBezTo>
                  <a:cubicBezTo>
                    <a:pt x="2420" y="3521"/>
                    <a:pt x="2444" y="2855"/>
                    <a:pt x="2346" y="2213"/>
                  </a:cubicBezTo>
                  <a:cubicBezTo>
                    <a:pt x="2272" y="1571"/>
                    <a:pt x="2049" y="1003"/>
                    <a:pt x="1704" y="485"/>
                  </a:cubicBezTo>
                  <a:cubicBezTo>
                    <a:pt x="1534" y="188"/>
                    <a:pt x="1219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8" name="Google Shape;1038;p38"/>
            <p:cNvSpPr/>
            <p:nvPr/>
          </p:nvSpPr>
          <p:spPr>
            <a:xfrm flipH="1">
              <a:off x="8076000" y="3625845"/>
              <a:ext cx="92741" cy="151164"/>
            </a:xfrm>
            <a:custGeom>
              <a:avLst/>
              <a:gdLst/>
              <a:ahLst/>
              <a:cxnLst/>
              <a:rect l="l" t="t" r="r" b="b"/>
              <a:pathLst>
                <a:path w="2270" h="3700" extrusionOk="0">
                  <a:moveTo>
                    <a:pt x="927" y="2431"/>
                  </a:moveTo>
                  <a:cubicBezTo>
                    <a:pt x="929" y="2433"/>
                    <a:pt x="931" y="2437"/>
                    <a:pt x="933" y="2443"/>
                  </a:cubicBezTo>
                  <a:lnTo>
                    <a:pt x="933" y="2443"/>
                  </a:lnTo>
                  <a:cubicBezTo>
                    <a:pt x="931" y="2441"/>
                    <a:pt x="929" y="2439"/>
                    <a:pt x="928" y="2438"/>
                  </a:cubicBezTo>
                  <a:lnTo>
                    <a:pt x="928" y="2438"/>
                  </a:lnTo>
                  <a:cubicBezTo>
                    <a:pt x="928" y="2435"/>
                    <a:pt x="927" y="2433"/>
                    <a:pt x="927" y="2431"/>
                  </a:cubicBezTo>
                  <a:close/>
                  <a:moveTo>
                    <a:pt x="1386" y="1"/>
                  </a:moveTo>
                  <a:cubicBezTo>
                    <a:pt x="1368" y="1"/>
                    <a:pt x="1350" y="1"/>
                    <a:pt x="1331" y="3"/>
                  </a:cubicBezTo>
                  <a:cubicBezTo>
                    <a:pt x="711" y="20"/>
                    <a:pt x="409" y="483"/>
                    <a:pt x="251" y="999"/>
                  </a:cubicBezTo>
                  <a:lnTo>
                    <a:pt x="251" y="999"/>
                  </a:lnTo>
                  <a:cubicBezTo>
                    <a:pt x="164" y="1095"/>
                    <a:pt x="119" y="1228"/>
                    <a:pt x="158" y="1388"/>
                  </a:cubicBezTo>
                  <a:lnTo>
                    <a:pt x="158" y="1388"/>
                  </a:lnTo>
                  <a:cubicBezTo>
                    <a:pt x="144" y="1462"/>
                    <a:pt x="132" y="1536"/>
                    <a:pt x="122" y="1607"/>
                  </a:cubicBezTo>
                  <a:cubicBezTo>
                    <a:pt x="64" y="1825"/>
                    <a:pt x="40" y="2052"/>
                    <a:pt x="50" y="2277"/>
                  </a:cubicBezTo>
                  <a:lnTo>
                    <a:pt x="50" y="2277"/>
                  </a:lnTo>
                  <a:cubicBezTo>
                    <a:pt x="1" y="2678"/>
                    <a:pt x="62" y="3098"/>
                    <a:pt x="245" y="3484"/>
                  </a:cubicBezTo>
                  <a:cubicBezTo>
                    <a:pt x="329" y="3623"/>
                    <a:pt x="476" y="3700"/>
                    <a:pt x="628" y="3700"/>
                  </a:cubicBezTo>
                  <a:cubicBezTo>
                    <a:pt x="744" y="3700"/>
                    <a:pt x="864" y="3654"/>
                    <a:pt x="961" y="3558"/>
                  </a:cubicBezTo>
                  <a:cubicBezTo>
                    <a:pt x="1196" y="3311"/>
                    <a:pt x="1402" y="3037"/>
                    <a:pt x="1579" y="2743"/>
                  </a:cubicBezTo>
                  <a:lnTo>
                    <a:pt x="1579" y="2743"/>
                  </a:lnTo>
                  <a:cubicBezTo>
                    <a:pt x="1682" y="2604"/>
                    <a:pt x="1762" y="2453"/>
                    <a:pt x="1817" y="2294"/>
                  </a:cubicBezTo>
                  <a:lnTo>
                    <a:pt x="1817" y="2294"/>
                  </a:lnTo>
                  <a:cubicBezTo>
                    <a:pt x="1906" y="2103"/>
                    <a:pt x="1983" y="1907"/>
                    <a:pt x="2047" y="1706"/>
                  </a:cubicBezTo>
                  <a:cubicBezTo>
                    <a:pt x="2220" y="1361"/>
                    <a:pt x="2270" y="965"/>
                    <a:pt x="2195" y="595"/>
                  </a:cubicBezTo>
                  <a:cubicBezTo>
                    <a:pt x="2078" y="242"/>
                    <a:pt x="1758" y="1"/>
                    <a:pt x="1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9" name="Google Shape;1039;p38"/>
            <p:cNvSpPr/>
            <p:nvPr/>
          </p:nvSpPr>
          <p:spPr>
            <a:xfrm flipH="1">
              <a:off x="8720365" y="4938966"/>
              <a:ext cx="19365" cy="38322"/>
            </a:xfrm>
            <a:custGeom>
              <a:avLst/>
              <a:gdLst/>
              <a:ahLst/>
              <a:cxnLst/>
              <a:rect l="l" t="t" r="r" b="b"/>
              <a:pathLst>
                <a:path w="474" h="938" extrusionOk="0">
                  <a:moveTo>
                    <a:pt x="163" y="0"/>
                  </a:moveTo>
                  <a:cubicBezTo>
                    <a:pt x="150" y="0"/>
                    <a:pt x="136" y="2"/>
                    <a:pt x="124" y="7"/>
                  </a:cubicBezTo>
                  <a:cubicBezTo>
                    <a:pt x="50" y="31"/>
                    <a:pt x="0" y="130"/>
                    <a:pt x="25" y="204"/>
                  </a:cubicBezTo>
                  <a:lnTo>
                    <a:pt x="0" y="204"/>
                  </a:lnTo>
                  <a:cubicBezTo>
                    <a:pt x="50" y="402"/>
                    <a:pt x="99" y="599"/>
                    <a:pt x="148" y="821"/>
                  </a:cubicBezTo>
                  <a:cubicBezTo>
                    <a:pt x="169" y="902"/>
                    <a:pt x="230" y="938"/>
                    <a:pt x="292" y="938"/>
                  </a:cubicBezTo>
                  <a:cubicBezTo>
                    <a:pt x="382" y="938"/>
                    <a:pt x="474" y="864"/>
                    <a:pt x="445" y="747"/>
                  </a:cubicBezTo>
                  <a:cubicBezTo>
                    <a:pt x="395" y="550"/>
                    <a:pt x="346" y="328"/>
                    <a:pt x="321" y="130"/>
                  </a:cubicBezTo>
                  <a:cubicBezTo>
                    <a:pt x="301" y="48"/>
                    <a:pt x="229" y="0"/>
                    <a:pt x="163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0" name="Google Shape;1040;p38"/>
            <p:cNvSpPr/>
            <p:nvPr/>
          </p:nvSpPr>
          <p:spPr>
            <a:xfrm flipH="1">
              <a:off x="8696342" y="4941499"/>
              <a:ext cx="22225" cy="35094"/>
            </a:xfrm>
            <a:custGeom>
              <a:avLst/>
              <a:gdLst/>
              <a:ahLst/>
              <a:cxnLst/>
              <a:rect l="l" t="t" r="r" b="b"/>
              <a:pathLst>
                <a:path w="544" h="859" extrusionOk="0">
                  <a:moveTo>
                    <a:pt x="136" y="0"/>
                  </a:moveTo>
                  <a:cubicBezTo>
                    <a:pt x="118" y="0"/>
                    <a:pt x="99" y="6"/>
                    <a:pt x="75" y="19"/>
                  </a:cubicBezTo>
                  <a:cubicBezTo>
                    <a:pt x="50" y="43"/>
                    <a:pt x="25" y="68"/>
                    <a:pt x="1" y="117"/>
                  </a:cubicBezTo>
                  <a:cubicBezTo>
                    <a:pt x="1" y="142"/>
                    <a:pt x="1" y="191"/>
                    <a:pt x="1" y="241"/>
                  </a:cubicBezTo>
                  <a:cubicBezTo>
                    <a:pt x="99" y="414"/>
                    <a:pt x="174" y="611"/>
                    <a:pt x="248" y="784"/>
                  </a:cubicBezTo>
                  <a:cubicBezTo>
                    <a:pt x="272" y="809"/>
                    <a:pt x="297" y="833"/>
                    <a:pt x="346" y="858"/>
                  </a:cubicBezTo>
                  <a:cubicBezTo>
                    <a:pt x="371" y="858"/>
                    <a:pt x="420" y="858"/>
                    <a:pt x="445" y="833"/>
                  </a:cubicBezTo>
                  <a:cubicBezTo>
                    <a:pt x="494" y="809"/>
                    <a:pt x="519" y="784"/>
                    <a:pt x="519" y="759"/>
                  </a:cubicBezTo>
                  <a:cubicBezTo>
                    <a:pt x="544" y="710"/>
                    <a:pt x="544" y="661"/>
                    <a:pt x="519" y="636"/>
                  </a:cubicBezTo>
                  <a:cubicBezTo>
                    <a:pt x="445" y="438"/>
                    <a:pt x="371" y="266"/>
                    <a:pt x="297" y="68"/>
                  </a:cubicBezTo>
                  <a:cubicBezTo>
                    <a:pt x="272" y="43"/>
                    <a:pt x="248" y="19"/>
                    <a:pt x="198" y="19"/>
                  </a:cubicBezTo>
                  <a:cubicBezTo>
                    <a:pt x="174" y="6"/>
                    <a:pt x="155" y="0"/>
                    <a:pt x="13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1" name="Google Shape;1041;p38"/>
            <p:cNvSpPr/>
            <p:nvPr/>
          </p:nvSpPr>
          <p:spPr>
            <a:xfrm flipH="1">
              <a:off x="9047573" y="4951059"/>
              <a:ext cx="19978" cy="50456"/>
            </a:xfrm>
            <a:custGeom>
              <a:avLst/>
              <a:gdLst/>
              <a:ahLst/>
              <a:cxnLst/>
              <a:rect l="l" t="t" r="r" b="b"/>
              <a:pathLst>
                <a:path w="489" h="1235" extrusionOk="0">
                  <a:moveTo>
                    <a:pt x="165" y="0"/>
                  </a:moveTo>
                  <a:cubicBezTo>
                    <a:pt x="151" y="0"/>
                    <a:pt x="137" y="2"/>
                    <a:pt x="124" y="7"/>
                  </a:cubicBezTo>
                  <a:cubicBezTo>
                    <a:pt x="50" y="32"/>
                    <a:pt x="0" y="106"/>
                    <a:pt x="25" y="204"/>
                  </a:cubicBezTo>
                  <a:cubicBezTo>
                    <a:pt x="74" y="501"/>
                    <a:pt x="124" y="822"/>
                    <a:pt x="173" y="1118"/>
                  </a:cubicBezTo>
                  <a:cubicBezTo>
                    <a:pt x="193" y="1199"/>
                    <a:pt x="255" y="1234"/>
                    <a:pt x="316" y="1234"/>
                  </a:cubicBezTo>
                  <a:cubicBezTo>
                    <a:pt x="403" y="1234"/>
                    <a:pt x="488" y="1160"/>
                    <a:pt x="445" y="1044"/>
                  </a:cubicBezTo>
                  <a:cubicBezTo>
                    <a:pt x="420" y="723"/>
                    <a:pt x="371" y="427"/>
                    <a:pt x="321" y="106"/>
                  </a:cubicBezTo>
                  <a:cubicBezTo>
                    <a:pt x="301" y="45"/>
                    <a:pt x="230" y="0"/>
                    <a:pt x="165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2" name="Google Shape;1042;p38"/>
            <p:cNvSpPr/>
            <p:nvPr/>
          </p:nvSpPr>
          <p:spPr>
            <a:xfrm flipH="1">
              <a:off x="9025143" y="4956084"/>
              <a:ext cx="22225" cy="41917"/>
            </a:xfrm>
            <a:custGeom>
              <a:avLst/>
              <a:gdLst/>
              <a:ahLst/>
              <a:cxnLst/>
              <a:rect l="l" t="t" r="r" b="b"/>
              <a:pathLst>
                <a:path w="544" h="1026" extrusionOk="0">
                  <a:moveTo>
                    <a:pt x="187" y="1"/>
                  </a:moveTo>
                  <a:cubicBezTo>
                    <a:pt x="174" y="1"/>
                    <a:pt x="161" y="3"/>
                    <a:pt x="148" y="7"/>
                  </a:cubicBezTo>
                  <a:cubicBezTo>
                    <a:pt x="49" y="32"/>
                    <a:pt x="0" y="106"/>
                    <a:pt x="25" y="180"/>
                  </a:cubicBezTo>
                  <a:lnTo>
                    <a:pt x="222" y="921"/>
                  </a:lnTo>
                  <a:cubicBezTo>
                    <a:pt x="243" y="982"/>
                    <a:pt x="296" y="1026"/>
                    <a:pt x="356" y="1026"/>
                  </a:cubicBezTo>
                  <a:cubicBezTo>
                    <a:pt x="369" y="1026"/>
                    <a:pt x="382" y="1024"/>
                    <a:pt x="395" y="1020"/>
                  </a:cubicBezTo>
                  <a:cubicBezTo>
                    <a:pt x="494" y="995"/>
                    <a:pt x="543" y="921"/>
                    <a:pt x="519" y="847"/>
                  </a:cubicBezTo>
                  <a:lnTo>
                    <a:pt x="321" y="106"/>
                  </a:lnTo>
                  <a:cubicBezTo>
                    <a:pt x="301" y="45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3" name="Google Shape;1043;p38"/>
            <p:cNvSpPr/>
            <p:nvPr/>
          </p:nvSpPr>
          <p:spPr>
            <a:xfrm flipH="1">
              <a:off x="8250328" y="4889531"/>
              <a:ext cx="22389" cy="47392"/>
            </a:xfrm>
            <a:custGeom>
              <a:avLst/>
              <a:gdLst/>
              <a:ahLst/>
              <a:cxnLst/>
              <a:rect l="l" t="t" r="r" b="b"/>
              <a:pathLst>
                <a:path w="548" h="1160" extrusionOk="0">
                  <a:moveTo>
                    <a:pt x="174" y="0"/>
                  </a:moveTo>
                  <a:cubicBezTo>
                    <a:pt x="158" y="0"/>
                    <a:pt x="141" y="2"/>
                    <a:pt x="124" y="7"/>
                  </a:cubicBezTo>
                  <a:cubicBezTo>
                    <a:pt x="50" y="32"/>
                    <a:pt x="0" y="106"/>
                    <a:pt x="25" y="180"/>
                  </a:cubicBezTo>
                  <a:lnTo>
                    <a:pt x="0" y="180"/>
                  </a:lnTo>
                  <a:cubicBezTo>
                    <a:pt x="74" y="476"/>
                    <a:pt x="148" y="748"/>
                    <a:pt x="198" y="1044"/>
                  </a:cubicBezTo>
                  <a:cubicBezTo>
                    <a:pt x="228" y="1125"/>
                    <a:pt x="296" y="1160"/>
                    <a:pt x="361" y="1160"/>
                  </a:cubicBezTo>
                  <a:cubicBezTo>
                    <a:pt x="456" y="1160"/>
                    <a:pt x="548" y="1086"/>
                    <a:pt x="519" y="970"/>
                  </a:cubicBezTo>
                  <a:cubicBezTo>
                    <a:pt x="445" y="673"/>
                    <a:pt x="395" y="402"/>
                    <a:pt x="321" y="106"/>
                  </a:cubicBezTo>
                  <a:cubicBezTo>
                    <a:pt x="301" y="45"/>
                    <a:pt x="247" y="0"/>
                    <a:pt x="174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4" name="Google Shape;1044;p38"/>
            <p:cNvSpPr/>
            <p:nvPr/>
          </p:nvSpPr>
          <p:spPr>
            <a:xfrm flipH="1">
              <a:off x="8227286" y="4886508"/>
              <a:ext cx="21245" cy="42939"/>
            </a:xfrm>
            <a:custGeom>
              <a:avLst/>
              <a:gdLst/>
              <a:ahLst/>
              <a:cxnLst/>
              <a:rect l="l" t="t" r="r" b="b"/>
              <a:pathLst>
                <a:path w="520" h="1051" extrusionOk="0">
                  <a:moveTo>
                    <a:pt x="162" y="0"/>
                  </a:moveTo>
                  <a:cubicBezTo>
                    <a:pt x="150" y="0"/>
                    <a:pt x="137" y="3"/>
                    <a:pt x="124" y="7"/>
                  </a:cubicBezTo>
                  <a:cubicBezTo>
                    <a:pt x="50" y="31"/>
                    <a:pt x="1" y="130"/>
                    <a:pt x="1" y="204"/>
                  </a:cubicBezTo>
                  <a:lnTo>
                    <a:pt x="198" y="945"/>
                  </a:lnTo>
                  <a:cubicBezTo>
                    <a:pt x="219" y="1006"/>
                    <a:pt x="272" y="1050"/>
                    <a:pt x="346" y="1050"/>
                  </a:cubicBezTo>
                  <a:cubicBezTo>
                    <a:pt x="362" y="1050"/>
                    <a:pt x="378" y="1048"/>
                    <a:pt x="396" y="1044"/>
                  </a:cubicBezTo>
                  <a:cubicBezTo>
                    <a:pt x="470" y="1019"/>
                    <a:pt x="519" y="945"/>
                    <a:pt x="495" y="846"/>
                  </a:cubicBezTo>
                  <a:lnTo>
                    <a:pt x="297" y="130"/>
                  </a:lnTo>
                  <a:cubicBezTo>
                    <a:pt x="277" y="48"/>
                    <a:pt x="222" y="0"/>
                    <a:pt x="162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5" name="Google Shape;1045;p38"/>
            <p:cNvSpPr/>
            <p:nvPr/>
          </p:nvSpPr>
          <p:spPr>
            <a:xfrm flipH="1">
              <a:off x="8012470" y="4877683"/>
              <a:ext cx="15157" cy="40406"/>
            </a:xfrm>
            <a:custGeom>
              <a:avLst/>
              <a:gdLst/>
              <a:ahLst/>
              <a:cxnLst/>
              <a:rect l="l" t="t" r="r" b="b"/>
              <a:pathLst>
                <a:path w="371" h="989" extrusionOk="0">
                  <a:moveTo>
                    <a:pt x="149" y="1"/>
                  </a:moveTo>
                  <a:cubicBezTo>
                    <a:pt x="50" y="1"/>
                    <a:pt x="1" y="75"/>
                    <a:pt x="1" y="173"/>
                  </a:cubicBezTo>
                  <a:lnTo>
                    <a:pt x="75" y="840"/>
                  </a:lnTo>
                  <a:cubicBezTo>
                    <a:pt x="75" y="865"/>
                    <a:pt x="75" y="914"/>
                    <a:pt x="124" y="939"/>
                  </a:cubicBezTo>
                  <a:cubicBezTo>
                    <a:pt x="149" y="963"/>
                    <a:pt x="173" y="988"/>
                    <a:pt x="223" y="988"/>
                  </a:cubicBezTo>
                  <a:cubicBezTo>
                    <a:pt x="297" y="988"/>
                    <a:pt x="371" y="914"/>
                    <a:pt x="371" y="840"/>
                  </a:cubicBezTo>
                  <a:lnTo>
                    <a:pt x="297" y="149"/>
                  </a:lnTo>
                  <a:cubicBezTo>
                    <a:pt x="297" y="75"/>
                    <a:pt x="223" y="1"/>
                    <a:pt x="149" y="1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6" name="Google Shape;1046;p38"/>
            <p:cNvSpPr/>
            <p:nvPr/>
          </p:nvSpPr>
          <p:spPr>
            <a:xfrm flipH="1">
              <a:off x="7977131" y="4875682"/>
              <a:ext cx="18221" cy="45431"/>
            </a:xfrm>
            <a:custGeom>
              <a:avLst/>
              <a:gdLst/>
              <a:ahLst/>
              <a:cxnLst/>
              <a:rect l="l" t="t" r="r" b="b"/>
              <a:pathLst>
                <a:path w="446" h="1112" extrusionOk="0">
                  <a:moveTo>
                    <a:pt x="173" y="0"/>
                  </a:moveTo>
                  <a:cubicBezTo>
                    <a:pt x="99" y="0"/>
                    <a:pt x="1" y="74"/>
                    <a:pt x="25" y="148"/>
                  </a:cubicBezTo>
                  <a:cubicBezTo>
                    <a:pt x="50" y="420"/>
                    <a:pt x="99" y="691"/>
                    <a:pt x="124" y="963"/>
                  </a:cubicBezTo>
                  <a:cubicBezTo>
                    <a:pt x="124" y="1012"/>
                    <a:pt x="149" y="1037"/>
                    <a:pt x="173" y="1062"/>
                  </a:cubicBezTo>
                  <a:cubicBezTo>
                    <a:pt x="198" y="1087"/>
                    <a:pt x="223" y="1111"/>
                    <a:pt x="272" y="1111"/>
                  </a:cubicBezTo>
                  <a:cubicBezTo>
                    <a:pt x="346" y="1111"/>
                    <a:pt x="445" y="1037"/>
                    <a:pt x="420" y="963"/>
                  </a:cubicBezTo>
                  <a:cubicBezTo>
                    <a:pt x="396" y="691"/>
                    <a:pt x="346" y="420"/>
                    <a:pt x="322" y="148"/>
                  </a:cubicBezTo>
                  <a:cubicBezTo>
                    <a:pt x="322" y="124"/>
                    <a:pt x="297" y="74"/>
                    <a:pt x="272" y="50"/>
                  </a:cubicBezTo>
                  <a:cubicBezTo>
                    <a:pt x="248" y="25"/>
                    <a:pt x="198" y="0"/>
                    <a:pt x="173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7" name="Google Shape;1047;p38"/>
            <p:cNvSpPr/>
            <p:nvPr/>
          </p:nvSpPr>
          <p:spPr>
            <a:xfrm flipH="1">
              <a:off x="7074358" y="1347362"/>
              <a:ext cx="145444" cy="34645"/>
            </a:xfrm>
            <a:custGeom>
              <a:avLst/>
              <a:gdLst/>
              <a:ahLst/>
              <a:cxnLst/>
              <a:rect l="l" t="t" r="r" b="b"/>
              <a:pathLst>
                <a:path w="3560" h="848" extrusionOk="0">
                  <a:moveTo>
                    <a:pt x="162" y="0"/>
                  </a:moveTo>
                  <a:cubicBezTo>
                    <a:pt x="67" y="0"/>
                    <a:pt x="0" y="166"/>
                    <a:pt x="102" y="247"/>
                  </a:cubicBezTo>
                  <a:cubicBezTo>
                    <a:pt x="671" y="646"/>
                    <a:pt x="1331" y="847"/>
                    <a:pt x="1996" y="847"/>
                  </a:cubicBezTo>
                  <a:cubicBezTo>
                    <a:pt x="2484" y="847"/>
                    <a:pt x="2975" y="738"/>
                    <a:pt x="3435" y="519"/>
                  </a:cubicBezTo>
                  <a:cubicBezTo>
                    <a:pt x="3559" y="457"/>
                    <a:pt x="3476" y="274"/>
                    <a:pt x="3358" y="274"/>
                  </a:cubicBezTo>
                  <a:cubicBezTo>
                    <a:pt x="3335" y="274"/>
                    <a:pt x="3311" y="281"/>
                    <a:pt x="3287" y="297"/>
                  </a:cubicBezTo>
                  <a:cubicBezTo>
                    <a:pt x="2875" y="492"/>
                    <a:pt x="2430" y="589"/>
                    <a:pt x="1985" y="589"/>
                  </a:cubicBezTo>
                  <a:cubicBezTo>
                    <a:pt x="1363" y="589"/>
                    <a:pt x="744" y="399"/>
                    <a:pt x="226" y="25"/>
                  </a:cubicBezTo>
                  <a:cubicBezTo>
                    <a:pt x="204" y="8"/>
                    <a:pt x="182" y="0"/>
                    <a:pt x="162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8" name="Google Shape;1048;p38"/>
            <p:cNvSpPr/>
            <p:nvPr/>
          </p:nvSpPr>
          <p:spPr>
            <a:xfrm flipH="1">
              <a:off x="7105653" y="1259034"/>
              <a:ext cx="42162" cy="54174"/>
            </a:xfrm>
            <a:custGeom>
              <a:avLst/>
              <a:gdLst/>
              <a:ahLst/>
              <a:cxnLst/>
              <a:rect l="l" t="t" r="r" b="b"/>
              <a:pathLst>
                <a:path w="1032" h="1326" extrusionOk="0">
                  <a:moveTo>
                    <a:pt x="846" y="767"/>
                  </a:moveTo>
                  <a:lnTo>
                    <a:pt x="846" y="769"/>
                  </a:lnTo>
                  <a:lnTo>
                    <a:pt x="846" y="769"/>
                  </a:lnTo>
                  <a:cubicBezTo>
                    <a:pt x="846" y="769"/>
                    <a:pt x="846" y="769"/>
                    <a:pt x="845" y="769"/>
                  </a:cubicBezTo>
                  <a:lnTo>
                    <a:pt x="845" y="769"/>
                  </a:lnTo>
                  <a:cubicBezTo>
                    <a:pt x="846" y="768"/>
                    <a:pt x="846" y="768"/>
                    <a:pt x="846" y="767"/>
                  </a:cubicBezTo>
                  <a:close/>
                  <a:moveTo>
                    <a:pt x="841" y="777"/>
                  </a:moveTo>
                  <a:lnTo>
                    <a:pt x="842" y="780"/>
                  </a:lnTo>
                  <a:lnTo>
                    <a:pt x="834" y="804"/>
                  </a:lnTo>
                  <a:cubicBezTo>
                    <a:pt x="834" y="795"/>
                    <a:pt x="837" y="786"/>
                    <a:pt x="841" y="777"/>
                  </a:cubicBezTo>
                  <a:close/>
                  <a:moveTo>
                    <a:pt x="857" y="787"/>
                  </a:moveTo>
                  <a:lnTo>
                    <a:pt x="883" y="804"/>
                  </a:lnTo>
                  <a:cubicBezTo>
                    <a:pt x="870" y="804"/>
                    <a:pt x="864" y="797"/>
                    <a:pt x="857" y="787"/>
                  </a:cubicBezTo>
                  <a:close/>
                  <a:moveTo>
                    <a:pt x="855" y="776"/>
                  </a:moveTo>
                  <a:lnTo>
                    <a:pt x="883" y="804"/>
                  </a:lnTo>
                  <a:cubicBezTo>
                    <a:pt x="874" y="795"/>
                    <a:pt x="864" y="789"/>
                    <a:pt x="856" y="784"/>
                  </a:cubicBezTo>
                  <a:lnTo>
                    <a:pt x="856" y="784"/>
                  </a:lnTo>
                  <a:cubicBezTo>
                    <a:pt x="856" y="781"/>
                    <a:pt x="855" y="779"/>
                    <a:pt x="855" y="776"/>
                  </a:cubicBezTo>
                  <a:close/>
                  <a:moveTo>
                    <a:pt x="671" y="0"/>
                  </a:moveTo>
                  <a:cubicBezTo>
                    <a:pt x="570" y="0"/>
                    <a:pt x="470" y="51"/>
                    <a:pt x="414" y="163"/>
                  </a:cubicBezTo>
                  <a:lnTo>
                    <a:pt x="118" y="607"/>
                  </a:lnTo>
                  <a:cubicBezTo>
                    <a:pt x="1" y="750"/>
                    <a:pt x="117" y="921"/>
                    <a:pt x="272" y="1003"/>
                  </a:cubicBezTo>
                  <a:lnTo>
                    <a:pt x="272" y="1003"/>
                  </a:lnTo>
                  <a:cubicBezTo>
                    <a:pt x="326" y="1118"/>
                    <a:pt x="411" y="1212"/>
                    <a:pt x="513" y="1274"/>
                  </a:cubicBezTo>
                  <a:cubicBezTo>
                    <a:pt x="559" y="1304"/>
                    <a:pt x="614" y="1325"/>
                    <a:pt x="673" y="1325"/>
                  </a:cubicBezTo>
                  <a:cubicBezTo>
                    <a:pt x="709" y="1325"/>
                    <a:pt x="747" y="1317"/>
                    <a:pt x="784" y="1298"/>
                  </a:cubicBezTo>
                  <a:cubicBezTo>
                    <a:pt x="859" y="1274"/>
                    <a:pt x="933" y="1199"/>
                    <a:pt x="957" y="1101"/>
                  </a:cubicBezTo>
                  <a:cubicBezTo>
                    <a:pt x="1031" y="804"/>
                    <a:pt x="1031" y="508"/>
                    <a:pt x="957" y="212"/>
                  </a:cubicBezTo>
                  <a:cubicBezTo>
                    <a:pt x="917" y="76"/>
                    <a:pt x="794" y="0"/>
                    <a:pt x="67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9" name="Google Shape;1049;p38"/>
            <p:cNvSpPr/>
            <p:nvPr/>
          </p:nvSpPr>
          <p:spPr>
            <a:xfrm flipH="1">
              <a:off x="7455658" y="1183697"/>
              <a:ext cx="83753" cy="80975"/>
            </a:xfrm>
            <a:custGeom>
              <a:avLst/>
              <a:gdLst/>
              <a:ahLst/>
              <a:cxnLst/>
              <a:rect l="l" t="t" r="r" b="b"/>
              <a:pathLst>
                <a:path w="2050" h="1982" extrusionOk="0">
                  <a:moveTo>
                    <a:pt x="146" y="0"/>
                  </a:moveTo>
                  <a:cubicBezTo>
                    <a:pt x="107" y="0"/>
                    <a:pt x="74" y="41"/>
                    <a:pt x="74" y="81"/>
                  </a:cubicBezTo>
                  <a:cubicBezTo>
                    <a:pt x="0" y="451"/>
                    <a:pt x="25" y="797"/>
                    <a:pt x="99" y="1167"/>
                  </a:cubicBezTo>
                  <a:cubicBezTo>
                    <a:pt x="124" y="1365"/>
                    <a:pt x="222" y="1537"/>
                    <a:pt x="346" y="1686"/>
                  </a:cubicBezTo>
                  <a:cubicBezTo>
                    <a:pt x="469" y="1858"/>
                    <a:pt x="691" y="1982"/>
                    <a:pt x="889" y="1982"/>
                  </a:cubicBezTo>
                  <a:cubicBezTo>
                    <a:pt x="1111" y="1982"/>
                    <a:pt x="1333" y="1908"/>
                    <a:pt x="1481" y="1760"/>
                  </a:cubicBezTo>
                  <a:cubicBezTo>
                    <a:pt x="1630" y="1636"/>
                    <a:pt x="1753" y="1463"/>
                    <a:pt x="1827" y="1291"/>
                  </a:cubicBezTo>
                  <a:cubicBezTo>
                    <a:pt x="1951" y="970"/>
                    <a:pt x="2049" y="599"/>
                    <a:pt x="2049" y="254"/>
                  </a:cubicBezTo>
                  <a:cubicBezTo>
                    <a:pt x="2049" y="204"/>
                    <a:pt x="2025" y="155"/>
                    <a:pt x="1975" y="155"/>
                  </a:cubicBezTo>
                  <a:cubicBezTo>
                    <a:pt x="1926" y="155"/>
                    <a:pt x="1876" y="180"/>
                    <a:pt x="1876" y="229"/>
                  </a:cubicBezTo>
                  <a:cubicBezTo>
                    <a:pt x="1802" y="550"/>
                    <a:pt x="1704" y="871"/>
                    <a:pt x="1555" y="1167"/>
                  </a:cubicBezTo>
                  <a:cubicBezTo>
                    <a:pt x="1506" y="1291"/>
                    <a:pt x="1407" y="1414"/>
                    <a:pt x="1284" y="1537"/>
                  </a:cubicBezTo>
                  <a:cubicBezTo>
                    <a:pt x="1185" y="1612"/>
                    <a:pt x="1062" y="1661"/>
                    <a:pt x="914" y="1661"/>
                  </a:cubicBezTo>
                  <a:cubicBezTo>
                    <a:pt x="790" y="1636"/>
                    <a:pt x="667" y="1587"/>
                    <a:pt x="593" y="1488"/>
                  </a:cubicBezTo>
                  <a:cubicBezTo>
                    <a:pt x="494" y="1365"/>
                    <a:pt x="420" y="1217"/>
                    <a:pt x="395" y="1093"/>
                  </a:cubicBezTo>
                  <a:cubicBezTo>
                    <a:pt x="296" y="747"/>
                    <a:pt x="272" y="426"/>
                    <a:pt x="272" y="106"/>
                  </a:cubicBezTo>
                  <a:cubicBezTo>
                    <a:pt x="272" y="56"/>
                    <a:pt x="247" y="7"/>
                    <a:pt x="173" y="7"/>
                  </a:cubicBezTo>
                  <a:cubicBezTo>
                    <a:pt x="164" y="2"/>
                    <a:pt x="155" y="0"/>
                    <a:pt x="14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0" name="Google Shape;1050;p38"/>
            <p:cNvSpPr/>
            <p:nvPr/>
          </p:nvSpPr>
          <p:spPr>
            <a:xfrm flipH="1">
              <a:off x="9404400" y="3775865"/>
              <a:ext cx="126855" cy="107694"/>
            </a:xfrm>
            <a:custGeom>
              <a:avLst/>
              <a:gdLst/>
              <a:ahLst/>
              <a:cxnLst/>
              <a:rect l="l" t="t" r="r" b="b"/>
              <a:pathLst>
                <a:path w="3105" h="2636" extrusionOk="0">
                  <a:moveTo>
                    <a:pt x="1106" y="0"/>
                  </a:moveTo>
                  <a:cubicBezTo>
                    <a:pt x="752" y="0"/>
                    <a:pt x="446" y="121"/>
                    <a:pt x="364" y="503"/>
                  </a:cubicBezTo>
                  <a:cubicBezTo>
                    <a:pt x="182" y="1371"/>
                    <a:pt x="0" y="2636"/>
                    <a:pt x="521" y="2636"/>
                  </a:cubicBezTo>
                  <a:cubicBezTo>
                    <a:pt x="637" y="2636"/>
                    <a:pt x="787" y="2573"/>
                    <a:pt x="981" y="2429"/>
                  </a:cubicBezTo>
                  <a:cubicBezTo>
                    <a:pt x="2018" y="1639"/>
                    <a:pt x="3104" y="1071"/>
                    <a:pt x="2462" y="355"/>
                  </a:cubicBezTo>
                  <a:cubicBezTo>
                    <a:pt x="2462" y="355"/>
                    <a:pt x="1714" y="0"/>
                    <a:pt x="1106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22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5" grpId="0"/>
      <p:bldP spid="9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6"/>
          <p:cNvSpPr/>
          <p:nvPr/>
        </p:nvSpPr>
        <p:spPr>
          <a:xfrm rot="7207797">
            <a:off x="2171249" y="-193799"/>
            <a:ext cx="4759684" cy="5830096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6"/>
          <p:cNvSpPr txBox="1">
            <a:spLocks noGrp="1"/>
          </p:cNvSpPr>
          <p:nvPr>
            <p:ph type="title"/>
          </p:nvPr>
        </p:nvSpPr>
        <p:spPr>
          <a:xfrm>
            <a:off x="1945736" y="1809665"/>
            <a:ext cx="5598287" cy="1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dirty="0">
                <a:latin typeface="Cambria" panose="02040503050406030204" pitchFamily="18" charset="0"/>
                <a:ea typeface="Cambria" panose="02040503050406030204" pitchFamily="18" charset="0"/>
              </a:rPr>
              <a:t>II. KHÁM PHÁ VĂN BẢN</a:t>
            </a:r>
            <a:endParaRPr sz="6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07" name="Google Shape;807;p36"/>
          <p:cNvGrpSpPr/>
          <p:nvPr/>
        </p:nvGrpSpPr>
        <p:grpSpPr>
          <a:xfrm>
            <a:off x="-195249" y="2800185"/>
            <a:ext cx="2061477" cy="2226824"/>
            <a:chOff x="-751609" y="1986971"/>
            <a:chExt cx="3107910" cy="3357190"/>
          </a:xfrm>
        </p:grpSpPr>
        <p:sp>
          <p:nvSpPr>
            <p:cNvPr id="808" name="Google Shape;808;p36"/>
            <p:cNvSpPr/>
            <p:nvPr/>
          </p:nvSpPr>
          <p:spPr>
            <a:xfrm>
              <a:off x="-751609" y="3520914"/>
              <a:ext cx="3019550" cy="1823247"/>
            </a:xfrm>
            <a:custGeom>
              <a:avLst/>
              <a:gdLst/>
              <a:ahLst/>
              <a:cxnLst/>
              <a:rect l="l" t="t" r="r" b="b"/>
              <a:pathLst>
                <a:path w="58099" h="35081" extrusionOk="0">
                  <a:moveTo>
                    <a:pt x="57149" y="1"/>
                  </a:moveTo>
                  <a:cubicBezTo>
                    <a:pt x="55990" y="1"/>
                    <a:pt x="49593" y="5927"/>
                    <a:pt x="40159" y="10720"/>
                  </a:cubicBezTo>
                  <a:cubicBezTo>
                    <a:pt x="30431" y="15662"/>
                    <a:pt x="1" y="31655"/>
                    <a:pt x="1" y="31655"/>
                  </a:cubicBezTo>
                  <a:cubicBezTo>
                    <a:pt x="545" y="32939"/>
                    <a:pt x="1402" y="34029"/>
                    <a:pt x="2491" y="34885"/>
                  </a:cubicBezTo>
                  <a:cubicBezTo>
                    <a:pt x="2683" y="35019"/>
                    <a:pt x="2891" y="35080"/>
                    <a:pt x="3118" y="35080"/>
                  </a:cubicBezTo>
                  <a:cubicBezTo>
                    <a:pt x="4865" y="35080"/>
                    <a:pt x="7690" y="31435"/>
                    <a:pt x="12375" y="29437"/>
                  </a:cubicBezTo>
                  <a:cubicBezTo>
                    <a:pt x="17667" y="27180"/>
                    <a:pt x="30120" y="22199"/>
                    <a:pt x="35217" y="20098"/>
                  </a:cubicBezTo>
                  <a:cubicBezTo>
                    <a:pt x="40354" y="17997"/>
                    <a:pt x="58099" y="447"/>
                    <a:pt x="57243" y="18"/>
                  </a:cubicBezTo>
                  <a:cubicBezTo>
                    <a:pt x="57217" y="7"/>
                    <a:pt x="57185" y="1"/>
                    <a:pt x="57149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6"/>
            <p:cNvSpPr/>
            <p:nvPr/>
          </p:nvSpPr>
          <p:spPr>
            <a:xfrm>
              <a:off x="1974614" y="3000054"/>
              <a:ext cx="256692" cy="607662"/>
            </a:xfrm>
            <a:custGeom>
              <a:avLst/>
              <a:gdLst/>
              <a:ahLst/>
              <a:cxnLst/>
              <a:rect l="l" t="t" r="r" b="b"/>
              <a:pathLst>
                <a:path w="4939" h="11692" extrusionOk="0">
                  <a:moveTo>
                    <a:pt x="2724" y="1"/>
                  </a:moveTo>
                  <a:lnTo>
                    <a:pt x="2724" y="1"/>
                  </a:lnTo>
                  <a:cubicBezTo>
                    <a:pt x="389" y="3425"/>
                    <a:pt x="0" y="7861"/>
                    <a:pt x="1790" y="11675"/>
                  </a:cubicBezTo>
                  <a:cubicBezTo>
                    <a:pt x="1796" y="11686"/>
                    <a:pt x="1805" y="11691"/>
                    <a:pt x="1817" y="11691"/>
                  </a:cubicBezTo>
                  <a:cubicBezTo>
                    <a:pt x="2157" y="11691"/>
                    <a:pt x="4939" y="7620"/>
                    <a:pt x="2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6"/>
            <p:cNvSpPr/>
            <p:nvPr/>
          </p:nvSpPr>
          <p:spPr>
            <a:xfrm>
              <a:off x="1919732" y="3785293"/>
              <a:ext cx="436569" cy="125618"/>
            </a:xfrm>
            <a:custGeom>
              <a:avLst/>
              <a:gdLst/>
              <a:ahLst/>
              <a:cxnLst/>
              <a:rect l="l" t="t" r="r" b="b"/>
              <a:pathLst>
                <a:path w="8400" h="2417" extrusionOk="0">
                  <a:moveTo>
                    <a:pt x="4909" y="1"/>
                  </a:moveTo>
                  <a:cubicBezTo>
                    <a:pt x="3779" y="1"/>
                    <a:pt x="2314" y="252"/>
                    <a:pt x="434" y="963"/>
                  </a:cubicBezTo>
                  <a:cubicBezTo>
                    <a:pt x="1" y="1125"/>
                    <a:pt x="1769" y="2416"/>
                    <a:pt x="4443" y="2416"/>
                  </a:cubicBezTo>
                  <a:cubicBezTo>
                    <a:pt x="5615" y="2416"/>
                    <a:pt x="6961" y="2169"/>
                    <a:pt x="8372" y="1469"/>
                  </a:cubicBezTo>
                  <a:cubicBezTo>
                    <a:pt x="8399" y="1442"/>
                    <a:pt x="7614" y="1"/>
                    <a:pt x="49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6"/>
            <p:cNvSpPr/>
            <p:nvPr/>
          </p:nvSpPr>
          <p:spPr>
            <a:xfrm>
              <a:off x="122606" y="4793179"/>
              <a:ext cx="1006707" cy="445612"/>
            </a:xfrm>
            <a:custGeom>
              <a:avLst/>
              <a:gdLst/>
              <a:ahLst/>
              <a:cxnLst/>
              <a:rect l="l" t="t" r="r" b="b"/>
              <a:pathLst>
                <a:path w="19370" h="8574" extrusionOk="0">
                  <a:moveTo>
                    <a:pt x="7535" y="0"/>
                  </a:moveTo>
                  <a:cubicBezTo>
                    <a:pt x="3301" y="0"/>
                    <a:pt x="1" y="2028"/>
                    <a:pt x="185" y="2233"/>
                  </a:cubicBezTo>
                  <a:cubicBezTo>
                    <a:pt x="5131" y="7389"/>
                    <a:pt x="10338" y="8573"/>
                    <a:pt x="14078" y="8573"/>
                  </a:cubicBezTo>
                  <a:cubicBezTo>
                    <a:pt x="17253" y="8573"/>
                    <a:pt x="19369" y="7720"/>
                    <a:pt x="19369" y="7720"/>
                  </a:cubicBezTo>
                  <a:cubicBezTo>
                    <a:pt x="15906" y="1640"/>
                    <a:pt x="11343" y="0"/>
                    <a:pt x="75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6"/>
            <p:cNvSpPr/>
            <p:nvPr/>
          </p:nvSpPr>
          <p:spPr>
            <a:xfrm>
              <a:off x="129674" y="4895719"/>
              <a:ext cx="983424" cy="329038"/>
            </a:xfrm>
            <a:custGeom>
              <a:avLst/>
              <a:gdLst/>
              <a:ahLst/>
              <a:cxnLst/>
              <a:rect l="l" t="t" r="r" b="b"/>
              <a:pathLst>
                <a:path w="18922" h="6331" extrusionOk="0">
                  <a:moveTo>
                    <a:pt x="272" y="1"/>
                  </a:moveTo>
                  <a:cubicBezTo>
                    <a:pt x="115" y="1"/>
                    <a:pt x="1" y="239"/>
                    <a:pt x="166" y="338"/>
                  </a:cubicBezTo>
                  <a:cubicBezTo>
                    <a:pt x="3006" y="1934"/>
                    <a:pt x="5847" y="3529"/>
                    <a:pt x="8921" y="4657"/>
                  </a:cubicBezTo>
                  <a:cubicBezTo>
                    <a:pt x="12073" y="5825"/>
                    <a:pt x="15342" y="6175"/>
                    <a:pt x="18689" y="6331"/>
                  </a:cubicBezTo>
                  <a:cubicBezTo>
                    <a:pt x="18922" y="6331"/>
                    <a:pt x="18922" y="5981"/>
                    <a:pt x="18689" y="5942"/>
                  </a:cubicBezTo>
                  <a:cubicBezTo>
                    <a:pt x="15342" y="5786"/>
                    <a:pt x="12151" y="5475"/>
                    <a:pt x="8999" y="4307"/>
                  </a:cubicBezTo>
                  <a:cubicBezTo>
                    <a:pt x="6003" y="3179"/>
                    <a:pt x="3162" y="1583"/>
                    <a:pt x="360" y="27"/>
                  </a:cubicBezTo>
                  <a:cubicBezTo>
                    <a:pt x="330" y="9"/>
                    <a:pt x="301" y="1"/>
                    <a:pt x="2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130194" y="4888859"/>
              <a:ext cx="961491" cy="332468"/>
            </a:xfrm>
            <a:custGeom>
              <a:avLst/>
              <a:gdLst/>
              <a:ahLst/>
              <a:cxnLst/>
              <a:rect l="l" t="t" r="r" b="b"/>
              <a:pathLst>
                <a:path w="18500" h="6397" extrusionOk="0">
                  <a:moveTo>
                    <a:pt x="708" y="0"/>
                  </a:moveTo>
                  <a:cubicBezTo>
                    <a:pt x="550" y="0"/>
                    <a:pt x="392" y="1"/>
                    <a:pt x="234" y="3"/>
                  </a:cubicBezTo>
                  <a:cubicBezTo>
                    <a:pt x="0" y="3"/>
                    <a:pt x="0" y="392"/>
                    <a:pt x="234" y="392"/>
                  </a:cubicBezTo>
                  <a:cubicBezTo>
                    <a:pt x="500" y="386"/>
                    <a:pt x="767" y="383"/>
                    <a:pt x="1034" y="383"/>
                  </a:cubicBezTo>
                  <a:cubicBezTo>
                    <a:pt x="4123" y="383"/>
                    <a:pt x="7252" y="815"/>
                    <a:pt x="10118" y="2104"/>
                  </a:cubicBezTo>
                  <a:cubicBezTo>
                    <a:pt x="12880" y="3350"/>
                    <a:pt x="15293" y="5334"/>
                    <a:pt x="18173" y="6385"/>
                  </a:cubicBezTo>
                  <a:cubicBezTo>
                    <a:pt x="18196" y="6393"/>
                    <a:pt x="18218" y="6396"/>
                    <a:pt x="18238" y="6396"/>
                  </a:cubicBezTo>
                  <a:cubicBezTo>
                    <a:pt x="18426" y="6396"/>
                    <a:pt x="18500" y="6105"/>
                    <a:pt x="18289" y="6035"/>
                  </a:cubicBezTo>
                  <a:cubicBezTo>
                    <a:pt x="15254" y="4945"/>
                    <a:pt x="12803" y="2805"/>
                    <a:pt x="9845" y="1599"/>
                  </a:cubicBezTo>
                  <a:cubicBezTo>
                    <a:pt x="6957" y="377"/>
                    <a:pt x="3822" y="0"/>
                    <a:pt x="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158674" y="4842448"/>
              <a:ext cx="960504" cy="367653"/>
            </a:xfrm>
            <a:custGeom>
              <a:avLst/>
              <a:gdLst/>
              <a:ahLst/>
              <a:cxnLst/>
              <a:rect l="l" t="t" r="r" b="b"/>
              <a:pathLst>
                <a:path w="18481" h="7074" extrusionOk="0">
                  <a:moveTo>
                    <a:pt x="6937" y="1"/>
                  </a:moveTo>
                  <a:cubicBezTo>
                    <a:pt x="6660" y="1"/>
                    <a:pt x="6383" y="14"/>
                    <a:pt x="6106" y="40"/>
                  </a:cubicBezTo>
                  <a:cubicBezTo>
                    <a:pt x="4161" y="118"/>
                    <a:pt x="2215" y="390"/>
                    <a:pt x="269" y="585"/>
                  </a:cubicBezTo>
                  <a:cubicBezTo>
                    <a:pt x="47" y="585"/>
                    <a:pt x="1" y="938"/>
                    <a:pt x="232" y="938"/>
                  </a:cubicBezTo>
                  <a:cubicBezTo>
                    <a:pt x="244" y="938"/>
                    <a:pt x="256" y="937"/>
                    <a:pt x="269" y="935"/>
                  </a:cubicBezTo>
                  <a:cubicBezTo>
                    <a:pt x="1981" y="740"/>
                    <a:pt x="3694" y="546"/>
                    <a:pt x="5406" y="429"/>
                  </a:cubicBezTo>
                  <a:cubicBezTo>
                    <a:pt x="5848" y="370"/>
                    <a:pt x="6291" y="341"/>
                    <a:pt x="6731" y="341"/>
                  </a:cubicBezTo>
                  <a:cubicBezTo>
                    <a:pt x="8034" y="341"/>
                    <a:pt x="9321" y="596"/>
                    <a:pt x="10542" y="1091"/>
                  </a:cubicBezTo>
                  <a:cubicBezTo>
                    <a:pt x="12021" y="1791"/>
                    <a:pt x="13383" y="2686"/>
                    <a:pt x="14628" y="3776"/>
                  </a:cubicBezTo>
                  <a:cubicBezTo>
                    <a:pt x="15212" y="4243"/>
                    <a:pt x="15796" y="4749"/>
                    <a:pt x="16379" y="5254"/>
                  </a:cubicBezTo>
                  <a:cubicBezTo>
                    <a:pt x="16691" y="5527"/>
                    <a:pt x="16963" y="5799"/>
                    <a:pt x="17274" y="6072"/>
                  </a:cubicBezTo>
                  <a:lnTo>
                    <a:pt x="17741" y="6539"/>
                  </a:lnTo>
                  <a:cubicBezTo>
                    <a:pt x="17776" y="6556"/>
                    <a:pt x="17904" y="6666"/>
                    <a:pt x="18035" y="6763"/>
                  </a:cubicBezTo>
                  <a:lnTo>
                    <a:pt x="18035" y="6763"/>
                  </a:lnTo>
                  <a:cubicBezTo>
                    <a:pt x="18022" y="6788"/>
                    <a:pt x="18014" y="6817"/>
                    <a:pt x="18014" y="6850"/>
                  </a:cubicBezTo>
                  <a:lnTo>
                    <a:pt x="18014" y="6889"/>
                  </a:lnTo>
                  <a:cubicBezTo>
                    <a:pt x="18014" y="6928"/>
                    <a:pt x="18053" y="7006"/>
                    <a:pt x="18092" y="7044"/>
                  </a:cubicBezTo>
                  <a:cubicBezTo>
                    <a:pt x="18150" y="7064"/>
                    <a:pt x="18199" y="7074"/>
                    <a:pt x="18247" y="7074"/>
                  </a:cubicBezTo>
                  <a:cubicBezTo>
                    <a:pt x="18296" y="7074"/>
                    <a:pt x="18345" y="7064"/>
                    <a:pt x="18403" y="7044"/>
                  </a:cubicBezTo>
                  <a:cubicBezTo>
                    <a:pt x="18442" y="7006"/>
                    <a:pt x="18481" y="6928"/>
                    <a:pt x="18481" y="6889"/>
                  </a:cubicBezTo>
                  <a:cubicBezTo>
                    <a:pt x="18442" y="6655"/>
                    <a:pt x="18364" y="6577"/>
                    <a:pt x="18169" y="6422"/>
                  </a:cubicBezTo>
                  <a:cubicBezTo>
                    <a:pt x="17858" y="6111"/>
                    <a:pt x="17469" y="5799"/>
                    <a:pt x="17119" y="5449"/>
                  </a:cubicBezTo>
                  <a:cubicBezTo>
                    <a:pt x="16457" y="4865"/>
                    <a:pt x="15796" y="4282"/>
                    <a:pt x="15134" y="3737"/>
                  </a:cubicBezTo>
                  <a:cubicBezTo>
                    <a:pt x="13850" y="2608"/>
                    <a:pt x="12449" y="1635"/>
                    <a:pt x="10932" y="896"/>
                  </a:cubicBezTo>
                  <a:cubicBezTo>
                    <a:pt x="9670" y="314"/>
                    <a:pt x="8302" y="1"/>
                    <a:pt x="6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2025183" y="3011072"/>
              <a:ext cx="85339" cy="588952"/>
            </a:xfrm>
            <a:custGeom>
              <a:avLst/>
              <a:gdLst/>
              <a:ahLst/>
              <a:cxnLst/>
              <a:rect l="l" t="t" r="r" b="b"/>
              <a:pathLst>
                <a:path w="1642" h="11332" extrusionOk="0">
                  <a:moveTo>
                    <a:pt x="1428" y="1"/>
                  </a:moveTo>
                  <a:cubicBezTo>
                    <a:pt x="1353" y="1"/>
                    <a:pt x="1277" y="44"/>
                    <a:pt x="1245" y="139"/>
                  </a:cubicBezTo>
                  <a:cubicBezTo>
                    <a:pt x="195" y="3719"/>
                    <a:pt x="0" y="7533"/>
                    <a:pt x="662" y="11190"/>
                  </a:cubicBezTo>
                  <a:cubicBezTo>
                    <a:pt x="678" y="11288"/>
                    <a:pt x="749" y="11331"/>
                    <a:pt x="823" y="11331"/>
                  </a:cubicBezTo>
                  <a:cubicBezTo>
                    <a:pt x="926" y="11331"/>
                    <a:pt x="1034" y="11248"/>
                    <a:pt x="1012" y="11113"/>
                  </a:cubicBezTo>
                  <a:cubicBezTo>
                    <a:pt x="350" y="7494"/>
                    <a:pt x="545" y="3758"/>
                    <a:pt x="1595" y="256"/>
                  </a:cubicBezTo>
                  <a:cubicBezTo>
                    <a:pt x="1642" y="94"/>
                    <a:pt x="1537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2083807" y="3006395"/>
              <a:ext cx="42514" cy="595397"/>
            </a:xfrm>
            <a:custGeom>
              <a:avLst/>
              <a:gdLst/>
              <a:ahLst/>
              <a:cxnLst/>
              <a:rect l="l" t="t" r="r" b="b"/>
              <a:pathLst>
                <a:path w="818" h="11456" extrusionOk="0">
                  <a:moveTo>
                    <a:pt x="462" y="0"/>
                  </a:moveTo>
                  <a:cubicBezTo>
                    <a:pt x="373" y="0"/>
                    <a:pt x="293" y="59"/>
                    <a:pt x="312" y="190"/>
                  </a:cubicBezTo>
                  <a:lnTo>
                    <a:pt x="273" y="190"/>
                  </a:lnTo>
                  <a:cubicBezTo>
                    <a:pt x="429" y="3887"/>
                    <a:pt x="351" y="7584"/>
                    <a:pt x="1" y="11280"/>
                  </a:cubicBezTo>
                  <a:cubicBezTo>
                    <a:pt x="1" y="11397"/>
                    <a:pt x="88" y="11456"/>
                    <a:pt x="176" y="11456"/>
                  </a:cubicBezTo>
                  <a:cubicBezTo>
                    <a:pt x="263" y="11456"/>
                    <a:pt x="351" y="11397"/>
                    <a:pt x="351" y="11280"/>
                  </a:cubicBezTo>
                  <a:cubicBezTo>
                    <a:pt x="740" y="7584"/>
                    <a:pt x="818" y="3887"/>
                    <a:pt x="662" y="190"/>
                  </a:cubicBezTo>
                  <a:cubicBezTo>
                    <a:pt x="662" y="69"/>
                    <a:pt x="557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1930750" y="3812527"/>
              <a:ext cx="422900" cy="51765"/>
            </a:xfrm>
            <a:custGeom>
              <a:avLst/>
              <a:gdLst/>
              <a:ahLst/>
              <a:cxnLst/>
              <a:rect l="l" t="t" r="r" b="b"/>
              <a:pathLst>
                <a:path w="8137" h="996" extrusionOk="0">
                  <a:moveTo>
                    <a:pt x="4231" y="1"/>
                  </a:moveTo>
                  <a:cubicBezTo>
                    <a:pt x="2895" y="1"/>
                    <a:pt x="1543" y="181"/>
                    <a:pt x="222" y="361"/>
                  </a:cubicBezTo>
                  <a:cubicBezTo>
                    <a:pt x="0" y="398"/>
                    <a:pt x="94" y="714"/>
                    <a:pt x="303" y="714"/>
                  </a:cubicBezTo>
                  <a:cubicBezTo>
                    <a:pt x="314" y="714"/>
                    <a:pt x="326" y="714"/>
                    <a:pt x="338" y="711"/>
                  </a:cubicBezTo>
                  <a:cubicBezTo>
                    <a:pt x="1602" y="534"/>
                    <a:pt x="2896" y="366"/>
                    <a:pt x="4180" y="366"/>
                  </a:cubicBezTo>
                  <a:cubicBezTo>
                    <a:pt x="5425" y="366"/>
                    <a:pt x="6660" y="524"/>
                    <a:pt x="7849" y="984"/>
                  </a:cubicBezTo>
                  <a:cubicBezTo>
                    <a:pt x="7868" y="992"/>
                    <a:pt x="7886" y="995"/>
                    <a:pt x="7904" y="995"/>
                  </a:cubicBezTo>
                  <a:cubicBezTo>
                    <a:pt x="8063" y="995"/>
                    <a:pt x="8137" y="704"/>
                    <a:pt x="7926" y="634"/>
                  </a:cubicBezTo>
                  <a:cubicBezTo>
                    <a:pt x="6736" y="161"/>
                    <a:pt x="5491" y="1"/>
                    <a:pt x="4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1934804" y="3831132"/>
              <a:ext cx="404710" cy="56390"/>
            </a:xfrm>
            <a:custGeom>
              <a:avLst/>
              <a:gdLst/>
              <a:ahLst/>
              <a:cxnLst/>
              <a:rect l="l" t="t" r="r" b="b"/>
              <a:pathLst>
                <a:path w="7787" h="1085" extrusionOk="0">
                  <a:moveTo>
                    <a:pt x="302" y="0"/>
                  </a:moveTo>
                  <a:cubicBezTo>
                    <a:pt x="93" y="0"/>
                    <a:pt x="0" y="317"/>
                    <a:pt x="221" y="353"/>
                  </a:cubicBezTo>
                  <a:lnTo>
                    <a:pt x="221" y="392"/>
                  </a:lnTo>
                  <a:cubicBezTo>
                    <a:pt x="1506" y="587"/>
                    <a:pt x="2751" y="743"/>
                    <a:pt x="4035" y="859"/>
                  </a:cubicBezTo>
                  <a:cubicBezTo>
                    <a:pt x="4658" y="937"/>
                    <a:pt x="5319" y="976"/>
                    <a:pt x="5981" y="1054"/>
                  </a:cubicBezTo>
                  <a:cubicBezTo>
                    <a:pt x="6127" y="1075"/>
                    <a:pt x="6273" y="1084"/>
                    <a:pt x="6418" y="1084"/>
                  </a:cubicBezTo>
                  <a:cubicBezTo>
                    <a:pt x="6815" y="1084"/>
                    <a:pt x="7206" y="1012"/>
                    <a:pt x="7576" y="898"/>
                  </a:cubicBezTo>
                  <a:cubicBezTo>
                    <a:pt x="7786" y="828"/>
                    <a:pt x="7744" y="537"/>
                    <a:pt x="7563" y="537"/>
                  </a:cubicBezTo>
                  <a:cubicBezTo>
                    <a:pt x="7543" y="537"/>
                    <a:pt x="7521" y="540"/>
                    <a:pt x="7498" y="548"/>
                  </a:cubicBezTo>
                  <a:cubicBezTo>
                    <a:pt x="7135" y="652"/>
                    <a:pt x="6755" y="704"/>
                    <a:pt x="6380" y="704"/>
                  </a:cubicBezTo>
                  <a:cubicBezTo>
                    <a:pt x="6192" y="704"/>
                    <a:pt x="6007" y="691"/>
                    <a:pt x="5825" y="665"/>
                  </a:cubicBezTo>
                  <a:cubicBezTo>
                    <a:pt x="5241" y="626"/>
                    <a:pt x="4658" y="548"/>
                    <a:pt x="4035" y="509"/>
                  </a:cubicBezTo>
                  <a:cubicBezTo>
                    <a:pt x="2829" y="392"/>
                    <a:pt x="1583" y="237"/>
                    <a:pt x="338" y="3"/>
                  </a:cubicBezTo>
                  <a:cubicBezTo>
                    <a:pt x="326" y="1"/>
                    <a:pt x="314" y="0"/>
                    <a:pt x="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1046297" y="4516846"/>
              <a:ext cx="32431" cy="26350"/>
            </a:xfrm>
            <a:custGeom>
              <a:avLst/>
              <a:gdLst/>
              <a:ahLst/>
              <a:cxnLst/>
              <a:rect l="l" t="t" r="r" b="b"/>
              <a:pathLst>
                <a:path w="624" h="507" extrusionOk="0">
                  <a:moveTo>
                    <a:pt x="195" y="1"/>
                  </a:moveTo>
                  <a:cubicBezTo>
                    <a:pt x="157" y="1"/>
                    <a:pt x="118" y="40"/>
                    <a:pt x="118" y="40"/>
                  </a:cubicBezTo>
                  <a:cubicBezTo>
                    <a:pt x="79" y="79"/>
                    <a:pt x="40" y="118"/>
                    <a:pt x="40" y="118"/>
                  </a:cubicBezTo>
                  <a:cubicBezTo>
                    <a:pt x="1" y="157"/>
                    <a:pt x="1" y="196"/>
                    <a:pt x="1" y="234"/>
                  </a:cubicBezTo>
                  <a:cubicBezTo>
                    <a:pt x="1" y="273"/>
                    <a:pt x="1" y="312"/>
                    <a:pt x="1" y="351"/>
                  </a:cubicBezTo>
                  <a:lnTo>
                    <a:pt x="40" y="390"/>
                  </a:lnTo>
                  <a:cubicBezTo>
                    <a:pt x="40" y="468"/>
                    <a:pt x="79" y="468"/>
                    <a:pt x="118" y="507"/>
                  </a:cubicBezTo>
                  <a:lnTo>
                    <a:pt x="429" y="507"/>
                  </a:lnTo>
                  <a:cubicBezTo>
                    <a:pt x="429" y="507"/>
                    <a:pt x="468" y="468"/>
                    <a:pt x="507" y="468"/>
                  </a:cubicBezTo>
                  <a:cubicBezTo>
                    <a:pt x="546" y="429"/>
                    <a:pt x="546" y="429"/>
                    <a:pt x="585" y="390"/>
                  </a:cubicBezTo>
                  <a:cubicBezTo>
                    <a:pt x="585" y="351"/>
                    <a:pt x="585" y="312"/>
                    <a:pt x="623" y="273"/>
                  </a:cubicBezTo>
                  <a:cubicBezTo>
                    <a:pt x="623" y="234"/>
                    <a:pt x="623" y="196"/>
                    <a:pt x="623" y="157"/>
                  </a:cubicBezTo>
                  <a:lnTo>
                    <a:pt x="585" y="118"/>
                  </a:lnTo>
                  <a:cubicBezTo>
                    <a:pt x="546" y="79"/>
                    <a:pt x="507" y="40"/>
                    <a:pt x="468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1056432" y="4452141"/>
              <a:ext cx="32431" cy="26350"/>
            </a:xfrm>
            <a:custGeom>
              <a:avLst/>
              <a:gdLst/>
              <a:ahLst/>
              <a:cxnLst/>
              <a:rect l="l" t="t" r="r" b="b"/>
              <a:pathLst>
                <a:path w="624" h="507" extrusionOk="0">
                  <a:moveTo>
                    <a:pt x="195" y="1"/>
                  </a:moveTo>
                  <a:cubicBezTo>
                    <a:pt x="117" y="40"/>
                    <a:pt x="78" y="79"/>
                    <a:pt x="39" y="117"/>
                  </a:cubicBezTo>
                  <a:cubicBezTo>
                    <a:pt x="0" y="156"/>
                    <a:pt x="0" y="195"/>
                    <a:pt x="0" y="234"/>
                  </a:cubicBezTo>
                  <a:cubicBezTo>
                    <a:pt x="0" y="273"/>
                    <a:pt x="0" y="312"/>
                    <a:pt x="0" y="351"/>
                  </a:cubicBezTo>
                  <a:lnTo>
                    <a:pt x="39" y="390"/>
                  </a:lnTo>
                  <a:cubicBezTo>
                    <a:pt x="39" y="429"/>
                    <a:pt x="78" y="468"/>
                    <a:pt x="117" y="507"/>
                  </a:cubicBezTo>
                  <a:lnTo>
                    <a:pt x="390" y="507"/>
                  </a:lnTo>
                  <a:cubicBezTo>
                    <a:pt x="428" y="507"/>
                    <a:pt x="467" y="468"/>
                    <a:pt x="506" y="468"/>
                  </a:cubicBezTo>
                  <a:cubicBezTo>
                    <a:pt x="545" y="429"/>
                    <a:pt x="545" y="429"/>
                    <a:pt x="584" y="390"/>
                  </a:cubicBezTo>
                  <a:cubicBezTo>
                    <a:pt x="584" y="351"/>
                    <a:pt x="584" y="312"/>
                    <a:pt x="584" y="273"/>
                  </a:cubicBezTo>
                  <a:cubicBezTo>
                    <a:pt x="623" y="234"/>
                    <a:pt x="623" y="195"/>
                    <a:pt x="584" y="156"/>
                  </a:cubicBezTo>
                  <a:lnTo>
                    <a:pt x="584" y="117"/>
                  </a:lnTo>
                  <a:cubicBezTo>
                    <a:pt x="584" y="79"/>
                    <a:pt x="545" y="40"/>
                    <a:pt x="50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967456" y="4484520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957322" y="4545690"/>
              <a:ext cx="30404" cy="27857"/>
            </a:xfrm>
            <a:custGeom>
              <a:avLst/>
              <a:gdLst/>
              <a:ahLst/>
              <a:cxnLst/>
              <a:rect l="l" t="t" r="r" b="b"/>
              <a:pathLst>
                <a:path w="585" h="536" extrusionOk="0">
                  <a:moveTo>
                    <a:pt x="327" y="0"/>
                  </a:moveTo>
                  <a:cubicBezTo>
                    <a:pt x="302" y="0"/>
                    <a:pt x="273" y="10"/>
                    <a:pt x="234" y="30"/>
                  </a:cubicBezTo>
                  <a:lnTo>
                    <a:pt x="195" y="30"/>
                  </a:lnTo>
                  <a:cubicBezTo>
                    <a:pt x="156" y="30"/>
                    <a:pt x="78" y="69"/>
                    <a:pt x="40" y="146"/>
                  </a:cubicBezTo>
                  <a:cubicBezTo>
                    <a:pt x="40" y="185"/>
                    <a:pt x="1" y="185"/>
                    <a:pt x="1" y="224"/>
                  </a:cubicBezTo>
                  <a:cubicBezTo>
                    <a:pt x="1" y="263"/>
                    <a:pt x="1" y="302"/>
                    <a:pt x="1" y="341"/>
                  </a:cubicBezTo>
                  <a:lnTo>
                    <a:pt x="1" y="419"/>
                  </a:lnTo>
                  <a:cubicBezTo>
                    <a:pt x="40" y="458"/>
                    <a:pt x="78" y="497"/>
                    <a:pt x="117" y="497"/>
                  </a:cubicBezTo>
                  <a:lnTo>
                    <a:pt x="195" y="536"/>
                  </a:lnTo>
                  <a:lnTo>
                    <a:pt x="390" y="536"/>
                  </a:lnTo>
                  <a:cubicBezTo>
                    <a:pt x="429" y="536"/>
                    <a:pt x="468" y="536"/>
                    <a:pt x="468" y="497"/>
                  </a:cubicBezTo>
                  <a:cubicBezTo>
                    <a:pt x="507" y="458"/>
                    <a:pt x="545" y="458"/>
                    <a:pt x="545" y="419"/>
                  </a:cubicBezTo>
                  <a:cubicBezTo>
                    <a:pt x="584" y="380"/>
                    <a:pt x="584" y="341"/>
                    <a:pt x="584" y="302"/>
                  </a:cubicBezTo>
                  <a:cubicBezTo>
                    <a:pt x="584" y="263"/>
                    <a:pt x="584" y="224"/>
                    <a:pt x="584" y="224"/>
                  </a:cubicBezTo>
                  <a:lnTo>
                    <a:pt x="545" y="146"/>
                  </a:lnTo>
                  <a:cubicBezTo>
                    <a:pt x="545" y="108"/>
                    <a:pt x="507" y="69"/>
                    <a:pt x="468" y="30"/>
                  </a:cubicBezTo>
                  <a:lnTo>
                    <a:pt x="390" y="30"/>
                  </a:lnTo>
                  <a:cubicBezTo>
                    <a:pt x="370" y="10"/>
                    <a:pt x="351" y="0"/>
                    <a:pt x="327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6"/>
            <p:cNvSpPr/>
            <p:nvPr/>
          </p:nvSpPr>
          <p:spPr>
            <a:xfrm>
              <a:off x="819805" y="4569961"/>
              <a:ext cx="32431" cy="31911"/>
            </a:xfrm>
            <a:custGeom>
              <a:avLst/>
              <a:gdLst/>
              <a:ahLst/>
              <a:cxnLst/>
              <a:rect l="l" t="t" r="r" b="b"/>
              <a:pathLst>
                <a:path w="624" h="614" extrusionOk="0">
                  <a:moveTo>
                    <a:pt x="336" y="0"/>
                  </a:moveTo>
                  <a:cubicBezTo>
                    <a:pt x="312" y="0"/>
                    <a:pt x="292" y="10"/>
                    <a:pt x="273" y="30"/>
                  </a:cubicBezTo>
                  <a:lnTo>
                    <a:pt x="195" y="30"/>
                  </a:lnTo>
                  <a:cubicBezTo>
                    <a:pt x="156" y="30"/>
                    <a:pt x="117" y="69"/>
                    <a:pt x="117" y="107"/>
                  </a:cubicBezTo>
                  <a:lnTo>
                    <a:pt x="39" y="185"/>
                  </a:lnTo>
                  <a:cubicBezTo>
                    <a:pt x="39" y="224"/>
                    <a:pt x="39" y="263"/>
                    <a:pt x="39" y="302"/>
                  </a:cubicBezTo>
                  <a:cubicBezTo>
                    <a:pt x="1" y="341"/>
                    <a:pt x="1" y="380"/>
                    <a:pt x="39" y="419"/>
                  </a:cubicBezTo>
                  <a:cubicBezTo>
                    <a:pt x="39" y="458"/>
                    <a:pt x="39" y="458"/>
                    <a:pt x="78" y="497"/>
                  </a:cubicBezTo>
                  <a:cubicBezTo>
                    <a:pt x="78" y="536"/>
                    <a:pt x="117" y="536"/>
                    <a:pt x="156" y="574"/>
                  </a:cubicBezTo>
                  <a:lnTo>
                    <a:pt x="234" y="613"/>
                  </a:lnTo>
                  <a:lnTo>
                    <a:pt x="351" y="613"/>
                  </a:lnTo>
                  <a:lnTo>
                    <a:pt x="429" y="574"/>
                  </a:lnTo>
                  <a:cubicBezTo>
                    <a:pt x="468" y="536"/>
                    <a:pt x="506" y="497"/>
                    <a:pt x="506" y="458"/>
                  </a:cubicBezTo>
                  <a:lnTo>
                    <a:pt x="584" y="380"/>
                  </a:lnTo>
                  <a:cubicBezTo>
                    <a:pt x="584" y="341"/>
                    <a:pt x="623" y="302"/>
                    <a:pt x="623" y="302"/>
                  </a:cubicBezTo>
                  <a:cubicBezTo>
                    <a:pt x="623" y="263"/>
                    <a:pt x="623" y="224"/>
                    <a:pt x="623" y="185"/>
                  </a:cubicBezTo>
                  <a:cubicBezTo>
                    <a:pt x="584" y="146"/>
                    <a:pt x="584" y="107"/>
                    <a:pt x="545" y="69"/>
                  </a:cubicBezTo>
                  <a:cubicBezTo>
                    <a:pt x="545" y="69"/>
                    <a:pt x="506" y="30"/>
                    <a:pt x="468" y="30"/>
                  </a:cubicBezTo>
                  <a:lnTo>
                    <a:pt x="429" y="30"/>
                  </a:lnTo>
                  <a:cubicBezTo>
                    <a:pt x="390" y="10"/>
                    <a:pt x="360" y="0"/>
                    <a:pt x="336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6"/>
            <p:cNvSpPr/>
            <p:nvPr/>
          </p:nvSpPr>
          <p:spPr>
            <a:xfrm>
              <a:off x="787427" y="4529007"/>
              <a:ext cx="36485" cy="28377"/>
            </a:xfrm>
            <a:custGeom>
              <a:avLst/>
              <a:gdLst/>
              <a:ahLst/>
              <a:cxnLst/>
              <a:rect l="l" t="t" r="r" b="b"/>
              <a:pathLst>
                <a:path w="702" h="546" extrusionOk="0">
                  <a:moveTo>
                    <a:pt x="351" y="0"/>
                  </a:moveTo>
                  <a:cubicBezTo>
                    <a:pt x="1" y="0"/>
                    <a:pt x="1" y="545"/>
                    <a:pt x="351" y="545"/>
                  </a:cubicBezTo>
                  <a:cubicBezTo>
                    <a:pt x="701" y="545"/>
                    <a:pt x="701" y="0"/>
                    <a:pt x="35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712639" y="4628117"/>
              <a:ext cx="36433" cy="28377"/>
            </a:xfrm>
            <a:custGeom>
              <a:avLst/>
              <a:gdLst/>
              <a:ahLst/>
              <a:cxnLst/>
              <a:rect l="l" t="t" r="r" b="b"/>
              <a:pathLst>
                <a:path w="701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01" y="545"/>
                    <a:pt x="701" y="0"/>
                    <a:pt x="350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633747" y="4668551"/>
              <a:ext cx="36433" cy="30404"/>
            </a:xfrm>
            <a:custGeom>
              <a:avLst/>
              <a:gdLst/>
              <a:ahLst/>
              <a:cxnLst/>
              <a:rect l="l" t="t" r="r" b="b"/>
              <a:pathLst>
                <a:path w="701" h="585" extrusionOk="0">
                  <a:moveTo>
                    <a:pt x="351" y="1"/>
                  </a:moveTo>
                  <a:cubicBezTo>
                    <a:pt x="0" y="1"/>
                    <a:pt x="0" y="584"/>
                    <a:pt x="351" y="584"/>
                  </a:cubicBezTo>
                  <a:cubicBezTo>
                    <a:pt x="701" y="584"/>
                    <a:pt x="701" y="1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528556" y="4686741"/>
              <a:ext cx="32431" cy="28377"/>
            </a:xfrm>
            <a:custGeom>
              <a:avLst/>
              <a:gdLst/>
              <a:ahLst/>
              <a:cxnLst/>
              <a:rect l="l" t="t" r="r" b="b"/>
              <a:pathLst>
                <a:path w="624" h="546" extrusionOk="0">
                  <a:moveTo>
                    <a:pt x="273" y="1"/>
                  </a:moveTo>
                  <a:lnTo>
                    <a:pt x="273" y="40"/>
                  </a:lnTo>
                  <a:lnTo>
                    <a:pt x="196" y="40"/>
                  </a:lnTo>
                  <a:cubicBezTo>
                    <a:pt x="157" y="40"/>
                    <a:pt x="157" y="79"/>
                    <a:pt x="118" y="79"/>
                  </a:cubicBezTo>
                  <a:cubicBezTo>
                    <a:pt x="79" y="117"/>
                    <a:pt x="79" y="117"/>
                    <a:pt x="40" y="156"/>
                  </a:cubicBezTo>
                  <a:cubicBezTo>
                    <a:pt x="40" y="195"/>
                    <a:pt x="1" y="234"/>
                    <a:pt x="1" y="273"/>
                  </a:cubicBezTo>
                  <a:cubicBezTo>
                    <a:pt x="1" y="312"/>
                    <a:pt x="1" y="351"/>
                    <a:pt x="1" y="390"/>
                  </a:cubicBezTo>
                  <a:lnTo>
                    <a:pt x="40" y="429"/>
                  </a:lnTo>
                  <a:cubicBezTo>
                    <a:pt x="79" y="468"/>
                    <a:pt x="118" y="507"/>
                    <a:pt x="157" y="546"/>
                  </a:cubicBezTo>
                  <a:lnTo>
                    <a:pt x="429" y="546"/>
                  </a:lnTo>
                  <a:cubicBezTo>
                    <a:pt x="468" y="546"/>
                    <a:pt x="468" y="507"/>
                    <a:pt x="507" y="507"/>
                  </a:cubicBezTo>
                  <a:cubicBezTo>
                    <a:pt x="546" y="468"/>
                    <a:pt x="585" y="429"/>
                    <a:pt x="585" y="429"/>
                  </a:cubicBezTo>
                  <a:cubicBezTo>
                    <a:pt x="585" y="390"/>
                    <a:pt x="624" y="351"/>
                    <a:pt x="624" y="312"/>
                  </a:cubicBezTo>
                  <a:cubicBezTo>
                    <a:pt x="624" y="273"/>
                    <a:pt x="624" y="234"/>
                    <a:pt x="624" y="195"/>
                  </a:cubicBezTo>
                  <a:lnTo>
                    <a:pt x="585" y="117"/>
                  </a:lnTo>
                  <a:cubicBezTo>
                    <a:pt x="546" y="79"/>
                    <a:pt x="546" y="79"/>
                    <a:pt x="468" y="40"/>
                  </a:cubicBezTo>
                  <a:lnTo>
                    <a:pt x="429" y="1"/>
                  </a:ln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1133298" y="4413734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39" y="545"/>
                    <a:pt x="739" y="0"/>
                    <a:pt x="389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1113081" y="4482493"/>
              <a:ext cx="32379" cy="28377"/>
            </a:xfrm>
            <a:custGeom>
              <a:avLst/>
              <a:gdLst/>
              <a:ahLst/>
              <a:cxnLst/>
              <a:rect l="l" t="t" r="r" b="b"/>
              <a:pathLst>
                <a:path w="623" h="546" extrusionOk="0">
                  <a:moveTo>
                    <a:pt x="311" y="0"/>
                  </a:moveTo>
                  <a:cubicBezTo>
                    <a:pt x="0" y="39"/>
                    <a:pt x="0" y="506"/>
                    <a:pt x="311" y="545"/>
                  </a:cubicBezTo>
                  <a:cubicBezTo>
                    <a:pt x="623" y="506"/>
                    <a:pt x="623" y="39"/>
                    <a:pt x="31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1250598" y="4381356"/>
              <a:ext cx="32379" cy="28377"/>
            </a:xfrm>
            <a:custGeom>
              <a:avLst/>
              <a:gdLst/>
              <a:ahLst/>
              <a:cxnLst/>
              <a:rect l="l" t="t" r="r" b="b"/>
              <a:pathLst>
                <a:path w="623" h="546" extrusionOk="0">
                  <a:moveTo>
                    <a:pt x="311" y="1"/>
                  </a:moveTo>
                  <a:cubicBezTo>
                    <a:pt x="0" y="40"/>
                    <a:pt x="0" y="507"/>
                    <a:pt x="311" y="546"/>
                  </a:cubicBezTo>
                  <a:cubicBezTo>
                    <a:pt x="623" y="507"/>
                    <a:pt x="623" y="40"/>
                    <a:pt x="31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1185841" y="4359112"/>
              <a:ext cx="32431" cy="30404"/>
            </a:xfrm>
            <a:custGeom>
              <a:avLst/>
              <a:gdLst/>
              <a:ahLst/>
              <a:cxnLst/>
              <a:rect l="l" t="t" r="r" b="b"/>
              <a:pathLst>
                <a:path w="624" h="585" extrusionOk="0">
                  <a:moveTo>
                    <a:pt x="312" y="1"/>
                  </a:moveTo>
                  <a:cubicBezTo>
                    <a:pt x="1" y="40"/>
                    <a:pt x="1" y="507"/>
                    <a:pt x="312" y="584"/>
                  </a:cubicBezTo>
                  <a:cubicBezTo>
                    <a:pt x="624" y="507"/>
                    <a:pt x="624" y="40"/>
                    <a:pt x="312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1357763" y="4260002"/>
              <a:ext cx="36433" cy="28377"/>
            </a:xfrm>
            <a:custGeom>
              <a:avLst/>
              <a:gdLst/>
              <a:ahLst/>
              <a:cxnLst/>
              <a:rect l="l" t="t" r="r" b="b"/>
              <a:pathLst>
                <a:path w="701" h="546" extrusionOk="0">
                  <a:moveTo>
                    <a:pt x="351" y="1"/>
                  </a:moveTo>
                  <a:cubicBezTo>
                    <a:pt x="1" y="1"/>
                    <a:pt x="1" y="546"/>
                    <a:pt x="351" y="546"/>
                  </a:cubicBezTo>
                  <a:cubicBezTo>
                    <a:pt x="701" y="546"/>
                    <a:pt x="701" y="1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1331466" y="4332814"/>
              <a:ext cx="36485" cy="28377"/>
            </a:xfrm>
            <a:custGeom>
              <a:avLst/>
              <a:gdLst/>
              <a:ahLst/>
              <a:cxnLst/>
              <a:rect l="l" t="t" r="r" b="b"/>
              <a:pathLst>
                <a:path w="702" h="546" extrusionOk="0">
                  <a:moveTo>
                    <a:pt x="351" y="1"/>
                  </a:moveTo>
                  <a:cubicBezTo>
                    <a:pt x="1" y="1"/>
                    <a:pt x="1" y="546"/>
                    <a:pt x="351" y="546"/>
                  </a:cubicBezTo>
                  <a:cubicBezTo>
                    <a:pt x="701" y="546"/>
                    <a:pt x="701" y="1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1270815" y="4306517"/>
              <a:ext cx="34406" cy="28377"/>
            </a:xfrm>
            <a:custGeom>
              <a:avLst/>
              <a:gdLst/>
              <a:ahLst/>
              <a:cxnLst/>
              <a:rect l="l" t="t" r="r" b="b"/>
              <a:pathLst>
                <a:path w="662" h="546" extrusionOk="0">
                  <a:moveTo>
                    <a:pt x="350" y="1"/>
                  </a:moveTo>
                  <a:cubicBezTo>
                    <a:pt x="0" y="40"/>
                    <a:pt x="0" y="507"/>
                    <a:pt x="350" y="546"/>
                  </a:cubicBezTo>
                  <a:cubicBezTo>
                    <a:pt x="662" y="507"/>
                    <a:pt x="662" y="40"/>
                    <a:pt x="350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1418414" y="4243839"/>
              <a:ext cx="34458" cy="30404"/>
            </a:xfrm>
            <a:custGeom>
              <a:avLst/>
              <a:gdLst/>
              <a:ahLst/>
              <a:cxnLst/>
              <a:rect l="l" t="t" r="r" b="b"/>
              <a:pathLst>
                <a:path w="663" h="585" extrusionOk="0">
                  <a:moveTo>
                    <a:pt x="351" y="1"/>
                  </a:moveTo>
                  <a:cubicBezTo>
                    <a:pt x="1" y="40"/>
                    <a:pt x="1" y="507"/>
                    <a:pt x="351" y="584"/>
                  </a:cubicBezTo>
                  <a:cubicBezTo>
                    <a:pt x="662" y="507"/>
                    <a:pt x="662" y="40"/>
                    <a:pt x="351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1504063" y="4164530"/>
              <a:ext cx="38720" cy="26922"/>
            </a:xfrm>
            <a:custGeom>
              <a:avLst/>
              <a:gdLst/>
              <a:ahLst/>
              <a:cxnLst/>
              <a:rect l="l" t="t" r="r" b="b"/>
              <a:pathLst>
                <a:path w="745" h="518" extrusionOk="0">
                  <a:moveTo>
                    <a:pt x="405" y="0"/>
                  </a:moveTo>
                  <a:cubicBezTo>
                    <a:pt x="384" y="0"/>
                    <a:pt x="361" y="3"/>
                    <a:pt x="338" y="9"/>
                  </a:cubicBezTo>
                  <a:lnTo>
                    <a:pt x="299" y="9"/>
                  </a:lnTo>
                  <a:cubicBezTo>
                    <a:pt x="1" y="121"/>
                    <a:pt x="95" y="517"/>
                    <a:pt x="410" y="517"/>
                  </a:cubicBezTo>
                  <a:cubicBezTo>
                    <a:pt x="424" y="517"/>
                    <a:pt x="439" y="517"/>
                    <a:pt x="454" y="515"/>
                  </a:cubicBezTo>
                  <a:lnTo>
                    <a:pt x="493" y="515"/>
                  </a:lnTo>
                  <a:cubicBezTo>
                    <a:pt x="745" y="407"/>
                    <a:pt x="664" y="0"/>
                    <a:pt x="405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1578227" y="409821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39" y="546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1663148" y="4021401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51" y="0"/>
                  </a:moveTo>
                  <a:cubicBezTo>
                    <a:pt x="0" y="0"/>
                    <a:pt x="0" y="545"/>
                    <a:pt x="351" y="545"/>
                  </a:cubicBezTo>
                  <a:cubicBezTo>
                    <a:pt x="740" y="545"/>
                    <a:pt x="740" y="0"/>
                    <a:pt x="351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833941" y="4144729"/>
              <a:ext cx="171977" cy="297387"/>
            </a:xfrm>
            <a:custGeom>
              <a:avLst/>
              <a:gdLst/>
              <a:ahLst/>
              <a:cxnLst/>
              <a:rect l="l" t="t" r="r" b="b"/>
              <a:pathLst>
                <a:path w="3309" h="5722" fill="none" extrusionOk="0">
                  <a:moveTo>
                    <a:pt x="1" y="1"/>
                  </a:moveTo>
                  <a:cubicBezTo>
                    <a:pt x="1" y="1"/>
                    <a:pt x="3309" y="312"/>
                    <a:pt x="2102" y="5721"/>
                  </a:cubicBezTo>
                </a:path>
              </a:pathLst>
            </a:custGeom>
            <a:noFill/>
            <a:ln w="18475" cap="flat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573096" y="4310571"/>
              <a:ext cx="169898" cy="299414"/>
            </a:xfrm>
            <a:custGeom>
              <a:avLst/>
              <a:gdLst/>
              <a:ahLst/>
              <a:cxnLst/>
              <a:rect l="l" t="t" r="r" b="b"/>
              <a:pathLst>
                <a:path w="3269" h="5761" fill="none" extrusionOk="0">
                  <a:moveTo>
                    <a:pt x="0" y="1"/>
                  </a:moveTo>
                  <a:cubicBezTo>
                    <a:pt x="0" y="1"/>
                    <a:pt x="3269" y="351"/>
                    <a:pt x="2101" y="5760"/>
                  </a:cubicBezTo>
                </a:path>
              </a:pathLst>
            </a:custGeom>
            <a:noFill/>
            <a:ln w="18475" cap="flat" cmpd="sng">
              <a:solidFill>
                <a:srgbClr val="07070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538690" y="2126411"/>
              <a:ext cx="1761608" cy="1002653"/>
            </a:xfrm>
            <a:custGeom>
              <a:avLst/>
              <a:gdLst/>
              <a:ahLst/>
              <a:cxnLst/>
              <a:rect l="l" t="t" r="r" b="b"/>
              <a:pathLst>
                <a:path w="33895" h="19292" extrusionOk="0">
                  <a:moveTo>
                    <a:pt x="117" y="0"/>
                  </a:moveTo>
                  <a:lnTo>
                    <a:pt x="1" y="12647"/>
                  </a:lnTo>
                  <a:lnTo>
                    <a:pt x="7939" y="12880"/>
                  </a:lnTo>
                  <a:cubicBezTo>
                    <a:pt x="8014" y="12877"/>
                    <a:pt x="8091" y="12876"/>
                    <a:pt x="8169" y="12876"/>
                  </a:cubicBezTo>
                  <a:cubicBezTo>
                    <a:pt x="11159" y="12876"/>
                    <a:pt x="16811" y="14982"/>
                    <a:pt x="16811" y="14982"/>
                  </a:cubicBezTo>
                  <a:cubicBezTo>
                    <a:pt x="25345" y="18880"/>
                    <a:pt x="31045" y="19292"/>
                    <a:pt x="33072" y="19292"/>
                  </a:cubicBezTo>
                  <a:cubicBezTo>
                    <a:pt x="33615" y="19292"/>
                    <a:pt x="33894" y="19262"/>
                    <a:pt x="33894" y="19262"/>
                  </a:cubicBezTo>
                  <a:cubicBezTo>
                    <a:pt x="29147" y="5876"/>
                    <a:pt x="11480" y="817"/>
                    <a:pt x="10546" y="467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1683365" y="2660316"/>
              <a:ext cx="291306" cy="388339"/>
            </a:xfrm>
            <a:custGeom>
              <a:avLst/>
              <a:gdLst/>
              <a:ahLst/>
              <a:cxnLst/>
              <a:rect l="l" t="t" r="r" b="b"/>
              <a:pathLst>
                <a:path w="5605" h="7472" fill="none" extrusionOk="0">
                  <a:moveTo>
                    <a:pt x="5604" y="0"/>
                  </a:moveTo>
                  <a:cubicBezTo>
                    <a:pt x="5604" y="0"/>
                    <a:pt x="1" y="2452"/>
                    <a:pt x="1713" y="7472"/>
                  </a:cubicBezTo>
                </a:path>
              </a:pathLst>
            </a:custGeom>
            <a:noFill/>
            <a:ln w="11675" cap="rnd" cmpd="sng">
              <a:solidFill>
                <a:srgbClr val="FFF3E7"/>
              </a:solidFill>
              <a:prstDash val="solid"/>
              <a:miter lim="389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1169678" y="2211333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1096866" y="2278064"/>
              <a:ext cx="34458" cy="34458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312" y="1"/>
                  </a:moveTo>
                  <a:cubicBezTo>
                    <a:pt x="273" y="1"/>
                    <a:pt x="234" y="39"/>
                    <a:pt x="195" y="78"/>
                  </a:cubicBezTo>
                  <a:lnTo>
                    <a:pt x="79" y="156"/>
                  </a:lnTo>
                  <a:cubicBezTo>
                    <a:pt x="40" y="195"/>
                    <a:pt x="40" y="234"/>
                    <a:pt x="40" y="273"/>
                  </a:cubicBezTo>
                  <a:cubicBezTo>
                    <a:pt x="1" y="273"/>
                    <a:pt x="1" y="312"/>
                    <a:pt x="1" y="351"/>
                  </a:cubicBezTo>
                  <a:cubicBezTo>
                    <a:pt x="1" y="390"/>
                    <a:pt x="1" y="429"/>
                    <a:pt x="40" y="468"/>
                  </a:cubicBezTo>
                  <a:cubicBezTo>
                    <a:pt x="40" y="506"/>
                    <a:pt x="40" y="545"/>
                    <a:pt x="79" y="584"/>
                  </a:cubicBezTo>
                  <a:lnTo>
                    <a:pt x="156" y="623"/>
                  </a:lnTo>
                  <a:cubicBezTo>
                    <a:pt x="195" y="623"/>
                    <a:pt x="234" y="662"/>
                    <a:pt x="273" y="662"/>
                  </a:cubicBezTo>
                  <a:lnTo>
                    <a:pt x="351" y="662"/>
                  </a:lnTo>
                  <a:cubicBezTo>
                    <a:pt x="390" y="623"/>
                    <a:pt x="429" y="623"/>
                    <a:pt x="468" y="584"/>
                  </a:cubicBezTo>
                  <a:lnTo>
                    <a:pt x="584" y="506"/>
                  </a:lnTo>
                  <a:cubicBezTo>
                    <a:pt x="623" y="468"/>
                    <a:pt x="623" y="429"/>
                    <a:pt x="662" y="390"/>
                  </a:cubicBezTo>
                  <a:cubicBezTo>
                    <a:pt x="662" y="351"/>
                    <a:pt x="662" y="312"/>
                    <a:pt x="662" y="273"/>
                  </a:cubicBezTo>
                  <a:cubicBezTo>
                    <a:pt x="662" y="234"/>
                    <a:pt x="662" y="234"/>
                    <a:pt x="662" y="195"/>
                  </a:cubicBezTo>
                  <a:cubicBezTo>
                    <a:pt x="623" y="156"/>
                    <a:pt x="623" y="117"/>
                    <a:pt x="584" y="78"/>
                  </a:cubicBezTo>
                  <a:lnTo>
                    <a:pt x="545" y="39"/>
                  </a:lnTo>
                  <a:cubicBezTo>
                    <a:pt x="468" y="39"/>
                    <a:pt x="42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1183814" y="2338715"/>
              <a:ext cx="32431" cy="28377"/>
            </a:xfrm>
            <a:custGeom>
              <a:avLst/>
              <a:gdLst/>
              <a:ahLst/>
              <a:cxnLst/>
              <a:rect l="l" t="t" r="r" b="b"/>
              <a:pathLst>
                <a:path w="624" h="546" extrusionOk="0">
                  <a:moveTo>
                    <a:pt x="157" y="1"/>
                  </a:moveTo>
                  <a:cubicBezTo>
                    <a:pt x="118" y="40"/>
                    <a:pt x="118" y="40"/>
                    <a:pt x="79" y="79"/>
                  </a:cubicBezTo>
                  <a:cubicBezTo>
                    <a:pt x="40" y="79"/>
                    <a:pt x="40" y="118"/>
                    <a:pt x="1" y="157"/>
                  </a:cubicBezTo>
                  <a:cubicBezTo>
                    <a:pt x="1" y="196"/>
                    <a:pt x="1" y="234"/>
                    <a:pt x="1" y="273"/>
                  </a:cubicBezTo>
                  <a:lnTo>
                    <a:pt x="1" y="351"/>
                  </a:lnTo>
                  <a:cubicBezTo>
                    <a:pt x="40" y="390"/>
                    <a:pt x="40" y="429"/>
                    <a:pt x="79" y="468"/>
                  </a:cubicBezTo>
                  <a:lnTo>
                    <a:pt x="157" y="507"/>
                  </a:lnTo>
                  <a:cubicBezTo>
                    <a:pt x="196" y="546"/>
                    <a:pt x="234" y="546"/>
                    <a:pt x="273" y="546"/>
                  </a:cubicBezTo>
                  <a:lnTo>
                    <a:pt x="468" y="546"/>
                  </a:lnTo>
                  <a:cubicBezTo>
                    <a:pt x="507" y="507"/>
                    <a:pt x="546" y="507"/>
                    <a:pt x="546" y="468"/>
                  </a:cubicBezTo>
                  <a:cubicBezTo>
                    <a:pt x="585" y="429"/>
                    <a:pt x="624" y="429"/>
                    <a:pt x="624" y="390"/>
                  </a:cubicBezTo>
                  <a:cubicBezTo>
                    <a:pt x="624" y="351"/>
                    <a:pt x="624" y="312"/>
                    <a:pt x="624" y="273"/>
                  </a:cubicBezTo>
                  <a:lnTo>
                    <a:pt x="624" y="196"/>
                  </a:lnTo>
                  <a:cubicBezTo>
                    <a:pt x="585" y="157"/>
                    <a:pt x="585" y="118"/>
                    <a:pt x="546" y="79"/>
                  </a:cubicBezTo>
                  <a:lnTo>
                    <a:pt x="507" y="40"/>
                  </a:lnTo>
                  <a:cubicBezTo>
                    <a:pt x="429" y="1"/>
                    <a:pt x="390" y="1"/>
                    <a:pt x="35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1280897" y="2282118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1274868" y="2346823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39" y="584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6"/>
            <p:cNvSpPr/>
            <p:nvPr/>
          </p:nvSpPr>
          <p:spPr>
            <a:xfrm>
              <a:off x="1418414" y="2344796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51" y="1"/>
                  </a:moveTo>
                  <a:cubicBezTo>
                    <a:pt x="1" y="1"/>
                    <a:pt x="1" y="584"/>
                    <a:pt x="351" y="584"/>
                  </a:cubicBezTo>
                  <a:cubicBezTo>
                    <a:pt x="740" y="584"/>
                    <a:pt x="740" y="1"/>
                    <a:pt x="35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6"/>
            <p:cNvSpPr/>
            <p:nvPr/>
          </p:nvSpPr>
          <p:spPr>
            <a:xfrm>
              <a:off x="1489199" y="2352904"/>
              <a:ext cx="32431" cy="30404"/>
            </a:xfrm>
            <a:custGeom>
              <a:avLst/>
              <a:gdLst/>
              <a:ahLst/>
              <a:cxnLst/>
              <a:rect l="l" t="t" r="r" b="b"/>
              <a:pathLst>
                <a:path w="624" h="585" extrusionOk="0">
                  <a:moveTo>
                    <a:pt x="234" y="0"/>
                  </a:moveTo>
                  <a:cubicBezTo>
                    <a:pt x="195" y="0"/>
                    <a:pt x="157" y="0"/>
                    <a:pt x="157" y="39"/>
                  </a:cubicBezTo>
                  <a:cubicBezTo>
                    <a:pt x="79" y="39"/>
                    <a:pt x="1" y="117"/>
                    <a:pt x="1" y="195"/>
                  </a:cubicBezTo>
                  <a:cubicBezTo>
                    <a:pt x="1" y="234"/>
                    <a:pt x="1" y="234"/>
                    <a:pt x="1" y="273"/>
                  </a:cubicBezTo>
                  <a:lnTo>
                    <a:pt x="1" y="351"/>
                  </a:lnTo>
                  <a:cubicBezTo>
                    <a:pt x="1" y="428"/>
                    <a:pt x="40" y="467"/>
                    <a:pt x="79" y="506"/>
                  </a:cubicBezTo>
                  <a:lnTo>
                    <a:pt x="118" y="545"/>
                  </a:lnTo>
                  <a:cubicBezTo>
                    <a:pt x="157" y="545"/>
                    <a:pt x="195" y="584"/>
                    <a:pt x="273" y="584"/>
                  </a:cubicBezTo>
                  <a:lnTo>
                    <a:pt x="273" y="545"/>
                  </a:lnTo>
                  <a:lnTo>
                    <a:pt x="468" y="545"/>
                  </a:lnTo>
                  <a:cubicBezTo>
                    <a:pt x="546" y="506"/>
                    <a:pt x="585" y="467"/>
                    <a:pt x="624" y="390"/>
                  </a:cubicBezTo>
                  <a:cubicBezTo>
                    <a:pt x="624" y="351"/>
                    <a:pt x="624" y="312"/>
                    <a:pt x="624" y="273"/>
                  </a:cubicBezTo>
                  <a:lnTo>
                    <a:pt x="624" y="195"/>
                  </a:lnTo>
                  <a:cubicBezTo>
                    <a:pt x="624" y="156"/>
                    <a:pt x="585" y="117"/>
                    <a:pt x="546" y="78"/>
                  </a:cubicBezTo>
                  <a:lnTo>
                    <a:pt x="507" y="39"/>
                  </a:lnTo>
                  <a:cubicBezTo>
                    <a:pt x="429" y="0"/>
                    <a:pt x="390" y="0"/>
                    <a:pt x="35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6"/>
            <p:cNvSpPr/>
            <p:nvPr/>
          </p:nvSpPr>
          <p:spPr>
            <a:xfrm>
              <a:off x="1570119" y="2407526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6"/>
            <p:cNvSpPr/>
            <p:nvPr/>
          </p:nvSpPr>
          <p:spPr>
            <a:xfrm>
              <a:off x="1646985" y="2449987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8" y="545"/>
                    <a:pt x="778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6"/>
            <p:cNvSpPr/>
            <p:nvPr/>
          </p:nvSpPr>
          <p:spPr>
            <a:xfrm>
              <a:off x="1717771" y="251874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40" y="545"/>
                    <a:pt x="740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6"/>
            <p:cNvSpPr/>
            <p:nvPr/>
          </p:nvSpPr>
          <p:spPr>
            <a:xfrm>
              <a:off x="1620688" y="251874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40" y="545"/>
                    <a:pt x="740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6"/>
            <p:cNvSpPr/>
            <p:nvPr/>
          </p:nvSpPr>
          <p:spPr>
            <a:xfrm>
              <a:off x="1551929" y="249244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1497307" y="2466150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79" y="54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406305" y="2456015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0" y="1"/>
                    <a:pt x="0" y="585"/>
                    <a:pt x="390" y="585"/>
                  </a:cubicBezTo>
                  <a:cubicBezTo>
                    <a:pt x="779" y="58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1303141" y="2468177"/>
              <a:ext cx="40539" cy="28377"/>
            </a:xfrm>
            <a:custGeom>
              <a:avLst/>
              <a:gdLst/>
              <a:ahLst/>
              <a:cxnLst/>
              <a:rect l="l" t="t" r="r" b="b"/>
              <a:pathLst>
                <a:path w="780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1200029" y="2421662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9" y="545"/>
                    <a:pt x="779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1080702" y="2389284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0" y="1"/>
                    <a:pt x="0" y="546"/>
                    <a:pt x="390" y="546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1003836" y="2350877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40" y="584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912834" y="2300308"/>
              <a:ext cx="28377" cy="32431"/>
            </a:xfrm>
            <a:custGeom>
              <a:avLst/>
              <a:gdLst/>
              <a:ahLst/>
              <a:cxnLst/>
              <a:rect l="l" t="t" r="r" b="b"/>
              <a:pathLst>
                <a:path w="546" h="624" extrusionOk="0">
                  <a:moveTo>
                    <a:pt x="195" y="1"/>
                  </a:moveTo>
                  <a:cubicBezTo>
                    <a:pt x="156" y="40"/>
                    <a:pt x="117" y="40"/>
                    <a:pt x="78" y="78"/>
                  </a:cubicBezTo>
                  <a:lnTo>
                    <a:pt x="39" y="156"/>
                  </a:lnTo>
                  <a:cubicBezTo>
                    <a:pt x="1" y="195"/>
                    <a:pt x="1" y="234"/>
                    <a:pt x="1" y="273"/>
                  </a:cubicBezTo>
                  <a:lnTo>
                    <a:pt x="1" y="390"/>
                  </a:lnTo>
                  <a:cubicBezTo>
                    <a:pt x="1" y="429"/>
                    <a:pt x="1" y="468"/>
                    <a:pt x="1" y="468"/>
                  </a:cubicBezTo>
                  <a:cubicBezTo>
                    <a:pt x="1" y="506"/>
                    <a:pt x="39" y="545"/>
                    <a:pt x="78" y="584"/>
                  </a:cubicBezTo>
                  <a:cubicBezTo>
                    <a:pt x="78" y="584"/>
                    <a:pt x="117" y="623"/>
                    <a:pt x="156" y="623"/>
                  </a:cubicBezTo>
                  <a:lnTo>
                    <a:pt x="351" y="623"/>
                  </a:lnTo>
                  <a:cubicBezTo>
                    <a:pt x="390" y="623"/>
                    <a:pt x="429" y="584"/>
                    <a:pt x="468" y="545"/>
                  </a:cubicBezTo>
                  <a:lnTo>
                    <a:pt x="506" y="506"/>
                  </a:lnTo>
                  <a:cubicBezTo>
                    <a:pt x="545" y="468"/>
                    <a:pt x="545" y="429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234"/>
                    <a:pt x="545" y="195"/>
                  </a:cubicBezTo>
                  <a:cubicBezTo>
                    <a:pt x="506" y="156"/>
                    <a:pt x="506" y="117"/>
                    <a:pt x="468" y="78"/>
                  </a:cubicBezTo>
                  <a:cubicBezTo>
                    <a:pt x="429" y="78"/>
                    <a:pt x="429" y="40"/>
                    <a:pt x="390" y="40"/>
                  </a:cubicBezTo>
                  <a:cubicBezTo>
                    <a:pt x="351" y="1"/>
                    <a:pt x="312" y="1"/>
                    <a:pt x="273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969483" y="2255821"/>
              <a:ext cx="34406" cy="28377"/>
            </a:xfrm>
            <a:custGeom>
              <a:avLst/>
              <a:gdLst/>
              <a:ahLst/>
              <a:cxnLst/>
              <a:rect l="l" t="t" r="r" b="b"/>
              <a:pathLst>
                <a:path w="662" h="546" extrusionOk="0">
                  <a:moveTo>
                    <a:pt x="311" y="1"/>
                  </a:moveTo>
                  <a:cubicBezTo>
                    <a:pt x="0" y="39"/>
                    <a:pt x="0" y="506"/>
                    <a:pt x="311" y="545"/>
                  </a:cubicBezTo>
                  <a:cubicBezTo>
                    <a:pt x="662" y="506"/>
                    <a:pt x="662" y="39"/>
                    <a:pt x="31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1076649" y="2221415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6"/>
                    <a:pt x="390" y="546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1169678" y="2269957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90" y="1"/>
                  </a:moveTo>
                  <a:cubicBezTo>
                    <a:pt x="1" y="1"/>
                    <a:pt x="1" y="585"/>
                    <a:pt x="390" y="585"/>
                  </a:cubicBezTo>
                  <a:cubicBezTo>
                    <a:pt x="740" y="58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1555983" y="2441879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1458900" y="2385230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5"/>
                    <a:pt x="389" y="585"/>
                  </a:cubicBezTo>
                  <a:cubicBezTo>
                    <a:pt x="778" y="58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1380007" y="2413451"/>
              <a:ext cx="40487" cy="28481"/>
            </a:xfrm>
            <a:custGeom>
              <a:avLst/>
              <a:gdLst/>
              <a:ahLst/>
              <a:cxnLst/>
              <a:rect l="l" t="t" r="r" b="b"/>
              <a:pathLst>
                <a:path w="779" h="548" extrusionOk="0">
                  <a:moveTo>
                    <a:pt x="426" y="1"/>
                  </a:moveTo>
                  <a:cubicBezTo>
                    <a:pt x="414" y="1"/>
                    <a:pt x="402" y="2"/>
                    <a:pt x="390" y="3"/>
                  </a:cubicBezTo>
                  <a:cubicBezTo>
                    <a:pt x="1" y="3"/>
                    <a:pt x="1" y="548"/>
                    <a:pt x="390" y="548"/>
                  </a:cubicBezTo>
                  <a:cubicBezTo>
                    <a:pt x="766" y="548"/>
                    <a:pt x="778" y="1"/>
                    <a:pt x="426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1289005" y="2409501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0" y="1"/>
                    <a:pt x="0" y="585"/>
                    <a:pt x="390" y="585"/>
                  </a:cubicBezTo>
                  <a:cubicBezTo>
                    <a:pt x="779" y="58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1042295" y="2318498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5"/>
                    <a:pt x="389" y="585"/>
                  </a:cubicBezTo>
                  <a:cubicBezTo>
                    <a:pt x="739" y="585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-215678" y="1986971"/>
              <a:ext cx="1369267" cy="3025891"/>
            </a:xfrm>
            <a:custGeom>
              <a:avLst/>
              <a:gdLst/>
              <a:ahLst/>
              <a:cxnLst/>
              <a:rect l="l" t="t" r="r" b="b"/>
              <a:pathLst>
                <a:path w="26346" h="58221" extrusionOk="0">
                  <a:moveTo>
                    <a:pt x="14904" y="1"/>
                  </a:moveTo>
                  <a:cubicBezTo>
                    <a:pt x="11114" y="1"/>
                    <a:pt x="7467" y="1634"/>
                    <a:pt x="6032" y="3345"/>
                  </a:cubicBezTo>
                  <a:cubicBezTo>
                    <a:pt x="4009" y="5757"/>
                    <a:pt x="6499" y="18404"/>
                    <a:pt x="7278" y="21634"/>
                  </a:cubicBezTo>
                  <a:cubicBezTo>
                    <a:pt x="8056" y="24903"/>
                    <a:pt x="5371" y="26965"/>
                    <a:pt x="5371" y="26965"/>
                  </a:cubicBezTo>
                  <a:cubicBezTo>
                    <a:pt x="701" y="33814"/>
                    <a:pt x="1" y="39729"/>
                    <a:pt x="468" y="44710"/>
                  </a:cubicBezTo>
                  <a:cubicBezTo>
                    <a:pt x="935" y="49691"/>
                    <a:pt x="1013" y="55917"/>
                    <a:pt x="1013" y="55917"/>
                  </a:cubicBezTo>
                  <a:cubicBezTo>
                    <a:pt x="2342" y="57700"/>
                    <a:pt x="4651" y="58221"/>
                    <a:pt x="6893" y="58221"/>
                  </a:cubicBezTo>
                  <a:cubicBezTo>
                    <a:pt x="10031" y="58221"/>
                    <a:pt x="13037" y="57201"/>
                    <a:pt x="13037" y="57201"/>
                  </a:cubicBezTo>
                  <a:cubicBezTo>
                    <a:pt x="10235" y="53232"/>
                    <a:pt x="9418" y="49846"/>
                    <a:pt x="11247" y="48640"/>
                  </a:cubicBezTo>
                  <a:cubicBezTo>
                    <a:pt x="24205" y="40235"/>
                    <a:pt x="24555" y="35604"/>
                    <a:pt x="25450" y="31829"/>
                  </a:cubicBezTo>
                  <a:cubicBezTo>
                    <a:pt x="26345" y="28055"/>
                    <a:pt x="22726" y="18638"/>
                    <a:pt x="22765" y="16848"/>
                  </a:cubicBezTo>
                  <a:cubicBezTo>
                    <a:pt x="22804" y="15058"/>
                    <a:pt x="22960" y="15914"/>
                    <a:pt x="20975" y="15291"/>
                  </a:cubicBezTo>
                  <a:cubicBezTo>
                    <a:pt x="18991" y="14707"/>
                    <a:pt x="18640" y="9726"/>
                    <a:pt x="18057" y="7314"/>
                  </a:cubicBezTo>
                  <a:cubicBezTo>
                    <a:pt x="17473" y="4862"/>
                    <a:pt x="23816" y="5096"/>
                    <a:pt x="24867" y="4084"/>
                  </a:cubicBezTo>
                  <a:cubicBezTo>
                    <a:pt x="25917" y="3072"/>
                    <a:pt x="24516" y="3228"/>
                    <a:pt x="19496" y="932"/>
                  </a:cubicBezTo>
                  <a:cubicBezTo>
                    <a:pt x="18037" y="276"/>
                    <a:pt x="16458" y="1"/>
                    <a:pt x="149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124113" y="2367040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40" y="546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124113" y="221336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0"/>
                  </a:moveTo>
                  <a:cubicBezTo>
                    <a:pt x="0" y="0"/>
                    <a:pt x="0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213088" y="2284145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198952" y="2332687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39" y="584"/>
                    <a:pt x="739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298010" y="2144601"/>
              <a:ext cx="40539" cy="28377"/>
            </a:xfrm>
            <a:custGeom>
              <a:avLst/>
              <a:gdLst/>
              <a:ahLst/>
              <a:cxnLst/>
              <a:rect l="l" t="t" r="r" b="b"/>
              <a:pathLst>
                <a:path w="780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198952" y="2124384"/>
              <a:ext cx="28325" cy="33886"/>
            </a:xfrm>
            <a:custGeom>
              <a:avLst/>
              <a:gdLst/>
              <a:ahLst/>
              <a:cxnLst/>
              <a:rect l="l" t="t" r="r" b="b"/>
              <a:pathLst>
                <a:path w="545" h="652" extrusionOk="0">
                  <a:moveTo>
                    <a:pt x="234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56"/>
                  </a:lnTo>
                  <a:cubicBezTo>
                    <a:pt x="0" y="195"/>
                    <a:pt x="0" y="234"/>
                    <a:pt x="0" y="273"/>
                  </a:cubicBezTo>
                  <a:lnTo>
                    <a:pt x="0" y="389"/>
                  </a:lnTo>
                  <a:cubicBezTo>
                    <a:pt x="0" y="428"/>
                    <a:pt x="0" y="467"/>
                    <a:pt x="39" y="506"/>
                  </a:cubicBezTo>
                  <a:cubicBezTo>
                    <a:pt x="39" y="506"/>
                    <a:pt x="78" y="545"/>
                    <a:pt x="78" y="584"/>
                  </a:cubicBezTo>
                  <a:cubicBezTo>
                    <a:pt x="117" y="623"/>
                    <a:pt x="156" y="623"/>
                    <a:pt x="195" y="623"/>
                  </a:cubicBezTo>
                  <a:cubicBezTo>
                    <a:pt x="214" y="642"/>
                    <a:pt x="224" y="652"/>
                    <a:pt x="234" y="652"/>
                  </a:cubicBezTo>
                  <a:cubicBezTo>
                    <a:pt x="243" y="652"/>
                    <a:pt x="253" y="642"/>
                    <a:pt x="272" y="623"/>
                  </a:cubicBezTo>
                  <a:lnTo>
                    <a:pt x="350" y="623"/>
                  </a:lnTo>
                  <a:cubicBezTo>
                    <a:pt x="389" y="623"/>
                    <a:pt x="428" y="584"/>
                    <a:pt x="467" y="584"/>
                  </a:cubicBezTo>
                  <a:lnTo>
                    <a:pt x="506" y="506"/>
                  </a:lnTo>
                  <a:cubicBezTo>
                    <a:pt x="506" y="467"/>
                    <a:pt x="545" y="428"/>
                    <a:pt x="545" y="350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78"/>
                    <a:pt x="467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241413" y="2164818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364741" y="2053599"/>
              <a:ext cx="38512" cy="28325"/>
            </a:xfrm>
            <a:custGeom>
              <a:avLst/>
              <a:gdLst/>
              <a:ahLst/>
              <a:cxnLst/>
              <a:rect l="l" t="t" r="r" b="b"/>
              <a:pathLst>
                <a:path w="741" h="545" extrusionOk="0">
                  <a:moveTo>
                    <a:pt x="351" y="0"/>
                  </a:moveTo>
                  <a:cubicBezTo>
                    <a:pt x="1" y="0"/>
                    <a:pt x="1" y="545"/>
                    <a:pt x="351" y="545"/>
                  </a:cubicBezTo>
                  <a:cubicBezTo>
                    <a:pt x="740" y="545"/>
                    <a:pt x="74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405227" y="2104115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40" y="546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496230" y="2011086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1" y="1"/>
                  </a:moveTo>
                  <a:cubicBezTo>
                    <a:pt x="0" y="1"/>
                    <a:pt x="0" y="546"/>
                    <a:pt x="351" y="546"/>
                  </a:cubicBezTo>
                  <a:cubicBezTo>
                    <a:pt x="740" y="546"/>
                    <a:pt x="740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587232" y="2045491"/>
              <a:ext cx="34458" cy="28377"/>
            </a:xfrm>
            <a:custGeom>
              <a:avLst/>
              <a:gdLst/>
              <a:ahLst/>
              <a:cxnLst/>
              <a:rect l="l" t="t" r="r" b="b"/>
              <a:pathLst>
                <a:path w="663" h="546" extrusionOk="0">
                  <a:moveTo>
                    <a:pt x="312" y="0"/>
                  </a:moveTo>
                  <a:cubicBezTo>
                    <a:pt x="0" y="39"/>
                    <a:pt x="0" y="506"/>
                    <a:pt x="312" y="545"/>
                  </a:cubicBezTo>
                  <a:cubicBezTo>
                    <a:pt x="662" y="506"/>
                    <a:pt x="662" y="39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294008" y="2056094"/>
              <a:ext cx="34406" cy="29884"/>
            </a:xfrm>
            <a:custGeom>
              <a:avLst/>
              <a:gdLst/>
              <a:ahLst/>
              <a:cxnLst/>
              <a:rect l="l" t="t" r="r" b="b"/>
              <a:pathLst>
                <a:path w="662" h="575" extrusionOk="0">
                  <a:moveTo>
                    <a:pt x="214" y="1"/>
                  </a:moveTo>
                  <a:cubicBezTo>
                    <a:pt x="195" y="1"/>
                    <a:pt x="175" y="11"/>
                    <a:pt x="156" y="30"/>
                  </a:cubicBezTo>
                  <a:cubicBezTo>
                    <a:pt x="117" y="30"/>
                    <a:pt x="78" y="30"/>
                    <a:pt x="78" y="69"/>
                  </a:cubicBezTo>
                  <a:cubicBezTo>
                    <a:pt x="39" y="108"/>
                    <a:pt x="0" y="108"/>
                    <a:pt x="0" y="147"/>
                  </a:cubicBezTo>
                  <a:cubicBezTo>
                    <a:pt x="0" y="186"/>
                    <a:pt x="0" y="225"/>
                    <a:pt x="0" y="263"/>
                  </a:cubicBezTo>
                  <a:lnTo>
                    <a:pt x="0" y="341"/>
                  </a:lnTo>
                  <a:cubicBezTo>
                    <a:pt x="0" y="380"/>
                    <a:pt x="39" y="419"/>
                    <a:pt x="39" y="458"/>
                  </a:cubicBezTo>
                  <a:lnTo>
                    <a:pt x="117" y="497"/>
                  </a:lnTo>
                  <a:cubicBezTo>
                    <a:pt x="156" y="536"/>
                    <a:pt x="195" y="536"/>
                    <a:pt x="272" y="536"/>
                  </a:cubicBezTo>
                  <a:lnTo>
                    <a:pt x="233" y="575"/>
                  </a:lnTo>
                  <a:lnTo>
                    <a:pt x="467" y="575"/>
                  </a:lnTo>
                  <a:cubicBezTo>
                    <a:pt x="506" y="536"/>
                    <a:pt x="545" y="536"/>
                    <a:pt x="584" y="497"/>
                  </a:cubicBezTo>
                  <a:cubicBezTo>
                    <a:pt x="584" y="458"/>
                    <a:pt x="623" y="419"/>
                    <a:pt x="623" y="419"/>
                  </a:cubicBezTo>
                  <a:cubicBezTo>
                    <a:pt x="623" y="380"/>
                    <a:pt x="662" y="341"/>
                    <a:pt x="662" y="302"/>
                  </a:cubicBezTo>
                  <a:lnTo>
                    <a:pt x="662" y="225"/>
                  </a:lnTo>
                  <a:cubicBezTo>
                    <a:pt x="623" y="186"/>
                    <a:pt x="584" y="108"/>
                    <a:pt x="584" y="108"/>
                  </a:cubicBezTo>
                  <a:lnTo>
                    <a:pt x="506" y="69"/>
                  </a:lnTo>
                  <a:cubicBezTo>
                    <a:pt x="467" y="30"/>
                    <a:pt x="428" y="30"/>
                    <a:pt x="350" y="30"/>
                  </a:cubicBezTo>
                  <a:lnTo>
                    <a:pt x="272" y="30"/>
                  </a:lnTo>
                  <a:cubicBezTo>
                    <a:pt x="253" y="11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132168" y="2122357"/>
              <a:ext cx="38512" cy="30352"/>
            </a:xfrm>
            <a:custGeom>
              <a:avLst/>
              <a:gdLst/>
              <a:ahLst/>
              <a:cxnLst/>
              <a:rect l="l" t="t" r="r" b="b"/>
              <a:pathLst>
                <a:path w="741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40" y="584"/>
                    <a:pt x="740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190844" y="2195170"/>
              <a:ext cx="40487" cy="28325"/>
            </a:xfrm>
            <a:custGeom>
              <a:avLst/>
              <a:gdLst/>
              <a:ahLst/>
              <a:cxnLst/>
              <a:rect l="l" t="t" r="r" b="b"/>
              <a:pathLst>
                <a:path w="779" h="545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122086" y="2286172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51" y="0"/>
                  </a:moveTo>
                  <a:cubicBezTo>
                    <a:pt x="0" y="0"/>
                    <a:pt x="0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7598" y="2326606"/>
              <a:ext cx="28377" cy="32431"/>
            </a:xfrm>
            <a:custGeom>
              <a:avLst/>
              <a:gdLst/>
              <a:ahLst/>
              <a:cxnLst/>
              <a:rect l="l" t="t" r="r" b="b"/>
              <a:pathLst>
                <a:path w="546" h="624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0" y="156"/>
                    <a:pt x="0" y="195"/>
                    <a:pt x="0" y="273"/>
                  </a:cubicBezTo>
                  <a:lnTo>
                    <a:pt x="0" y="351"/>
                  </a:lnTo>
                  <a:cubicBezTo>
                    <a:pt x="0" y="390"/>
                    <a:pt x="0" y="429"/>
                    <a:pt x="39" y="467"/>
                  </a:cubicBezTo>
                  <a:cubicBezTo>
                    <a:pt x="39" y="506"/>
                    <a:pt x="39" y="545"/>
                    <a:pt x="78" y="545"/>
                  </a:cubicBezTo>
                  <a:cubicBezTo>
                    <a:pt x="117" y="584"/>
                    <a:pt x="117" y="623"/>
                    <a:pt x="156" y="623"/>
                  </a:cubicBezTo>
                  <a:lnTo>
                    <a:pt x="350" y="623"/>
                  </a:lnTo>
                  <a:cubicBezTo>
                    <a:pt x="389" y="623"/>
                    <a:pt x="428" y="584"/>
                    <a:pt x="467" y="545"/>
                  </a:cubicBezTo>
                  <a:lnTo>
                    <a:pt x="506" y="506"/>
                  </a:lnTo>
                  <a:cubicBezTo>
                    <a:pt x="545" y="429"/>
                    <a:pt x="545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117"/>
                    <a:pt x="506" y="117"/>
                    <a:pt x="467" y="78"/>
                  </a:cubicBezTo>
                  <a:cubicBezTo>
                    <a:pt x="467" y="39"/>
                    <a:pt x="428" y="39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101869" y="2441879"/>
              <a:ext cx="34406" cy="30404"/>
            </a:xfrm>
            <a:custGeom>
              <a:avLst/>
              <a:gdLst/>
              <a:ahLst/>
              <a:cxnLst/>
              <a:rect l="l" t="t" r="r" b="b"/>
              <a:pathLst>
                <a:path w="662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lnTo>
                    <a:pt x="389" y="545"/>
                  </a:lnTo>
                  <a:cubicBezTo>
                    <a:pt x="662" y="468"/>
                    <a:pt x="662" y="78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172654" y="2431797"/>
              <a:ext cx="30352" cy="34406"/>
            </a:xfrm>
            <a:custGeom>
              <a:avLst/>
              <a:gdLst/>
              <a:ahLst/>
              <a:cxnLst/>
              <a:rect l="l" t="t" r="r" b="b"/>
              <a:pathLst>
                <a:path w="584" h="662" extrusionOk="0">
                  <a:moveTo>
                    <a:pt x="234" y="0"/>
                  </a:moveTo>
                  <a:cubicBezTo>
                    <a:pt x="195" y="0"/>
                    <a:pt x="156" y="39"/>
                    <a:pt x="117" y="78"/>
                  </a:cubicBezTo>
                  <a:lnTo>
                    <a:pt x="78" y="117"/>
                  </a:lnTo>
                  <a:cubicBezTo>
                    <a:pt x="39" y="156"/>
                    <a:pt x="39" y="233"/>
                    <a:pt x="39" y="272"/>
                  </a:cubicBezTo>
                  <a:lnTo>
                    <a:pt x="0" y="311"/>
                  </a:lnTo>
                  <a:lnTo>
                    <a:pt x="0" y="389"/>
                  </a:lnTo>
                  <a:cubicBezTo>
                    <a:pt x="0" y="428"/>
                    <a:pt x="0" y="467"/>
                    <a:pt x="39" y="506"/>
                  </a:cubicBezTo>
                  <a:cubicBezTo>
                    <a:pt x="39" y="545"/>
                    <a:pt x="78" y="584"/>
                    <a:pt x="78" y="584"/>
                  </a:cubicBezTo>
                  <a:cubicBezTo>
                    <a:pt x="117" y="623"/>
                    <a:pt x="156" y="623"/>
                    <a:pt x="195" y="662"/>
                  </a:cubicBezTo>
                  <a:lnTo>
                    <a:pt x="350" y="662"/>
                  </a:lnTo>
                  <a:cubicBezTo>
                    <a:pt x="428" y="623"/>
                    <a:pt x="467" y="623"/>
                    <a:pt x="506" y="584"/>
                  </a:cubicBezTo>
                  <a:lnTo>
                    <a:pt x="545" y="506"/>
                  </a:lnTo>
                  <a:cubicBezTo>
                    <a:pt x="584" y="467"/>
                    <a:pt x="584" y="428"/>
                    <a:pt x="584" y="389"/>
                  </a:cubicBezTo>
                  <a:lnTo>
                    <a:pt x="584" y="272"/>
                  </a:lnTo>
                  <a:cubicBezTo>
                    <a:pt x="584" y="233"/>
                    <a:pt x="584" y="195"/>
                    <a:pt x="584" y="195"/>
                  </a:cubicBezTo>
                  <a:cubicBezTo>
                    <a:pt x="584" y="156"/>
                    <a:pt x="545" y="117"/>
                    <a:pt x="506" y="78"/>
                  </a:cubicBezTo>
                  <a:cubicBezTo>
                    <a:pt x="506" y="39"/>
                    <a:pt x="467" y="39"/>
                    <a:pt x="428" y="39"/>
                  </a:cubicBezTo>
                  <a:cubicBezTo>
                    <a:pt x="389" y="0"/>
                    <a:pt x="350" y="0"/>
                    <a:pt x="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136222" y="2557152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93761" y="2513184"/>
              <a:ext cx="28377" cy="31911"/>
            </a:xfrm>
            <a:custGeom>
              <a:avLst/>
              <a:gdLst/>
              <a:ahLst/>
              <a:cxnLst/>
              <a:rect l="l" t="t" r="r" b="b"/>
              <a:pathLst>
                <a:path w="546" h="614" extrusionOk="0">
                  <a:moveTo>
                    <a:pt x="331" y="0"/>
                  </a:moveTo>
                  <a:cubicBezTo>
                    <a:pt x="312" y="0"/>
                    <a:pt x="292" y="10"/>
                    <a:pt x="273" y="29"/>
                  </a:cubicBezTo>
                  <a:lnTo>
                    <a:pt x="195" y="29"/>
                  </a:lnTo>
                  <a:cubicBezTo>
                    <a:pt x="156" y="29"/>
                    <a:pt x="117" y="68"/>
                    <a:pt x="78" y="107"/>
                  </a:cubicBezTo>
                  <a:lnTo>
                    <a:pt x="39" y="107"/>
                  </a:lnTo>
                  <a:cubicBezTo>
                    <a:pt x="1" y="146"/>
                    <a:pt x="1" y="185"/>
                    <a:pt x="1" y="224"/>
                  </a:cubicBezTo>
                  <a:lnTo>
                    <a:pt x="1" y="263"/>
                  </a:lnTo>
                  <a:lnTo>
                    <a:pt x="1" y="341"/>
                  </a:lnTo>
                  <a:cubicBezTo>
                    <a:pt x="1" y="380"/>
                    <a:pt x="1" y="419"/>
                    <a:pt x="39" y="458"/>
                  </a:cubicBezTo>
                  <a:cubicBezTo>
                    <a:pt x="39" y="535"/>
                    <a:pt x="117" y="574"/>
                    <a:pt x="195" y="613"/>
                  </a:cubicBezTo>
                  <a:lnTo>
                    <a:pt x="351" y="613"/>
                  </a:lnTo>
                  <a:cubicBezTo>
                    <a:pt x="390" y="613"/>
                    <a:pt x="429" y="613"/>
                    <a:pt x="468" y="574"/>
                  </a:cubicBezTo>
                  <a:lnTo>
                    <a:pt x="506" y="535"/>
                  </a:lnTo>
                  <a:cubicBezTo>
                    <a:pt x="545" y="458"/>
                    <a:pt x="545" y="419"/>
                    <a:pt x="545" y="380"/>
                  </a:cubicBezTo>
                  <a:lnTo>
                    <a:pt x="545" y="263"/>
                  </a:lnTo>
                  <a:cubicBezTo>
                    <a:pt x="545" y="224"/>
                    <a:pt x="545" y="185"/>
                    <a:pt x="545" y="185"/>
                  </a:cubicBezTo>
                  <a:cubicBezTo>
                    <a:pt x="506" y="107"/>
                    <a:pt x="468" y="29"/>
                    <a:pt x="390" y="29"/>
                  </a:cubicBezTo>
                  <a:cubicBezTo>
                    <a:pt x="370" y="10"/>
                    <a:pt x="35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130194" y="2500555"/>
              <a:ext cx="40487" cy="28325"/>
            </a:xfrm>
            <a:custGeom>
              <a:avLst/>
              <a:gdLst/>
              <a:ahLst/>
              <a:cxnLst/>
              <a:rect l="l" t="t" r="r" b="b"/>
              <a:pathLst>
                <a:path w="779" h="545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8" y="545"/>
                    <a:pt x="778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105923" y="2629964"/>
              <a:ext cx="34406" cy="30404"/>
            </a:xfrm>
            <a:custGeom>
              <a:avLst/>
              <a:gdLst/>
              <a:ahLst/>
              <a:cxnLst/>
              <a:rect l="l" t="t" r="r" b="b"/>
              <a:pathLst>
                <a:path w="662" h="585" extrusionOk="0">
                  <a:moveTo>
                    <a:pt x="311" y="1"/>
                  </a:moveTo>
                  <a:cubicBezTo>
                    <a:pt x="0" y="39"/>
                    <a:pt x="0" y="545"/>
                    <a:pt x="311" y="584"/>
                  </a:cubicBezTo>
                  <a:cubicBezTo>
                    <a:pt x="662" y="545"/>
                    <a:pt x="662" y="39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870373" y="287870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90" y="1"/>
                  </a:moveTo>
                  <a:cubicBezTo>
                    <a:pt x="0" y="1"/>
                    <a:pt x="0" y="585"/>
                    <a:pt x="390" y="585"/>
                  </a:cubicBezTo>
                  <a:cubicBezTo>
                    <a:pt x="740" y="58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876454" y="2911079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662071" y="4017347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0"/>
                  </a:moveTo>
                  <a:cubicBezTo>
                    <a:pt x="0" y="0"/>
                    <a:pt x="0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698451" y="4108349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860239" y="3986891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3" y="1"/>
                  </a:moveTo>
                  <a:cubicBezTo>
                    <a:pt x="412" y="1"/>
                    <a:pt x="401" y="1"/>
                    <a:pt x="390" y="3"/>
                  </a:cubicBezTo>
                  <a:cubicBezTo>
                    <a:pt x="1" y="3"/>
                    <a:pt x="1" y="547"/>
                    <a:pt x="390" y="547"/>
                  </a:cubicBezTo>
                  <a:cubicBezTo>
                    <a:pt x="729" y="547"/>
                    <a:pt x="740" y="1"/>
                    <a:pt x="423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746993" y="3817100"/>
              <a:ext cx="34458" cy="28377"/>
            </a:xfrm>
            <a:custGeom>
              <a:avLst/>
              <a:gdLst/>
              <a:ahLst/>
              <a:cxnLst/>
              <a:rect l="l" t="t" r="r" b="b"/>
              <a:pathLst>
                <a:path w="663" h="546" extrusionOk="0">
                  <a:moveTo>
                    <a:pt x="156" y="1"/>
                  </a:moveTo>
                  <a:cubicBezTo>
                    <a:pt x="117" y="40"/>
                    <a:pt x="40" y="79"/>
                    <a:pt x="1" y="157"/>
                  </a:cubicBezTo>
                  <a:cubicBezTo>
                    <a:pt x="1" y="195"/>
                    <a:pt x="1" y="234"/>
                    <a:pt x="1" y="273"/>
                  </a:cubicBezTo>
                  <a:lnTo>
                    <a:pt x="1" y="351"/>
                  </a:lnTo>
                  <a:cubicBezTo>
                    <a:pt x="40" y="390"/>
                    <a:pt x="78" y="429"/>
                    <a:pt x="78" y="468"/>
                  </a:cubicBezTo>
                  <a:lnTo>
                    <a:pt x="156" y="507"/>
                  </a:lnTo>
                  <a:cubicBezTo>
                    <a:pt x="195" y="546"/>
                    <a:pt x="234" y="546"/>
                    <a:pt x="312" y="546"/>
                  </a:cubicBezTo>
                  <a:lnTo>
                    <a:pt x="507" y="546"/>
                  </a:lnTo>
                  <a:cubicBezTo>
                    <a:pt x="545" y="546"/>
                    <a:pt x="545" y="507"/>
                    <a:pt x="584" y="507"/>
                  </a:cubicBezTo>
                  <a:cubicBezTo>
                    <a:pt x="623" y="468"/>
                    <a:pt x="623" y="429"/>
                    <a:pt x="662" y="390"/>
                  </a:cubicBezTo>
                  <a:cubicBezTo>
                    <a:pt x="662" y="351"/>
                    <a:pt x="662" y="312"/>
                    <a:pt x="662" y="312"/>
                  </a:cubicBezTo>
                  <a:lnTo>
                    <a:pt x="662" y="234"/>
                  </a:lnTo>
                  <a:cubicBezTo>
                    <a:pt x="623" y="157"/>
                    <a:pt x="623" y="118"/>
                    <a:pt x="584" y="79"/>
                  </a:cubicBezTo>
                  <a:lnTo>
                    <a:pt x="507" y="40"/>
                  </a:lnTo>
                  <a:cubicBezTo>
                    <a:pt x="468" y="40"/>
                    <a:pt x="42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894644" y="3764557"/>
              <a:ext cx="28377" cy="33886"/>
            </a:xfrm>
            <a:custGeom>
              <a:avLst/>
              <a:gdLst/>
              <a:ahLst/>
              <a:cxnLst/>
              <a:rect l="l" t="t" r="r" b="b"/>
              <a:pathLst>
                <a:path w="546" h="652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0" y="156"/>
                    <a:pt x="0" y="195"/>
                    <a:pt x="0" y="272"/>
                  </a:cubicBezTo>
                  <a:lnTo>
                    <a:pt x="0" y="389"/>
                  </a:lnTo>
                  <a:cubicBezTo>
                    <a:pt x="0" y="428"/>
                    <a:pt x="0" y="467"/>
                    <a:pt x="0" y="506"/>
                  </a:cubicBezTo>
                  <a:cubicBezTo>
                    <a:pt x="39" y="545"/>
                    <a:pt x="78" y="623"/>
                    <a:pt x="156" y="623"/>
                  </a:cubicBezTo>
                  <a:cubicBezTo>
                    <a:pt x="175" y="642"/>
                    <a:pt x="195" y="652"/>
                    <a:pt x="214" y="652"/>
                  </a:cubicBezTo>
                  <a:cubicBezTo>
                    <a:pt x="234" y="652"/>
                    <a:pt x="253" y="642"/>
                    <a:pt x="273" y="623"/>
                  </a:cubicBezTo>
                  <a:lnTo>
                    <a:pt x="351" y="623"/>
                  </a:lnTo>
                  <a:cubicBezTo>
                    <a:pt x="389" y="623"/>
                    <a:pt x="428" y="623"/>
                    <a:pt x="467" y="584"/>
                  </a:cubicBezTo>
                  <a:lnTo>
                    <a:pt x="506" y="506"/>
                  </a:lnTo>
                  <a:cubicBezTo>
                    <a:pt x="545" y="467"/>
                    <a:pt x="545" y="428"/>
                    <a:pt x="545" y="389"/>
                  </a:cubicBezTo>
                  <a:lnTo>
                    <a:pt x="545" y="272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78"/>
                    <a:pt x="467" y="39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821832" y="358452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0" y="1"/>
                    <a:pt x="0" y="546"/>
                    <a:pt x="390" y="546"/>
                  </a:cubicBezTo>
                  <a:cubicBezTo>
                    <a:pt x="740" y="546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858212" y="3394415"/>
              <a:ext cx="32431" cy="34458"/>
            </a:xfrm>
            <a:custGeom>
              <a:avLst/>
              <a:gdLst/>
              <a:ahLst/>
              <a:cxnLst/>
              <a:rect l="l" t="t" r="r" b="b"/>
              <a:pathLst>
                <a:path w="624" h="663" extrusionOk="0">
                  <a:moveTo>
                    <a:pt x="234" y="1"/>
                  </a:moveTo>
                  <a:cubicBezTo>
                    <a:pt x="195" y="40"/>
                    <a:pt x="157" y="40"/>
                    <a:pt x="118" y="79"/>
                  </a:cubicBezTo>
                  <a:lnTo>
                    <a:pt x="79" y="118"/>
                  </a:lnTo>
                  <a:cubicBezTo>
                    <a:pt x="40" y="195"/>
                    <a:pt x="40" y="234"/>
                    <a:pt x="40" y="273"/>
                  </a:cubicBezTo>
                  <a:lnTo>
                    <a:pt x="40" y="390"/>
                  </a:lnTo>
                  <a:cubicBezTo>
                    <a:pt x="1" y="429"/>
                    <a:pt x="1" y="429"/>
                    <a:pt x="40" y="468"/>
                  </a:cubicBezTo>
                  <a:cubicBezTo>
                    <a:pt x="40" y="507"/>
                    <a:pt x="79" y="546"/>
                    <a:pt x="79" y="585"/>
                  </a:cubicBezTo>
                  <a:cubicBezTo>
                    <a:pt x="118" y="585"/>
                    <a:pt x="157" y="624"/>
                    <a:pt x="195" y="624"/>
                  </a:cubicBezTo>
                  <a:lnTo>
                    <a:pt x="273" y="624"/>
                  </a:lnTo>
                  <a:lnTo>
                    <a:pt x="429" y="662"/>
                  </a:lnTo>
                  <a:cubicBezTo>
                    <a:pt x="468" y="624"/>
                    <a:pt x="507" y="585"/>
                    <a:pt x="546" y="585"/>
                  </a:cubicBezTo>
                  <a:lnTo>
                    <a:pt x="585" y="507"/>
                  </a:lnTo>
                  <a:cubicBezTo>
                    <a:pt x="585" y="468"/>
                    <a:pt x="624" y="429"/>
                    <a:pt x="624" y="390"/>
                  </a:cubicBezTo>
                  <a:lnTo>
                    <a:pt x="585" y="351"/>
                  </a:lnTo>
                  <a:lnTo>
                    <a:pt x="585" y="273"/>
                  </a:lnTo>
                  <a:cubicBezTo>
                    <a:pt x="585" y="234"/>
                    <a:pt x="585" y="195"/>
                    <a:pt x="585" y="157"/>
                  </a:cubicBezTo>
                  <a:cubicBezTo>
                    <a:pt x="546" y="79"/>
                    <a:pt x="507" y="40"/>
                    <a:pt x="42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78481" y="3256898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8" y="584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797561" y="309713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0" y="1"/>
                    <a:pt x="0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884510" y="3044542"/>
              <a:ext cx="40539" cy="30404"/>
            </a:xfrm>
            <a:custGeom>
              <a:avLst/>
              <a:gdLst/>
              <a:ahLst/>
              <a:cxnLst/>
              <a:rect l="l" t="t" r="r" b="b"/>
              <a:pathLst>
                <a:path w="780" h="585" extrusionOk="0">
                  <a:moveTo>
                    <a:pt x="390" y="1"/>
                  </a:moveTo>
                  <a:cubicBezTo>
                    <a:pt x="1" y="1"/>
                    <a:pt x="1" y="585"/>
                    <a:pt x="390" y="585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928997" y="3159815"/>
              <a:ext cx="40539" cy="30404"/>
            </a:xfrm>
            <a:custGeom>
              <a:avLst/>
              <a:gdLst/>
              <a:ahLst/>
              <a:cxnLst/>
              <a:rect l="l" t="t" r="r" b="b"/>
              <a:pathLst>
                <a:path w="780" h="585" extrusionOk="0">
                  <a:moveTo>
                    <a:pt x="390" y="1"/>
                  </a:moveTo>
                  <a:cubicBezTo>
                    <a:pt x="1" y="1"/>
                    <a:pt x="1" y="585"/>
                    <a:pt x="390" y="585"/>
                  </a:cubicBezTo>
                  <a:cubicBezTo>
                    <a:pt x="779" y="58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842049" y="3167923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910807" y="3362089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40" y="584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969483" y="3481415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39" y="545"/>
                    <a:pt x="739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042295" y="3564310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467" y="1"/>
                  </a:moveTo>
                  <a:lnTo>
                    <a:pt x="506" y="40"/>
                  </a:lnTo>
                  <a:lnTo>
                    <a:pt x="195" y="40"/>
                  </a:lnTo>
                  <a:cubicBezTo>
                    <a:pt x="156" y="40"/>
                    <a:pt x="117" y="78"/>
                    <a:pt x="78" y="117"/>
                  </a:cubicBezTo>
                  <a:cubicBezTo>
                    <a:pt x="78" y="117"/>
                    <a:pt x="39" y="156"/>
                    <a:pt x="39" y="195"/>
                  </a:cubicBezTo>
                  <a:cubicBezTo>
                    <a:pt x="0" y="234"/>
                    <a:pt x="0" y="273"/>
                    <a:pt x="0" y="312"/>
                  </a:cubicBezTo>
                  <a:lnTo>
                    <a:pt x="0" y="390"/>
                  </a:lnTo>
                  <a:cubicBezTo>
                    <a:pt x="39" y="429"/>
                    <a:pt x="39" y="468"/>
                    <a:pt x="78" y="507"/>
                  </a:cubicBezTo>
                  <a:lnTo>
                    <a:pt x="156" y="545"/>
                  </a:lnTo>
                  <a:cubicBezTo>
                    <a:pt x="195" y="584"/>
                    <a:pt x="234" y="584"/>
                    <a:pt x="272" y="584"/>
                  </a:cubicBezTo>
                  <a:lnTo>
                    <a:pt x="467" y="584"/>
                  </a:lnTo>
                  <a:cubicBezTo>
                    <a:pt x="506" y="584"/>
                    <a:pt x="545" y="584"/>
                    <a:pt x="584" y="545"/>
                  </a:cubicBezTo>
                  <a:cubicBezTo>
                    <a:pt x="623" y="545"/>
                    <a:pt x="662" y="545"/>
                    <a:pt x="662" y="507"/>
                  </a:cubicBezTo>
                  <a:cubicBezTo>
                    <a:pt x="700" y="468"/>
                    <a:pt x="739" y="468"/>
                    <a:pt x="739" y="429"/>
                  </a:cubicBezTo>
                  <a:cubicBezTo>
                    <a:pt x="739" y="390"/>
                    <a:pt x="778" y="351"/>
                    <a:pt x="778" y="312"/>
                  </a:cubicBezTo>
                  <a:lnTo>
                    <a:pt x="778" y="234"/>
                  </a:lnTo>
                  <a:cubicBezTo>
                    <a:pt x="739" y="156"/>
                    <a:pt x="739" y="117"/>
                    <a:pt x="700" y="78"/>
                  </a:cubicBezTo>
                  <a:lnTo>
                    <a:pt x="623" y="40"/>
                  </a:lnTo>
                  <a:cubicBezTo>
                    <a:pt x="584" y="40"/>
                    <a:pt x="545" y="1"/>
                    <a:pt x="467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933051" y="3641176"/>
              <a:ext cx="38512" cy="28377"/>
            </a:xfrm>
            <a:custGeom>
              <a:avLst/>
              <a:gdLst/>
              <a:ahLst/>
              <a:cxnLst/>
              <a:rect l="l" t="t" r="r" b="b"/>
              <a:pathLst>
                <a:path w="741" h="546" extrusionOk="0">
                  <a:moveTo>
                    <a:pt x="390" y="0"/>
                  </a:moveTo>
                  <a:cubicBezTo>
                    <a:pt x="1" y="0"/>
                    <a:pt x="1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975512" y="3728021"/>
              <a:ext cx="40487" cy="28481"/>
            </a:xfrm>
            <a:custGeom>
              <a:avLst/>
              <a:gdLst/>
              <a:ahLst/>
              <a:cxnLst/>
              <a:rect l="l" t="t" r="r" b="b"/>
              <a:pathLst>
                <a:path w="779" h="548" extrusionOk="0">
                  <a:moveTo>
                    <a:pt x="426" y="1"/>
                  </a:moveTo>
                  <a:cubicBezTo>
                    <a:pt x="415" y="1"/>
                    <a:pt x="403" y="1"/>
                    <a:pt x="390" y="3"/>
                  </a:cubicBezTo>
                  <a:cubicBezTo>
                    <a:pt x="1" y="3"/>
                    <a:pt x="1" y="547"/>
                    <a:pt x="390" y="547"/>
                  </a:cubicBezTo>
                  <a:cubicBezTo>
                    <a:pt x="767" y="547"/>
                    <a:pt x="779" y="1"/>
                    <a:pt x="426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928997" y="3849478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51" y="0"/>
                  </a:moveTo>
                  <a:cubicBezTo>
                    <a:pt x="1" y="0"/>
                    <a:pt x="1" y="584"/>
                    <a:pt x="351" y="584"/>
                  </a:cubicBezTo>
                  <a:cubicBezTo>
                    <a:pt x="740" y="584"/>
                    <a:pt x="740" y="0"/>
                    <a:pt x="35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821832" y="3895993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0"/>
                  </a:moveTo>
                  <a:cubicBezTo>
                    <a:pt x="0" y="0"/>
                    <a:pt x="0" y="545"/>
                    <a:pt x="390" y="545"/>
                  </a:cubicBezTo>
                  <a:cubicBezTo>
                    <a:pt x="740" y="545"/>
                    <a:pt x="740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761181" y="3940481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39" y="584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773290" y="403351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1" y="1"/>
                  </a:moveTo>
                  <a:cubicBezTo>
                    <a:pt x="1" y="1"/>
                    <a:pt x="1" y="584"/>
                    <a:pt x="351" y="584"/>
                  </a:cubicBezTo>
                  <a:cubicBezTo>
                    <a:pt x="740" y="584"/>
                    <a:pt x="740" y="1"/>
                    <a:pt x="351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759154" y="4110376"/>
              <a:ext cx="34406" cy="28377"/>
            </a:xfrm>
            <a:custGeom>
              <a:avLst/>
              <a:gdLst/>
              <a:ahLst/>
              <a:cxnLst/>
              <a:rect l="l" t="t" r="r" b="b"/>
              <a:pathLst>
                <a:path w="662" h="546" extrusionOk="0">
                  <a:moveTo>
                    <a:pt x="156" y="0"/>
                  </a:moveTo>
                  <a:cubicBezTo>
                    <a:pt x="117" y="0"/>
                    <a:pt x="117" y="39"/>
                    <a:pt x="78" y="78"/>
                  </a:cubicBezTo>
                  <a:cubicBezTo>
                    <a:pt x="39" y="78"/>
                    <a:pt x="39" y="117"/>
                    <a:pt x="0" y="156"/>
                  </a:cubicBezTo>
                  <a:cubicBezTo>
                    <a:pt x="0" y="195"/>
                    <a:pt x="0" y="234"/>
                    <a:pt x="0" y="273"/>
                  </a:cubicBezTo>
                  <a:lnTo>
                    <a:pt x="0" y="351"/>
                  </a:lnTo>
                  <a:cubicBezTo>
                    <a:pt x="39" y="389"/>
                    <a:pt x="39" y="428"/>
                    <a:pt x="78" y="467"/>
                  </a:cubicBezTo>
                  <a:lnTo>
                    <a:pt x="156" y="506"/>
                  </a:lnTo>
                  <a:cubicBezTo>
                    <a:pt x="195" y="545"/>
                    <a:pt x="234" y="545"/>
                    <a:pt x="273" y="545"/>
                  </a:cubicBezTo>
                  <a:lnTo>
                    <a:pt x="506" y="545"/>
                  </a:lnTo>
                  <a:cubicBezTo>
                    <a:pt x="545" y="506"/>
                    <a:pt x="545" y="506"/>
                    <a:pt x="584" y="467"/>
                  </a:cubicBezTo>
                  <a:cubicBezTo>
                    <a:pt x="623" y="428"/>
                    <a:pt x="623" y="428"/>
                    <a:pt x="662" y="389"/>
                  </a:cubicBezTo>
                  <a:cubicBezTo>
                    <a:pt x="662" y="351"/>
                    <a:pt x="662" y="312"/>
                    <a:pt x="662" y="273"/>
                  </a:cubicBezTo>
                  <a:lnTo>
                    <a:pt x="662" y="195"/>
                  </a:lnTo>
                  <a:cubicBezTo>
                    <a:pt x="662" y="156"/>
                    <a:pt x="623" y="117"/>
                    <a:pt x="584" y="78"/>
                  </a:cubicBezTo>
                  <a:lnTo>
                    <a:pt x="545" y="0"/>
                  </a:ln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896671" y="3540039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9" y="584"/>
                    <a:pt x="77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866320" y="3481415"/>
              <a:ext cx="40487" cy="30352"/>
            </a:xfrm>
            <a:custGeom>
              <a:avLst/>
              <a:gdLst/>
              <a:ahLst/>
              <a:cxnLst/>
              <a:rect l="l" t="t" r="r" b="b"/>
              <a:pathLst>
                <a:path w="779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79" y="545"/>
                    <a:pt x="779" y="0"/>
                    <a:pt x="39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819805" y="3701827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1" y="1"/>
                    <a:pt x="1" y="584"/>
                    <a:pt x="390" y="584"/>
                  </a:cubicBezTo>
                  <a:cubicBezTo>
                    <a:pt x="779" y="546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878481" y="3676725"/>
              <a:ext cx="34406" cy="33262"/>
            </a:xfrm>
            <a:custGeom>
              <a:avLst/>
              <a:gdLst/>
              <a:ahLst/>
              <a:cxnLst/>
              <a:rect l="l" t="t" r="r" b="b"/>
              <a:pathLst>
                <a:path w="662" h="640" extrusionOk="0">
                  <a:moveTo>
                    <a:pt x="410" y="1"/>
                  </a:moveTo>
                  <a:cubicBezTo>
                    <a:pt x="393" y="1"/>
                    <a:pt x="373" y="5"/>
                    <a:pt x="350" y="17"/>
                  </a:cubicBezTo>
                  <a:lnTo>
                    <a:pt x="272" y="17"/>
                  </a:lnTo>
                  <a:cubicBezTo>
                    <a:pt x="234" y="17"/>
                    <a:pt x="195" y="17"/>
                    <a:pt x="156" y="56"/>
                  </a:cubicBezTo>
                  <a:lnTo>
                    <a:pt x="195" y="95"/>
                  </a:lnTo>
                  <a:lnTo>
                    <a:pt x="78" y="172"/>
                  </a:lnTo>
                  <a:cubicBezTo>
                    <a:pt x="39" y="172"/>
                    <a:pt x="39" y="211"/>
                    <a:pt x="39" y="250"/>
                  </a:cubicBezTo>
                  <a:cubicBezTo>
                    <a:pt x="0" y="289"/>
                    <a:pt x="0" y="328"/>
                    <a:pt x="39" y="367"/>
                  </a:cubicBezTo>
                  <a:cubicBezTo>
                    <a:pt x="0" y="406"/>
                    <a:pt x="0" y="445"/>
                    <a:pt x="39" y="484"/>
                  </a:cubicBezTo>
                  <a:cubicBezTo>
                    <a:pt x="39" y="523"/>
                    <a:pt x="39" y="523"/>
                    <a:pt x="78" y="562"/>
                  </a:cubicBezTo>
                  <a:lnTo>
                    <a:pt x="156" y="601"/>
                  </a:lnTo>
                  <a:cubicBezTo>
                    <a:pt x="195" y="639"/>
                    <a:pt x="234" y="639"/>
                    <a:pt x="272" y="639"/>
                  </a:cubicBezTo>
                  <a:lnTo>
                    <a:pt x="350" y="639"/>
                  </a:lnTo>
                  <a:cubicBezTo>
                    <a:pt x="389" y="639"/>
                    <a:pt x="428" y="601"/>
                    <a:pt x="467" y="562"/>
                  </a:cubicBezTo>
                  <a:lnTo>
                    <a:pt x="584" y="484"/>
                  </a:lnTo>
                  <a:cubicBezTo>
                    <a:pt x="623" y="445"/>
                    <a:pt x="623" y="406"/>
                    <a:pt x="662" y="406"/>
                  </a:cubicBezTo>
                  <a:cubicBezTo>
                    <a:pt x="662" y="367"/>
                    <a:pt x="662" y="328"/>
                    <a:pt x="662" y="289"/>
                  </a:cubicBezTo>
                  <a:cubicBezTo>
                    <a:pt x="662" y="250"/>
                    <a:pt x="662" y="211"/>
                    <a:pt x="662" y="172"/>
                  </a:cubicBezTo>
                  <a:cubicBezTo>
                    <a:pt x="623" y="134"/>
                    <a:pt x="623" y="95"/>
                    <a:pt x="584" y="95"/>
                  </a:cubicBezTo>
                  <a:lnTo>
                    <a:pt x="506" y="56"/>
                  </a:lnTo>
                  <a:cubicBezTo>
                    <a:pt x="478" y="28"/>
                    <a:pt x="451" y="1"/>
                    <a:pt x="41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759154" y="3752395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39" y="545"/>
                    <a:pt x="739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785452" y="3631042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5"/>
                    <a:pt x="389" y="585"/>
                  </a:cubicBezTo>
                  <a:cubicBezTo>
                    <a:pt x="778" y="585"/>
                    <a:pt x="77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989700" y="3380279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40" y="584"/>
                    <a:pt x="740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1042295" y="3473308"/>
              <a:ext cx="28325" cy="32431"/>
            </a:xfrm>
            <a:custGeom>
              <a:avLst/>
              <a:gdLst/>
              <a:ahLst/>
              <a:cxnLst/>
              <a:rect l="l" t="t" r="r" b="b"/>
              <a:pathLst>
                <a:path w="545" h="624" extrusionOk="0">
                  <a:moveTo>
                    <a:pt x="195" y="1"/>
                  </a:moveTo>
                  <a:cubicBezTo>
                    <a:pt x="156" y="1"/>
                    <a:pt x="117" y="1"/>
                    <a:pt x="78" y="39"/>
                  </a:cubicBezTo>
                  <a:lnTo>
                    <a:pt x="39" y="117"/>
                  </a:lnTo>
                  <a:cubicBezTo>
                    <a:pt x="0" y="156"/>
                    <a:pt x="0" y="195"/>
                    <a:pt x="0" y="273"/>
                  </a:cubicBezTo>
                  <a:lnTo>
                    <a:pt x="0" y="351"/>
                  </a:lnTo>
                  <a:cubicBezTo>
                    <a:pt x="0" y="390"/>
                    <a:pt x="0" y="429"/>
                    <a:pt x="0" y="467"/>
                  </a:cubicBezTo>
                  <a:cubicBezTo>
                    <a:pt x="0" y="506"/>
                    <a:pt x="39" y="506"/>
                    <a:pt x="39" y="545"/>
                  </a:cubicBezTo>
                  <a:cubicBezTo>
                    <a:pt x="78" y="584"/>
                    <a:pt x="117" y="584"/>
                    <a:pt x="156" y="623"/>
                  </a:cubicBezTo>
                  <a:lnTo>
                    <a:pt x="350" y="623"/>
                  </a:lnTo>
                  <a:cubicBezTo>
                    <a:pt x="389" y="584"/>
                    <a:pt x="428" y="584"/>
                    <a:pt x="467" y="545"/>
                  </a:cubicBezTo>
                  <a:lnTo>
                    <a:pt x="506" y="467"/>
                  </a:lnTo>
                  <a:cubicBezTo>
                    <a:pt x="545" y="429"/>
                    <a:pt x="545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45" y="117"/>
                    <a:pt x="506" y="78"/>
                    <a:pt x="467" y="78"/>
                  </a:cubicBezTo>
                  <a:cubicBezTo>
                    <a:pt x="467" y="39"/>
                    <a:pt x="428" y="1"/>
                    <a:pt x="389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1013971" y="3291303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45"/>
                    <a:pt x="740" y="0"/>
                    <a:pt x="389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947239" y="3238708"/>
              <a:ext cx="28325" cy="32431"/>
            </a:xfrm>
            <a:custGeom>
              <a:avLst/>
              <a:gdLst/>
              <a:ahLst/>
              <a:cxnLst/>
              <a:rect l="l" t="t" r="r" b="b"/>
              <a:pathLst>
                <a:path w="545" h="624" extrusionOk="0">
                  <a:moveTo>
                    <a:pt x="234" y="1"/>
                  </a:moveTo>
                  <a:cubicBezTo>
                    <a:pt x="156" y="1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39" y="156"/>
                    <a:pt x="0" y="234"/>
                    <a:pt x="0" y="273"/>
                  </a:cubicBezTo>
                  <a:lnTo>
                    <a:pt x="0" y="351"/>
                  </a:lnTo>
                  <a:cubicBezTo>
                    <a:pt x="0" y="390"/>
                    <a:pt x="0" y="429"/>
                    <a:pt x="0" y="468"/>
                  </a:cubicBezTo>
                  <a:cubicBezTo>
                    <a:pt x="39" y="506"/>
                    <a:pt x="39" y="545"/>
                    <a:pt x="78" y="584"/>
                  </a:cubicBezTo>
                  <a:cubicBezTo>
                    <a:pt x="78" y="584"/>
                    <a:pt x="117" y="623"/>
                    <a:pt x="156" y="623"/>
                  </a:cubicBezTo>
                  <a:lnTo>
                    <a:pt x="350" y="623"/>
                  </a:lnTo>
                  <a:cubicBezTo>
                    <a:pt x="389" y="623"/>
                    <a:pt x="428" y="584"/>
                    <a:pt x="467" y="545"/>
                  </a:cubicBezTo>
                  <a:lnTo>
                    <a:pt x="506" y="506"/>
                  </a:lnTo>
                  <a:cubicBezTo>
                    <a:pt x="545" y="468"/>
                    <a:pt x="545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45" y="117"/>
                    <a:pt x="506" y="117"/>
                    <a:pt x="506" y="78"/>
                  </a:cubicBezTo>
                  <a:cubicBezTo>
                    <a:pt x="467" y="39"/>
                    <a:pt x="428" y="39"/>
                    <a:pt x="389" y="39"/>
                  </a:cubicBezTo>
                  <a:cubicBezTo>
                    <a:pt x="350" y="1"/>
                    <a:pt x="311" y="1"/>
                    <a:pt x="272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935078" y="3309493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79" y="54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959349" y="3111273"/>
              <a:ext cx="34458" cy="34458"/>
            </a:xfrm>
            <a:custGeom>
              <a:avLst/>
              <a:gdLst/>
              <a:ahLst/>
              <a:cxnLst/>
              <a:rect l="l" t="t" r="r" b="b"/>
              <a:pathLst>
                <a:path w="663" h="663" extrusionOk="0">
                  <a:moveTo>
                    <a:pt x="273" y="1"/>
                  </a:moveTo>
                  <a:cubicBezTo>
                    <a:pt x="234" y="1"/>
                    <a:pt x="195" y="40"/>
                    <a:pt x="156" y="40"/>
                  </a:cubicBezTo>
                  <a:cubicBezTo>
                    <a:pt x="156" y="40"/>
                    <a:pt x="117" y="79"/>
                    <a:pt x="78" y="118"/>
                  </a:cubicBezTo>
                  <a:lnTo>
                    <a:pt x="39" y="157"/>
                  </a:lnTo>
                  <a:cubicBezTo>
                    <a:pt x="1" y="196"/>
                    <a:pt x="1" y="234"/>
                    <a:pt x="1" y="312"/>
                  </a:cubicBezTo>
                  <a:lnTo>
                    <a:pt x="1" y="351"/>
                  </a:lnTo>
                  <a:cubicBezTo>
                    <a:pt x="1" y="429"/>
                    <a:pt x="39" y="468"/>
                    <a:pt x="78" y="507"/>
                  </a:cubicBezTo>
                  <a:lnTo>
                    <a:pt x="156" y="585"/>
                  </a:lnTo>
                  <a:cubicBezTo>
                    <a:pt x="195" y="624"/>
                    <a:pt x="234" y="663"/>
                    <a:pt x="273" y="663"/>
                  </a:cubicBezTo>
                  <a:lnTo>
                    <a:pt x="468" y="663"/>
                  </a:lnTo>
                  <a:cubicBezTo>
                    <a:pt x="506" y="663"/>
                    <a:pt x="545" y="624"/>
                    <a:pt x="545" y="585"/>
                  </a:cubicBezTo>
                  <a:lnTo>
                    <a:pt x="623" y="546"/>
                  </a:lnTo>
                  <a:cubicBezTo>
                    <a:pt x="623" y="507"/>
                    <a:pt x="662" y="468"/>
                    <a:pt x="662" y="390"/>
                  </a:cubicBezTo>
                  <a:lnTo>
                    <a:pt x="662" y="312"/>
                  </a:lnTo>
                  <a:cubicBezTo>
                    <a:pt x="623" y="273"/>
                    <a:pt x="584" y="234"/>
                    <a:pt x="584" y="196"/>
                  </a:cubicBezTo>
                  <a:lnTo>
                    <a:pt x="468" y="118"/>
                  </a:lnTo>
                  <a:cubicBezTo>
                    <a:pt x="468" y="79"/>
                    <a:pt x="429" y="40"/>
                    <a:pt x="390" y="40"/>
                  </a:cubicBezTo>
                  <a:cubicBezTo>
                    <a:pt x="351" y="40"/>
                    <a:pt x="312" y="1"/>
                    <a:pt x="273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979566" y="3212410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79" y="545"/>
                    <a:pt x="779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920942" y="2991999"/>
              <a:ext cx="38460" cy="28325"/>
            </a:xfrm>
            <a:custGeom>
              <a:avLst/>
              <a:gdLst/>
              <a:ahLst/>
              <a:cxnLst/>
              <a:rect l="l" t="t" r="r" b="b"/>
              <a:pathLst>
                <a:path w="740" h="545" extrusionOk="0">
                  <a:moveTo>
                    <a:pt x="350" y="0"/>
                  </a:moveTo>
                  <a:cubicBezTo>
                    <a:pt x="0" y="0"/>
                    <a:pt x="0" y="545"/>
                    <a:pt x="350" y="545"/>
                  </a:cubicBezTo>
                  <a:cubicBezTo>
                    <a:pt x="740" y="545"/>
                    <a:pt x="740" y="0"/>
                    <a:pt x="350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844076" y="2989868"/>
              <a:ext cx="38460" cy="28429"/>
            </a:xfrm>
            <a:custGeom>
              <a:avLst/>
              <a:gdLst/>
              <a:ahLst/>
              <a:cxnLst/>
              <a:rect l="l" t="t" r="r" b="b"/>
              <a:pathLst>
                <a:path w="740" h="547" extrusionOk="0">
                  <a:moveTo>
                    <a:pt x="422" y="0"/>
                  </a:moveTo>
                  <a:cubicBezTo>
                    <a:pt x="412" y="0"/>
                    <a:pt x="401" y="1"/>
                    <a:pt x="390" y="2"/>
                  </a:cubicBezTo>
                  <a:cubicBezTo>
                    <a:pt x="1" y="2"/>
                    <a:pt x="1" y="547"/>
                    <a:pt x="390" y="547"/>
                  </a:cubicBezTo>
                  <a:cubicBezTo>
                    <a:pt x="729" y="547"/>
                    <a:pt x="739" y="0"/>
                    <a:pt x="422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878481" y="3115327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1"/>
                  </a:moveTo>
                  <a:cubicBezTo>
                    <a:pt x="0" y="1"/>
                    <a:pt x="0" y="546"/>
                    <a:pt x="350" y="546"/>
                  </a:cubicBezTo>
                  <a:cubicBezTo>
                    <a:pt x="739" y="546"/>
                    <a:pt x="739" y="1"/>
                    <a:pt x="35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457823" y="2196677"/>
              <a:ext cx="214387" cy="210904"/>
            </a:xfrm>
            <a:custGeom>
              <a:avLst/>
              <a:gdLst/>
              <a:ahLst/>
              <a:cxnLst/>
              <a:rect l="l" t="t" r="r" b="b"/>
              <a:pathLst>
                <a:path w="4125" h="4058" extrusionOk="0">
                  <a:moveTo>
                    <a:pt x="3814" y="0"/>
                  </a:moveTo>
                  <a:cubicBezTo>
                    <a:pt x="3716" y="0"/>
                    <a:pt x="3619" y="68"/>
                    <a:pt x="3619" y="205"/>
                  </a:cubicBezTo>
                  <a:cubicBezTo>
                    <a:pt x="3619" y="866"/>
                    <a:pt x="3541" y="1567"/>
                    <a:pt x="3347" y="2189"/>
                  </a:cubicBezTo>
                  <a:cubicBezTo>
                    <a:pt x="3269" y="2500"/>
                    <a:pt x="3152" y="2773"/>
                    <a:pt x="2957" y="3006"/>
                  </a:cubicBezTo>
                  <a:cubicBezTo>
                    <a:pt x="2802" y="3240"/>
                    <a:pt x="2529" y="3357"/>
                    <a:pt x="2296" y="3357"/>
                  </a:cubicBezTo>
                  <a:cubicBezTo>
                    <a:pt x="2251" y="3363"/>
                    <a:pt x="2205" y="3366"/>
                    <a:pt x="2160" y="3366"/>
                  </a:cubicBezTo>
                  <a:cubicBezTo>
                    <a:pt x="1934" y="3366"/>
                    <a:pt x="1712" y="3285"/>
                    <a:pt x="1518" y="3123"/>
                  </a:cubicBezTo>
                  <a:cubicBezTo>
                    <a:pt x="1284" y="2929"/>
                    <a:pt x="1090" y="2656"/>
                    <a:pt x="973" y="2384"/>
                  </a:cubicBezTo>
                  <a:cubicBezTo>
                    <a:pt x="662" y="1761"/>
                    <a:pt x="467" y="1100"/>
                    <a:pt x="350" y="438"/>
                  </a:cubicBezTo>
                  <a:cubicBezTo>
                    <a:pt x="311" y="360"/>
                    <a:pt x="233" y="321"/>
                    <a:pt x="156" y="321"/>
                  </a:cubicBezTo>
                  <a:cubicBezTo>
                    <a:pt x="39" y="321"/>
                    <a:pt x="0" y="399"/>
                    <a:pt x="0" y="516"/>
                  </a:cubicBezTo>
                  <a:cubicBezTo>
                    <a:pt x="0" y="1255"/>
                    <a:pt x="195" y="1956"/>
                    <a:pt x="467" y="2656"/>
                  </a:cubicBezTo>
                  <a:cubicBezTo>
                    <a:pt x="623" y="3006"/>
                    <a:pt x="856" y="3318"/>
                    <a:pt x="1129" y="3629"/>
                  </a:cubicBezTo>
                  <a:cubicBezTo>
                    <a:pt x="1479" y="3901"/>
                    <a:pt x="1868" y="4057"/>
                    <a:pt x="2335" y="4057"/>
                  </a:cubicBezTo>
                  <a:cubicBezTo>
                    <a:pt x="2763" y="4018"/>
                    <a:pt x="3191" y="3824"/>
                    <a:pt x="3463" y="3473"/>
                  </a:cubicBezTo>
                  <a:cubicBezTo>
                    <a:pt x="3697" y="3162"/>
                    <a:pt x="3891" y="2773"/>
                    <a:pt x="3969" y="2384"/>
                  </a:cubicBezTo>
                  <a:cubicBezTo>
                    <a:pt x="4125" y="1683"/>
                    <a:pt x="4125" y="944"/>
                    <a:pt x="4008" y="205"/>
                  </a:cubicBezTo>
                  <a:cubicBezTo>
                    <a:pt x="4008" y="68"/>
                    <a:pt x="3911" y="0"/>
                    <a:pt x="3814" y="0"/>
                  </a:cubicBezTo>
                  <a:close/>
                </a:path>
              </a:pathLst>
            </a:custGeom>
            <a:solidFill>
              <a:srgbClr val="222B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451742" y="2449987"/>
              <a:ext cx="190167" cy="163090"/>
            </a:xfrm>
            <a:custGeom>
              <a:avLst/>
              <a:gdLst/>
              <a:ahLst/>
              <a:cxnLst/>
              <a:rect l="l" t="t" r="r" b="b"/>
              <a:pathLst>
                <a:path w="3659" h="3138" extrusionOk="0">
                  <a:moveTo>
                    <a:pt x="1557" y="0"/>
                  </a:moveTo>
                  <a:cubicBezTo>
                    <a:pt x="701" y="0"/>
                    <a:pt x="0" y="701"/>
                    <a:pt x="0" y="1557"/>
                  </a:cubicBezTo>
                  <a:cubicBezTo>
                    <a:pt x="0" y="2509"/>
                    <a:pt x="773" y="3137"/>
                    <a:pt x="1585" y="3137"/>
                  </a:cubicBezTo>
                  <a:cubicBezTo>
                    <a:pt x="1969" y="3137"/>
                    <a:pt x="2361" y="2997"/>
                    <a:pt x="2685" y="2685"/>
                  </a:cubicBezTo>
                  <a:cubicBezTo>
                    <a:pt x="3658" y="1674"/>
                    <a:pt x="2958" y="0"/>
                    <a:pt x="1557" y="0"/>
                  </a:cubicBezTo>
                  <a:close/>
                </a:path>
              </a:pathLst>
            </a:custGeom>
            <a:solidFill>
              <a:srgbClr val="F284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221975" y="4744742"/>
              <a:ext cx="86586" cy="231070"/>
            </a:xfrm>
            <a:custGeom>
              <a:avLst/>
              <a:gdLst/>
              <a:ahLst/>
              <a:cxnLst/>
              <a:rect l="l" t="t" r="r" b="b"/>
              <a:pathLst>
                <a:path w="1666" h="4446" extrusionOk="0">
                  <a:moveTo>
                    <a:pt x="201" y="0"/>
                  </a:moveTo>
                  <a:cubicBezTo>
                    <a:pt x="106" y="0"/>
                    <a:pt x="0" y="90"/>
                    <a:pt x="24" y="208"/>
                  </a:cubicBezTo>
                  <a:cubicBezTo>
                    <a:pt x="413" y="1609"/>
                    <a:pt x="841" y="2971"/>
                    <a:pt x="1308" y="4333"/>
                  </a:cubicBezTo>
                  <a:cubicBezTo>
                    <a:pt x="1340" y="4411"/>
                    <a:pt x="1409" y="4445"/>
                    <a:pt x="1476" y="4445"/>
                  </a:cubicBezTo>
                  <a:cubicBezTo>
                    <a:pt x="1574" y="4445"/>
                    <a:pt x="1666" y="4371"/>
                    <a:pt x="1619" y="4255"/>
                  </a:cubicBezTo>
                  <a:cubicBezTo>
                    <a:pt x="1153" y="2893"/>
                    <a:pt x="724" y="1531"/>
                    <a:pt x="335" y="130"/>
                  </a:cubicBezTo>
                  <a:cubicBezTo>
                    <a:pt x="320" y="38"/>
                    <a:pt x="263" y="0"/>
                    <a:pt x="201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77598" y="4713559"/>
              <a:ext cx="45736" cy="304715"/>
            </a:xfrm>
            <a:custGeom>
              <a:avLst/>
              <a:gdLst/>
              <a:ahLst/>
              <a:cxnLst/>
              <a:rect l="l" t="t" r="r" b="b"/>
              <a:pathLst>
                <a:path w="880" h="5863" extrusionOk="0">
                  <a:moveTo>
                    <a:pt x="307" y="0"/>
                  </a:moveTo>
                  <a:cubicBezTo>
                    <a:pt x="224" y="0"/>
                    <a:pt x="136" y="49"/>
                    <a:pt x="117" y="146"/>
                  </a:cubicBezTo>
                  <a:cubicBezTo>
                    <a:pt x="0" y="2014"/>
                    <a:pt x="156" y="3921"/>
                    <a:pt x="545" y="5750"/>
                  </a:cubicBezTo>
                  <a:cubicBezTo>
                    <a:pt x="561" y="5828"/>
                    <a:pt x="621" y="5863"/>
                    <a:pt x="684" y="5863"/>
                  </a:cubicBezTo>
                  <a:cubicBezTo>
                    <a:pt x="778" y="5863"/>
                    <a:pt x="880" y="5788"/>
                    <a:pt x="856" y="5672"/>
                  </a:cubicBezTo>
                  <a:cubicBezTo>
                    <a:pt x="467" y="3843"/>
                    <a:pt x="350" y="1975"/>
                    <a:pt x="467" y="146"/>
                  </a:cubicBezTo>
                  <a:cubicBezTo>
                    <a:pt x="467" y="49"/>
                    <a:pt x="389" y="0"/>
                    <a:pt x="307" y="0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-92297" y="4632639"/>
              <a:ext cx="28377" cy="342863"/>
            </a:xfrm>
            <a:custGeom>
              <a:avLst/>
              <a:gdLst/>
              <a:ahLst/>
              <a:cxnLst/>
              <a:rect l="l" t="t" r="r" b="b"/>
              <a:pathLst>
                <a:path w="546" h="6597" extrusionOk="0">
                  <a:moveTo>
                    <a:pt x="390" y="1"/>
                  </a:moveTo>
                  <a:cubicBezTo>
                    <a:pt x="312" y="1"/>
                    <a:pt x="234" y="49"/>
                    <a:pt x="234" y="147"/>
                  </a:cubicBezTo>
                  <a:cubicBezTo>
                    <a:pt x="156" y="2248"/>
                    <a:pt x="78" y="4349"/>
                    <a:pt x="1" y="6451"/>
                  </a:cubicBezTo>
                  <a:cubicBezTo>
                    <a:pt x="1" y="6548"/>
                    <a:pt x="88" y="6597"/>
                    <a:pt x="176" y="6597"/>
                  </a:cubicBezTo>
                  <a:cubicBezTo>
                    <a:pt x="263" y="6597"/>
                    <a:pt x="351" y="6548"/>
                    <a:pt x="351" y="6451"/>
                  </a:cubicBezTo>
                  <a:cubicBezTo>
                    <a:pt x="390" y="4349"/>
                    <a:pt x="467" y="2248"/>
                    <a:pt x="545" y="147"/>
                  </a:cubicBezTo>
                  <a:cubicBezTo>
                    <a:pt x="545" y="49"/>
                    <a:pt x="467" y="1"/>
                    <a:pt x="390" y="1"/>
                  </a:cubicBezTo>
                  <a:close/>
                </a:path>
              </a:pathLst>
            </a:custGeom>
            <a:solidFill>
              <a:srgbClr val="FFF3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43193" y="2875530"/>
              <a:ext cx="665456" cy="1404817"/>
            </a:xfrm>
            <a:custGeom>
              <a:avLst/>
              <a:gdLst/>
              <a:ahLst/>
              <a:cxnLst/>
              <a:rect l="l" t="t" r="r" b="b"/>
              <a:pathLst>
                <a:path w="12804" h="27030" extrusionOk="0">
                  <a:moveTo>
                    <a:pt x="8573" y="0"/>
                  </a:moveTo>
                  <a:cubicBezTo>
                    <a:pt x="6891" y="0"/>
                    <a:pt x="5384" y="1106"/>
                    <a:pt x="4904" y="2786"/>
                  </a:cubicBezTo>
                  <a:cubicBezTo>
                    <a:pt x="4748" y="3331"/>
                    <a:pt x="4593" y="3914"/>
                    <a:pt x="4437" y="4498"/>
                  </a:cubicBezTo>
                  <a:cubicBezTo>
                    <a:pt x="3503" y="8156"/>
                    <a:pt x="2569" y="11814"/>
                    <a:pt x="1674" y="15511"/>
                  </a:cubicBezTo>
                  <a:cubicBezTo>
                    <a:pt x="935" y="18390"/>
                    <a:pt x="195" y="21270"/>
                    <a:pt x="40" y="24266"/>
                  </a:cubicBezTo>
                  <a:cubicBezTo>
                    <a:pt x="1" y="24811"/>
                    <a:pt x="40" y="25395"/>
                    <a:pt x="234" y="25939"/>
                  </a:cubicBezTo>
                  <a:cubicBezTo>
                    <a:pt x="390" y="26484"/>
                    <a:pt x="857" y="26912"/>
                    <a:pt x="1441" y="27029"/>
                  </a:cubicBezTo>
                  <a:cubicBezTo>
                    <a:pt x="2024" y="27029"/>
                    <a:pt x="2608" y="26835"/>
                    <a:pt x="3075" y="26406"/>
                  </a:cubicBezTo>
                  <a:cubicBezTo>
                    <a:pt x="6927" y="23488"/>
                    <a:pt x="9807" y="19441"/>
                    <a:pt x="11247" y="14810"/>
                  </a:cubicBezTo>
                  <a:cubicBezTo>
                    <a:pt x="12414" y="11191"/>
                    <a:pt x="12803" y="7339"/>
                    <a:pt x="12492" y="3564"/>
                  </a:cubicBezTo>
                  <a:cubicBezTo>
                    <a:pt x="12336" y="1813"/>
                    <a:pt x="11013" y="373"/>
                    <a:pt x="9301" y="62"/>
                  </a:cubicBezTo>
                  <a:lnTo>
                    <a:pt x="9262" y="62"/>
                  </a:lnTo>
                  <a:cubicBezTo>
                    <a:pt x="9031" y="20"/>
                    <a:pt x="8800" y="0"/>
                    <a:pt x="8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126140" y="4154864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8" y="545"/>
                    <a:pt x="778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122086" y="4047594"/>
              <a:ext cx="40487" cy="28429"/>
            </a:xfrm>
            <a:custGeom>
              <a:avLst/>
              <a:gdLst/>
              <a:ahLst/>
              <a:cxnLst/>
              <a:rect l="l" t="t" r="r" b="b"/>
              <a:pathLst>
                <a:path w="779" h="547" extrusionOk="0">
                  <a:moveTo>
                    <a:pt x="426" y="0"/>
                  </a:moveTo>
                  <a:cubicBezTo>
                    <a:pt x="414" y="0"/>
                    <a:pt x="402" y="1"/>
                    <a:pt x="390" y="2"/>
                  </a:cubicBezTo>
                  <a:cubicBezTo>
                    <a:pt x="0" y="2"/>
                    <a:pt x="0" y="547"/>
                    <a:pt x="390" y="547"/>
                  </a:cubicBezTo>
                  <a:cubicBezTo>
                    <a:pt x="766" y="547"/>
                    <a:pt x="778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181749" y="4104035"/>
              <a:ext cx="32379" cy="30924"/>
            </a:xfrm>
            <a:custGeom>
              <a:avLst/>
              <a:gdLst/>
              <a:ahLst/>
              <a:cxnLst/>
              <a:rect l="l" t="t" r="r" b="b"/>
              <a:pathLst>
                <a:path w="623" h="595" extrusionOk="0">
                  <a:moveTo>
                    <a:pt x="352" y="1"/>
                  </a:moveTo>
                  <a:cubicBezTo>
                    <a:pt x="203" y="1"/>
                    <a:pt x="40" y="98"/>
                    <a:pt x="20" y="278"/>
                  </a:cubicBezTo>
                  <a:lnTo>
                    <a:pt x="20" y="317"/>
                  </a:lnTo>
                  <a:cubicBezTo>
                    <a:pt x="1" y="506"/>
                    <a:pt x="129" y="594"/>
                    <a:pt x="271" y="594"/>
                  </a:cubicBezTo>
                  <a:cubicBezTo>
                    <a:pt x="420" y="594"/>
                    <a:pt x="584" y="497"/>
                    <a:pt x="603" y="317"/>
                  </a:cubicBezTo>
                  <a:lnTo>
                    <a:pt x="603" y="278"/>
                  </a:lnTo>
                  <a:cubicBezTo>
                    <a:pt x="622" y="89"/>
                    <a:pt x="494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255549" y="3936427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90" y="1"/>
                  </a:moveTo>
                  <a:cubicBezTo>
                    <a:pt x="1" y="1"/>
                    <a:pt x="1" y="584"/>
                    <a:pt x="390" y="584"/>
                  </a:cubicBezTo>
                  <a:cubicBezTo>
                    <a:pt x="779" y="584"/>
                    <a:pt x="779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176708" y="3960698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78" y="546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277793" y="4031483"/>
              <a:ext cx="30404" cy="32431"/>
            </a:xfrm>
            <a:custGeom>
              <a:avLst/>
              <a:gdLst/>
              <a:ahLst/>
              <a:cxnLst/>
              <a:rect l="l" t="t" r="r" b="b"/>
              <a:pathLst>
                <a:path w="585" h="624" extrusionOk="0">
                  <a:moveTo>
                    <a:pt x="195" y="1"/>
                  </a:moveTo>
                  <a:cubicBezTo>
                    <a:pt x="156" y="1"/>
                    <a:pt x="117" y="40"/>
                    <a:pt x="79" y="79"/>
                  </a:cubicBezTo>
                  <a:lnTo>
                    <a:pt x="40" y="117"/>
                  </a:lnTo>
                  <a:cubicBezTo>
                    <a:pt x="1" y="156"/>
                    <a:pt x="1" y="195"/>
                    <a:pt x="1" y="273"/>
                  </a:cubicBezTo>
                  <a:lnTo>
                    <a:pt x="1" y="351"/>
                  </a:lnTo>
                  <a:cubicBezTo>
                    <a:pt x="1" y="390"/>
                    <a:pt x="1" y="429"/>
                    <a:pt x="40" y="468"/>
                  </a:cubicBezTo>
                  <a:cubicBezTo>
                    <a:pt x="40" y="545"/>
                    <a:pt x="117" y="584"/>
                    <a:pt x="195" y="623"/>
                  </a:cubicBezTo>
                  <a:lnTo>
                    <a:pt x="351" y="623"/>
                  </a:lnTo>
                  <a:cubicBezTo>
                    <a:pt x="390" y="584"/>
                    <a:pt x="468" y="584"/>
                    <a:pt x="468" y="545"/>
                  </a:cubicBezTo>
                  <a:lnTo>
                    <a:pt x="545" y="507"/>
                  </a:lnTo>
                  <a:cubicBezTo>
                    <a:pt x="545" y="429"/>
                    <a:pt x="584" y="390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7" y="79"/>
                    <a:pt x="468" y="40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374876" y="3924214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2" y="0"/>
                  </a:moveTo>
                  <a:cubicBezTo>
                    <a:pt x="412" y="0"/>
                    <a:pt x="401" y="1"/>
                    <a:pt x="390" y="2"/>
                  </a:cubicBezTo>
                  <a:cubicBezTo>
                    <a:pt x="1" y="2"/>
                    <a:pt x="1" y="547"/>
                    <a:pt x="390" y="547"/>
                  </a:cubicBezTo>
                  <a:cubicBezTo>
                    <a:pt x="729" y="547"/>
                    <a:pt x="740" y="0"/>
                    <a:pt x="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326334" y="3847452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90" y="1"/>
                  </a:moveTo>
                  <a:cubicBezTo>
                    <a:pt x="1" y="1"/>
                    <a:pt x="1" y="545"/>
                    <a:pt x="390" y="545"/>
                  </a:cubicBezTo>
                  <a:cubicBezTo>
                    <a:pt x="740" y="545"/>
                    <a:pt x="740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435527" y="3807018"/>
              <a:ext cx="30404" cy="32379"/>
            </a:xfrm>
            <a:custGeom>
              <a:avLst/>
              <a:gdLst/>
              <a:ahLst/>
              <a:cxnLst/>
              <a:rect l="l" t="t" r="r" b="b"/>
              <a:pathLst>
                <a:path w="585" h="623" extrusionOk="0">
                  <a:moveTo>
                    <a:pt x="234" y="0"/>
                  </a:moveTo>
                  <a:cubicBezTo>
                    <a:pt x="196" y="0"/>
                    <a:pt x="157" y="39"/>
                    <a:pt x="118" y="78"/>
                  </a:cubicBezTo>
                  <a:lnTo>
                    <a:pt x="79" y="117"/>
                  </a:lnTo>
                  <a:cubicBezTo>
                    <a:pt x="40" y="156"/>
                    <a:pt x="40" y="234"/>
                    <a:pt x="40" y="273"/>
                  </a:cubicBezTo>
                  <a:lnTo>
                    <a:pt x="40" y="389"/>
                  </a:lnTo>
                  <a:cubicBezTo>
                    <a:pt x="1" y="389"/>
                    <a:pt x="1" y="428"/>
                    <a:pt x="40" y="467"/>
                  </a:cubicBezTo>
                  <a:cubicBezTo>
                    <a:pt x="40" y="545"/>
                    <a:pt x="118" y="584"/>
                    <a:pt x="196" y="623"/>
                  </a:cubicBezTo>
                  <a:lnTo>
                    <a:pt x="351" y="623"/>
                  </a:lnTo>
                  <a:cubicBezTo>
                    <a:pt x="390" y="623"/>
                    <a:pt x="468" y="584"/>
                    <a:pt x="507" y="545"/>
                  </a:cubicBezTo>
                  <a:lnTo>
                    <a:pt x="546" y="506"/>
                  </a:lnTo>
                  <a:cubicBezTo>
                    <a:pt x="546" y="467"/>
                    <a:pt x="585" y="389"/>
                    <a:pt x="585" y="351"/>
                  </a:cubicBezTo>
                  <a:lnTo>
                    <a:pt x="585" y="273"/>
                  </a:lnTo>
                  <a:cubicBezTo>
                    <a:pt x="585" y="234"/>
                    <a:pt x="585" y="195"/>
                    <a:pt x="585" y="156"/>
                  </a:cubicBezTo>
                  <a:cubicBezTo>
                    <a:pt x="585" y="117"/>
                    <a:pt x="546" y="78"/>
                    <a:pt x="546" y="78"/>
                  </a:cubicBezTo>
                  <a:cubicBezTo>
                    <a:pt x="507" y="39"/>
                    <a:pt x="468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465878" y="3682130"/>
              <a:ext cx="28377" cy="33938"/>
            </a:xfrm>
            <a:custGeom>
              <a:avLst/>
              <a:gdLst/>
              <a:ahLst/>
              <a:cxnLst/>
              <a:rect l="l" t="t" r="r" b="b"/>
              <a:pathLst>
                <a:path w="546" h="653" extrusionOk="0">
                  <a:moveTo>
                    <a:pt x="331" y="0"/>
                  </a:moveTo>
                  <a:cubicBezTo>
                    <a:pt x="312" y="0"/>
                    <a:pt x="293" y="10"/>
                    <a:pt x="273" y="30"/>
                  </a:cubicBezTo>
                  <a:lnTo>
                    <a:pt x="195" y="30"/>
                  </a:lnTo>
                  <a:cubicBezTo>
                    <a:pt x="156" y="30"/>
                    <a:pt x="117" y="30"/>
                    <a:pt x="78" y="68"/>
                  </a:cubicBezTo>
                  <a:lnTo>
                    <a:pt x="40" y="146"/>
                  </a:lnTo>
                  <a:cubicBezTo>
                    <a:pt x="1" y="185"/>
                    <a:pt x="1" y="224"/>
                    <a:pt x="1" y="302"/>
                  </a:cubicBezTo>
                  <a:lnTo>
                    <a:pt x="1" y="380"/>
                  </a:lnTo>
                  <a:cubicBezTo>
                    <a:pt x="1" y="419"/>
                    <a:pt x="1" y="458"/>
                    <a:pt x="1" y="497"/>
                  </a:cubicBezTo>
                  <a:cubicBezTo>
                    <a:pt x="40" y="535"/>
                    <a:pt x="40" y="535"/>
                    <a:pt x="78" y="574"/>
                  </a:cubicBezTo>
                  <a:cubicBezTo>
                    <a:pt x="78" y="613"/>
                    <a:pt x="117" y="613"/>
                    <a:pt x="156" y="652"/>
                  </a:cubicBezTo>
                  <a:lnTo>
                    <a:pt x="351" y="652"/>
                  </a:lnTo>
                  <a:cubicBezTo>
                    <a:pt x="390" y="613"/>
                    <a:pt x="429" y="613"/>
                    <a:pt x="468" y="574"/>
                  </a:cubicBezTo>
                  <a:lnTo>
                    <a:pt x="507" y="497"/>
                  </a:lnTo>
                  <a:cubicBezTo>
                    <a:pt x="545" y="458"/>
                    <a:pt x="545" y="419"/>
                    <a:pt x="545" y="380"/>
                  </a:cubicBezTo>
                  <a:lnTo>
                    <a:pt x="545" y="263"/>
                  </a:lnTo>
                  <a:cubicBezTo>
                    <a:pt x="545" y="224"/>
                    <a:pt x="545" y="185"/>
                    <a:pt x="545" y="146"/>
                  </a:cubicBezTo>
                  <a:cubicBezTo>
                    <a:pt x="507" y="107"/>
                    <a:pt x="507" y="107"/>
                    <a:pt x="468" y="68"/>
                  </a:cubicBezTo>
                  <a:cubicBezTo>
                    <a:pt x="429" y="30"/>
                    <a:pt x="429" y="30"/>
                    <a:pt x="390" y="30"/>
                  </a:cubicBezTo>
                  <a:cubicBezTo>
                    <a:pt x="370" y="10"/>
                    <a:pt x="35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391039" y="3633069"/>
              <a:ext cx="32431" cy="30404"/>
            </a:xfrm>
            <a:custGeom>
              <a:avLst/>
              <a:gdLst/>
              <a:ahLst/>
              <a:cxnLst/>
              <a:rect l="l" t="t" r="r" b="b"/>
              <a:pathLst>
                <a:path w="624" h="585" extrusionOk="0">
                  <a:moveTo>
                    <a:pt x="312" y="1"/>
                  </a:moveTo>
                  <a:cubicBezTo>
                    <a:pt x="1" y="40"/>
                    <a:pt x="1" y="546"/>
                    <a:pt x="312" y="584"/>
                  </a:cubicBezTo>
                  <a:cubicBezTo>
                    <a:pt x="623" y="546"/>
                    <a:pt x="623" y="40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435527" y="3713988"/>
              <a:ext cx="40539" cy="30352"/>
            </a:xfrm>
            <a:custGeom>
              <a:avLst/>
              <a:gdLst/>
              <a:ahLst/>
              <a:cxnLst/>
              <a:rect l="l" t="t" r="r" b="b"/>
              <a:pathLst>
                <a:path w="780" h="584" extrusionOk="0">
                  <a:moveTo>
                    <a:pt x="390" y="0"/>
                  </a:moveTo>
                  <a:cubicBezTo>
                    <a:pt x="1" y="0"/>
                    <a:pt x="1" y="584"/>
                    <a:pt x="390" y="584"/>
                  </a:cubicBezTo>
                  <a:cubicBezTo>
                    <a:pt x="779" y="584"/>
                    <a:pt x="779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544771" y="3546120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84"/>
                    <a:pt x="74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451742" y="3608798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40" y="584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504337" y="3491498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0" y="1"/>
                  </a:moveTo>
                  <a:cubicBezTo>
                    <a:pt x="0" y="1"/>
                    <a:pt x="0" y="584"/>
                    <a:pt x="350" y="584"/>
                  </a:cubicBezTo>
                  <a:cubicBezTo>
                    <a:pt x="739" y="584"/>
                    <a:pt x="739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492176" y="3408603"/>
              <a:ext cx="30404" cy="32379"/>
            </a:xfrm>
            <a:custGeom>
              <a:avLst/>
              <a:gdLst/>
              <a:ahLst/>
              <a:cxnLst/>
              <a:rect l="l" t="t" r="r" b="b"/>
              <a:pathLst>
                <a:path w="585" h="623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17"/>
                  </a:lnTo>
                  <a:cubicBezTo>
                    <a:pt x="1" y="156"/>
                    <a:pt x="1" y="195"/>
                    <a:pt x="1" y="273"/>
                  </a:cubicBezTo>
                  <a:lnTo>
                    <a:pt x="1" y="351"/>
                  </a:lnTo>
                  <a:cubicBezTo>
                    <a:pt x="1" y="389"/>
                    <a:pt x="1" y="428"/>
                    <a:pt x="39" y="467"/>
                  </a:cubicBezTo>
                  <a:cubicBezTo>
                    <a:pt x="39" y="506"/>
                    <a:pt x="78" y="545"/>
                    <a:pt x="78" y="545"/>
                  </a:cubicBezTo>
                  <a:cubicBezTo>
                    <a:pt x="117" y="584"/>
                    <a:pt x="156" y="623"/>
                    <a:pt x="195" y="623"/>
                  </a:cubicBezTo>
                  <a:lnTo>
                    <a:pt x="351" y="623"/>
                  </a:lnTo>
                  <a:cubicBezTo>
                    <a:pt x="390" y="623"/>
                    <a:pt x="468" y="584"/>
                    <a:pt x="506" y="584"/>
                  </a:cubicBezTo>
                  <a:lnTo>
                    <a:pt x="545" y="506"/>
                  </a:lnTo>
                  <a:cubicBezTo>
                    <a:pt x="545" y="467"/>
                    <a:pt x="584" y="428"/>
                    <a:pt x="584" y="389"/>
                  </a:cubicBezTo>
                  <a:lnTo>
                    <a:pt x="545" y="389"/>
                  </a:ln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45" y="117"/>
                    <a:pt x="506" y="78"/>
                    <a:pt x="506" y="78"/>
                  </a:cubicBezTo>
                  <a:cubicBezTo>
                    <a:pt x="468" y="39"/>
                    <a:pt x="429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577097" y="3376225"/>
              <a:ext cx="38512" cy="30404"/>
            </a:xfrm>
            <a:custGeom>
              <a:avLst/>
              <a:gdLst/>
              <a:ahLst/>
              <a:cxnLst/>
              <a:rect l="l" t="t" r="r" b="b"/>
              <a:pathLst>
                <a:path w="741" h="585" extrusionOk="0">
                  <a:moveTo>
                    <a:pt x="351" y="1"/>
                  </a:moveTo>
                  <a:cubicBezTo>
                    <a:pt x="1" y="1"/>
                    <a:pt x="1" y="584"/>
                    <a:pt x="351" y="584"/>
                  </a:cubicBezTo>
                  <a:cubicBezTo>
                    <a:pt x="740" y="545"/>
                    <a:pt x="740" y="1"/>
                    <a:pt x="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571069" y="3273113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84"/>
                    <a:pt x="74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518473" y="3196767"/>
              <a:ext cx="28377" cy="33886"/>
            </a:xfrm>
            <a:custGeom>
              <a:avLst/>
              <a:gdLst/>
              <a:ahLst/>
              <a:cxnLst/>
              <a:rect l="l" t="t" r="r" b="b"/>
              <a:pathLst>
                <a:path w="546" h="652" extrusionOk="0">
                  <a:moveTo>
                    <a:pt x="331" y="0"/>
                  </a:moveTo>
                  <a:cubicBezTo>
                    <a:pt x="312" y="0"/>
                    <a:pt x="292" y="10"/>
                    <a:pt x="273" y="29"/>
                  </a:cubicBezTo>
                  <a:lnTo>
                    <a:pt x="195" y="29"/>
                  </a:lnTo>
                  <a:cubicBezTo>
                    <a:pt x="156" y="29"/>
                    <a:pt x="117" y="68"/>
                    <a:pt x="78" y="107"/>
                  </a:cubicBezTo>
                  <a:lnTo>
                    <a:pt x="39" y="146"/>
                  </a:lnTo>
                  <a:cubicBezTo>
                    <a:pt x="0" y="185"/>
                    <a:pt x="0" y="224"/>
                    <a:pt x="0" y="302"/>
                  </a:cubicBezTo>
                  <a:lnTo>
                    <a:pt x="0" y="380"/>
                  </a:lnTo>
                  <a:cubicBezTo>
                    <a:pt x="0" y="418"/>
                    <a:pt x="0" y="457"/>
                    <a:pt x="0" y="496"/>
                  </a:cubicBezTo>
                  <a:cubicBezTo>
                    <a:pt x="0" y="535"/>
                    <a:pt x="39" y="574"/>
                    <a:pt x="39" y="574"/>
                  </a:cubicBezTo>
                  <a:cubicBezTo>
                    <a:pt x="78" y="613"/>
                    <a:pt x="117" y="652"/>
                    <a:pt x="156" y="652"/>
                  </a:cubicBezTo>
                  <a:lnTo>
                    <a:pt x="312" y="652"/>
                  </a:lnTo>
                  <a:cubicBezTo>
                    <a:pt x="390" y="652"/>
                    <a:pt x="428" y="613"/>
                    <a:pt x="467" y="574"/>
                  </a:cubicBezTo>
                  <a:lnTo>
                    <a:pt x="506" y="535"/>
                  </a:lnTo>
                  <a:cubicBezTo>
                    <a:pt x="506" y="496"/>
                    <a:pt x="545" y="457"/>
                    <a:pt x="545" y="380"/>
                  </a:cubicBezTo>
                  <a:lnTo>
                    <a:pt x="545" y="263"/>
                  </a:lnTo>
                  <a:cubicBezTo>
                    <a:pt x="545" y="224"/>
                    <a:pt x="545" y="185"/>
                    <a:pt x="545" y="185"/>
                  </a:cubicBezTo>
                  <a:cubicBezTo>
                    <a:pt x="506" y="146"/>
                    <a:pt x="506" y="107"/>
                    <a:pt x="467" y="68"/>
                  </a:cubicBezTo>
                  <a:cubicBezTo>
                    <a:pt x="428" y="29"/>
                    <a:pt x="428" y="29"/>
                    <a:pt x="390" y="29"/>
                  </a:cubicBezTo>
                  <a:cubicBezTo>
                    <a:pt x="370" y="10"/>
                    <a:pt x="351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599341" y="3133569"/>
              <a:ext cx="30404" cy="34406"/>
            </a:xfrm>
            <a:custGeom>
              <a:avLst/>
              <a:gdLst/>
              <a:ahLst/>
              <a:cxnLst/>
              <a:rect l="l" t="t" r="r" b="b"/>
              <a:pathLst>
                <a:path w="585" h="662" extrusionOk="0">
                  <a:moveTo>
                    <a:pt x="234" y="0"/>
                  </a:moveTo>
                  <a:cubicBezTo>
                    <a:pt x="196" y="39"/>
                    <a:pt x="157" y="39"/>
                    <a:pt x="118" y="78"/>
                  </a:cubicBezTo>
                  <a:lnTo>
                    <a:pt x="79" y="156"/>
                  </a:lnTo>
                  <a:cubicBezTo>
                    <a:pt x="40" y="195"/>
                    <a:pt x="40" y="234"/>
                    <a:pt x="40" y="272"/>
                  </a:cubicBezTo>
                  <a:lnTo>
                    <a:pt x="40" y="389"/>
                  </a:lnTo>
                  <a:cubicBezTo>
                    <a:pt x="1" y="428"/>
                    <a:pt x="1" y="467"/>
                    <a:pt x="40" y="506"/>
                  </a:cubicBezTo>
                  <a:cubicBezTo>
                    <a:pt x="40" y="545"/>
                    <a:pt x="118" y="623"/>
                    <a:pt x="157" y="662"/>
                  </a:cubicBezTo>
                  <a:lnTo>
                    <a:pt x="351" y="662"/>
                  </a:lnTo>
                  <a:cubicBezTo>
                    <a:pt x="390" y="662"/>
                    <a:pt x="468" y="623"/>
                    <a:pt x="468" y="584"/>
                  </a:cubicBezTo>
                  <a:lnTo>
                    <a:pt x="507" y="545"/>
                  </a:lnTo>
                  <a:cubicBezTo>
                    <a:pt x="546" y="506"/>
                    <a:pt x="585" y="428"/>
                    <a:pt x="546" y="389"/>
                  </a:cubicBezTo>
                  <a:lnTo>
                    <a:pt x="585" y="389"/>
                  </a:lnTo>
                  <a:lnTo>
                    <a:pt x="585" y="272"/>
                  </a:lnTo>
                  <a:cubicBezTo>
                    <a:pt x="585" y="234"/>
                    <a:pt x="585" y="195"/>
                    <a:pt x="585" y="156"/>
                  </a:cubicBezTo>
                  <a:cubicBezTo>
                    <a:pt x="546" y="78"/>
                    <a:pt x="468" y="39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542744" y="3056703"/>
              <a:ext cx="28377" cy="32379"/>
            </a:xfrm>
            <a:custGeom>
              <a:avLst/>
              <a:gdLst/>
              <a:ahLst/>
              <a:cxnLst/>
              <a:rect l="l" t="t" r="r" b="b"/>
              <a:pathLst>
                <a:path w="546" h="623" extrusionOk="0">
                  <a:moveTo>
                    <a:pt x="195" y="0"/>
                  </a:moveTo>
                  <a:cubicBezTo>
                    <a:pt x="156" y="0"/>
                    <a:pt x="117" y="39"/>
                    <a:pt x="78" y="78"/>
                  </a:cubicBezTo>
                  <a:lnTo>
                    <a:pt x="39" y="156"/>
                  </a:lnTo>
                  <a:cubicBezTo>
                    <a:pt x="0" y="195"/>
                    <a:pt x="0" y="234"/>
                    <a:pt x="0" y="273"/>
                  </a:cubicBezTo>
                  <a:lnTo>
                    <a:pt x="0" y="389"/>
                  </a:lnTo>
                  <a:cubicBezTo>
                    <a:pt x="0" y="428"/>
                    <a:pt x="0" y="467"/>
                    <a:pt x="0" y="506"/>
                  </a:cubicBezTo>
                  <a:cubicBezTo>
                    <a:pt x="39" y="545"/>
                    <a:pt x="78" y="623"/>
                    <a:pt x="156" y="623"/>
                  </a:cubicBezTo>
                  <a:lnTo>
                    <a:pt x="351" y="623"/>
                  </a:lnTo>
                  <a:cubicBezTo>
                    <a:pt x="390" y="623"/>
                    <a:pt x="428" y="584"/>
                    <a:pt x="467" y="545"/>
                  </a:cubicBezTo>
                  <a:lnTo>
                    <a:pt x="506" y="506"/>
                  </a:lnTo>
                  <a:cubicBezTo>
                    <a:pt x="545" y="467"/>
                    <a:pt x="545" y="428"/>
                    <a:pt x="545" y="351"/>
                  </a:cubicBezTo>
                  <a:lnTo>
                    <a:pt x="545" y="273"/>
                  </a:lnTo>
                  <a:cubicBezTo>
                    <a:pt x="545" y="234"/>
                    <a:pt x="545" y="195"/>
                    <a:pt x="545" y="156"/>
                  </a:cubicBezTo>
                  <a:cubicBezTo>
                    <a:pt x="506" y="117"/>
                    <a:pt x="506" y="78"/>
                    <a:pt x="467" y="78"/>
                  </a:cubicBezTo>
                  <a:cubicBezTo>
                    <a:pt x="428" y="39"/>
                    <a:pt x="390" y="39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597366" y="3000054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8" y="584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546798" y="2933323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591286" y="3214437"/>
              <a:ext cx="40487" cy="30404"/>
            </a:xfrm>
            <a:custGeom>
              <a:avLst/>
              <a:gdLst/>
              <a:ahLst/>
              <a:cxnLst/>
              <a:rect l="l" t="t" r="r" b="b"/>
              <a:pathLst>
                <a:path w="779" h="585" extrusionOk="0">
                  <a:moveTo>
                    <a:pt x="389" y="1"/>
                  </a:moveTo>
                  <a:cubicBezTo>
                    <a:pt x="0" y="1"/>
                    <a:pt x="0" y="584"/>
                    <a:pt x="389" y="584"/>
                  </a:cubicBezTo>
                  <a:cubicBezTo>
                    <a:pt x="779" y="545"/>
                    <a:pt x="779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571069" y="3473308"/>
              <a:ext cx="40487" cy="28377"/>
            </a:xfrm>
            <a:custGeom>
              <a:avLst/>
              <a:gdLst/>
              <a:ahLst/>
              <a:cxnLst/>
              <a:rect l="l" t="t" r="r" b="b"/>
              <a:pathLst>
                <a:path w="779" h="546" extrusionOk="0">
                  <a:moveTo>
                    <a:pt x="389" y="1"/>
                  </a:moveTo>
                  <a:cubicBezTo>
                    <a:pt x="0" y="1"/>
                    <a:pt x="0" y="545"/>
                    <a:pt x="389" y="545"/>
                  </a:cubicBezTo>
                  <a:cubicBezTo>
                    <a:pt x="778" y="545"/>
                    <a:pt x="778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520500" y="3315470"/>
              <a:ext cx="40487" cy="28481"/>
            </a:xfrm>
            <a:custGeom>
              <a:avLst/>
              <a:gdLst/>
              <a:ahLst/>
              <a:cxnLst/>
              <a:rect l="l" t="t" r="r" b="b"/>
              <a:pathLst>
                <a:path w="779" h="548" extrusionOk="0">
                  <a:moveTo>
                    <a:pt x="426" y="0"/>
                  </a:moveTo>
                  <a:cubicBezTo>
                    <a:pt x="414" y="0"/>
                    <a:pt x="402" y="1"/>
                    <a:pt x="389" y="2"/>
                  </a:cubicBezTo>
                  <a:cubicBezTo>
                    <a:pt x="0" y="2"/>
                    <a:pt x="0" y="547"/>
                    <a:pt x="389" y="547"/>
                  </a:cubicBezTo>
                  <a:cubicBezTo>
                    <a:pt x="766" y="547"/>
                    <a:pt x="778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611503" y="3329606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2" y="1"/>
                  </a:moveTo>
                  <a:cubicBezTo>
                    <a:pt x="412" y="1"/>
                    <a:pt x="401" y="1"/>
                    <a:pt x="390" y="3"/>
                  </a:cubicBezTo>
                  <a:cubicBezTo>
                    <a:pt x="0" y="3"/>
                    <a:pt x="0" y="547"/>
                    <a:pt x="390" y="547"/>
                  </a:cubicBezTo>
                  <a:cubicBezTo>
                    <a:pt x="729" y="547"/>
                    <a:pt x="739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526581" y="3631042"/>
              <a:ext cx="38460" cy="30404"/>
            </a:xfrm>
            <a:custGeom>
              <a:avLst/>
              <a:gdLst/>
              <a:ahLst/>
              <a:cxnLst/>
              <a:rect l="l" t="t" r="r" b="b"/>
              <a:pathLst>
                <a:path w="740" h="585" extrusionOk="0">
                  <a:moveTo>
                    <a:pt x="350" y="1"/>
                  </a:moveTo>
                  <a:cubicBezTo>
                    <a:pt x="0" y="1"/>
                    <a:pt x="0" y="585"/>
                    <a:pt x="350" y="585"/>
                  </a:cubicBezTo>
                  <a:cubicBezTo>
                    <a:pt x="739" y="585"/>
                    <a:pt x="739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473986" y="3529957"/>
              <a:ext cx="40487" cy="28325"/>
            </a:xfrm>
            <a:custGeom>
              <a:avLst/>
              <a:gdLst/>
              <a:ahLst/>
              <a:cxnLst/>
              <a:rect l="l" t="t" r="r" b="b"/>
              <a:pathLst>
                <a:path w="779" h="545" extrusionOk="0">
                  <a:moveTo>
                    <a:pt x="389" y="0"/>
                  </a:moveTo>
                  <a:cubicBezTo>
                    <a:pt x="0" y="0"/>
                    <a:pt x="0" y="545"/>
                    <a:pt x="389" y="545"/>
                  </a:cubicBezTo>
                  <a:cubicBezTo>
                    <a:pt x="779" y="545"/>
                    <a:pt x="779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496230" y="3728021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422" y="1"/>
                  </a:moveTo>
                  <a:cubicBezTo>
                    <a:pt x="412" y="1"/>
                    <a:pt x="401" y="1"/>
                    <a:pt x="390" y="3"/>
                  </a:cubicBezTo>
                  <a:cubicBezTo>
                    <a:pt x="0" y="3"/>
                    <a:pt x="0" y="547"/>
                    <a:pt x="390" y="547"/>
                  </a:cubicBezTo>
                  <a:cubicBezTo>
                    <a:pt x="728" y="547"/>
                    <a:pt x="739" y="1"/>
                    <a:pt x="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358713" y="3778589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387" y="1"/>
                  </a:moveTo>
                  <a:cubicBezTo>
                    <a:pt x="375" y="1"/>
                    <a:pt x="363" y="1"/>
                    <a:pt x="350" y="2"/>
                  </a:cubicBezTo>
                  <a:cubicBezTo>
                    <a:pt x="0" y="2"/>
                    <a:pt x="0" y="547"/>
                    <a:pt x="350" y="547"/>
                  </a:cubicBezTo>
                  <a:cubicBezTo>
                    <a:pt x="727" y="547"/>
                    <a:pt x="739" y="1"/>
                    <a:pt x="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405227" y="3865642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89" y="1"/>
                  </a:moveTo>
                  <a:cubicBezTo>
                    <a:pt x="0" y="1"/>
                    <a:pt x="0" y="546"/>
                    <a:pt x="389" y="546"/>
                  </a:cubicBezTo>
                  <a:cubicBezTo>
                    <a:pt x="740" y="546"/>
                    <a:pt x="740" y="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320254" y="3964648"/>
              <a:ext cx="38460" cy="28481"/>
            </a:xfrm>
            <a:custGeom>
              <a:avLst/>
              <a:gdLst/>
              <a:ahLst/>
              <a:cxnLst/>
              <a:rect l="l" t="t" r="r" b="b"/>
              <a:pathLst>
                <a:path w="740" h="548" extrusionOk="0">
                  <a:moveTo>
                    <a:pt x="388" y="1"/>
                  </a:moveTo>
                  <a:cubicBezTo>
                    <a:pt x="376" y="1"/>
                    <a:pt x="364" y="1"/>
                    <a:pt x="351" y="3"/>
                  </a:cubicBezTo>
                  <a:cubicBezTo>
                    <a:pt x="1" y="3"/>
                    <a:pt x="1" y="547"/>
                    <a:pt x="351" y="547"/>
                  </a:cubicBezTo>
                  <a:cubicBezTo>
                    <a:pt x="728" y="547"/>
                    <a:pt x="740" y="1"/>
                    <a:pt x="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263657" y="3855559"/>
              <a:ext cx="38460" cy="30352"/>
            </a:xfrm>
            <a:custGeom>
              <a:avLst/>
              <a:gdLst/>
              <a:ahLst/>
              <a:cxnLst/>
              <a:rect l="l" t="t" r="r" b="b"/>
              <a:pathLst>
                <a:path w="740" h="584" extrusionOk="0">
                  <a:moveTo>
                    <a:pt x="389" y="0"/>
                  </a:moveTo>
                  <a:cubicBezTo>
                    <a:pt x="0" y="0"/>
                    <a:pt x="0" y="584"/>
                    <a:pt x="389" y="584"/>
                  </a:cubicBezTo>
                  <a:cubicBezTo>
                    <a:pt x="740" y="584"/>
                    <a:pt x="740" y="0"/>
                    <a:pt x="3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312198" y="3891939"/>
              <a:ext cx="38460" cy="28377"/>
            </a:xfrm>
            <a:custGeom>
              <a:avLst/>
              <a:gdLst/>
              <a:ahLst/>
              <a:cxnLst/>
              <a:rect l="l" t="t" r="r" b="b"/>
              <a:pathLst>
                <a:path w="740" h="546" extrusionOk="0">
                  <a:moveTo>
                    <a:pt x="350" y="1"/>
                  </a:moveTo>
                  <a:cubicBezTo>
                    <a:pt x="0" y="1"/>
                    <a:pt x="0" y="545"/>
                    <a:pt x="350" y="545"/>
                  </a:cubicBezTo>
                  <a:cubicBezTo>
                    <a:pt x="740" y="545"/>
                    <a:pt x="740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70497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3225" y="288743"/>
            <a:ext cx="7717500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302068" y="840442"/>
            <a:ext cx="6941084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bằng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manh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về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tận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947768" y="2280442"/>
            <a:ext cx="4196232" cy="815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tổn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6062244" y="3412306"/>
            <a:ext cx="3081756" cy="8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Một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và </a:t>
            </a:r>
            <a:r>
              <a:rPr lang="en-US" sz="2100" b="0" i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100" b="0" i="1" dirty="0">
                <a:latin typeface="Cambria" panose="02040503050406030204" pitchFamily="18" charset="0"/>
                <a:ea typeface="Cambria" panose="02040503050406030204" pitchFamily="18" charset="0"/>
              </a:rPr>
              <a:t> thực</a:t>
            </a:r>
            <a:endParaRPr lang="vi-VN" sz="2100" b="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The Lion King, Hand-Drawn Animation, and the Problem With Photo-Realism |  Vanity Fai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87" b="99373" l="104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67" y="1360714"/>
            <a:ext cx="5674178" cy="378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518110" y="2434179"/>
            <a:ext cx="330506" cy="572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ight Arrow 8"/>
          <p:cNvSpPr/>
          <p:nvPr/>
        </p:nvSpPr>
        <p:spPr>
          <a:xfrm>
            <a:off x="5638324" y="3555942"/>
            <a:ext cx="330506" cy="572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31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/>
      <p:bldP spid="8" grpId="0"/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7717500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4625" y="645579"/>
            <a:ext cx="4992004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240321" y="1762075"/>
            <a:ext cx="1650482" cy="968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10.000.000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4594034" y="1045007"/>
            <a:ext cx="4364042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được: 1.400.000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4750999" y="1851426"/>
            <a:ext cx="1506581" cy="112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300.000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thực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7648825" y="1762075"/>
            <a:ext cx="1485521" cy="157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1.000.000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động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4335087" y="3576421"/>
            <a:ext cx="4472848" cy="78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phong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1219488" y="3723367"/>
            <a:ext cx="2037436" cy="87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Earth Vector Art &amp;amp; Graphics | freevector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706" l="0" r="97876">
                        <a14:foregroundMark x1="13725" y1="25490" x2="27614" y2="25490"/>
                        <a14:foregroundMark x1="92484" y1="51634" x2="67974" y2="51634"/>
                        <a14:foregroundMark x1="27124" y1="62908" x2="16667" y2="6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89" y="1513115"/>
            <a:ext cx="1466362" cy="146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scot open book looking magnifying glass isolated. Mascot open book  looking through magnifying glass isolated. | Can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6604" y1="9056" x2="27736" y2="36609"/>
                        <a14:foregroundMark x1="91509" y1="48940" x2="70755" y2="68979"/>
                        <a14:foregroundMark x1="48491" y1="6551" x2="48491" y2="6551"/>
                        <a14:foregroundMark x1="48491" y1="5395" x2="50189" y2="0"/>
                        <a14:foregroundMark x1="10377" y1="63198" x2="2830" y2="72254"/>
                        <a14:foregroundMark x1="21321" y1="73025" x2="3208" y2="72640"/>
                        <a14:foregroundMark x1="70189" y1="50482" x2="87547" y2="69750"/>
                        <a14:foregroundMark x1="67547" y1="56262" x2="71887" y2="61657"/>
                        <a14:foregroundMark x1="18868" y1="64933" x2="11132" y2="70713"/>
                        <a14:foregroundMark x1="92830" y1="47206" x2="91887" y2="53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80" y="32686"/>
            <a:ext cx="1204336" cy="117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ree Images | Free Vectors, Stock Photos &amp;amp; PSD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54" l="0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88" y="1959003"/>
            <a:ext cx="1272598" cy="108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ector Cute Jungle Animals in Cartoon Style, Wild Animal, Zoo Designs for  Background, Baby Clothes. Hand Drawn Characters 2139709 Vector Art at  Vecteezy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9898" y1="69694" x2="59184" y2="83571"/>
                        <a14:foregroundMark x1="4490" y1="52041" x2="34898" y2="84184"/>
                        <a14:foregroundMark x1="9490" y1="50918" x2="22449" y2="59286"/>
                        <a14:foregroundMark x1="10612" y1="51735" x2="28571" y2="87347"/>
                        <a14:foregroundMark x1="62347" y1="67653" x2="68980" y2="83265"/>
                        <a14:foregroundMark x1="68673" y1="69694" x2="59490" y2="69388"/>
                        <a14:foregroundMark x1="64694" y1="67347" x2="67857" y2="6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316" y="1739809"/>
            <a:ext cx="1447024" cy="144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534028" y="3723367"/>
            <a:ext cx="523955" cy="634050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51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5310247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4625" y="645579"/>
            <a:ext cx="4992004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2573221" y="1910271"/>
            <a:ext cx="2860896" cy="165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của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843886" y="2392086"/>
            <a:ext cx="523955" cy="75791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8" descr="Tree Images | Free Vectors, Stock Photos &amp;amp; PS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54" l="0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8" y="1227331"/>
            <a:ext cx="1786532" cy="152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/>
          <p:cNvSpPr txBox="1">
            <a:spLocks/>
          </p:cNvSpPr>
          <p:nvPr/>
        </p:nvSpPr>
        <p:spPr>
          <a:xfrm>
            <a:off x="6043096" y="1760180"/>
            <a:ext cx="2860896" cy="82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6000584" y="2455090"/>
            <a:ext cx="2860896" cy="82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mồi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thịt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5958072" y="3150000"/>
            <a:ext cx="2860896" cy="827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ight Arrow 19"/>
          <p:cNvSpPr/>
          <p:nvPr/>
        </p:nvSpPr>
        <p:spPr>
          <a:xfrm flipH="1">
            <a:off x="5476629" y="2270383"/>
            <a:ext cx="516265" cy="634050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078" name="Picture 6" descr="Phim hoạt hình Safari Clip nghệ thuật - đười ươi png tải về - Miễn phí  trong suốt Họ Hươu Cao Cổ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571" l="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38" y="2793790"/>
            <a:ext cx="2197291" cy="170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3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2" grpId="0" animBg="1"/>
      <p:bldP spid="17" grpId="0"/>
      <p:bldP spid="18" grpId="0"/>
      <p:bldP spid="19" grpId="0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4625" y="138429"/>
            <a:ext cx="5310247" cy="572700"/>
          </a:xfrm>
        </p:spPr>
        <p:txBody>
          <a:bodyPr/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84625" y="645579"/>
            <a:ext cx="7700908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061605" y="1497818"/>
            <a:ext cx="1809972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823559" y="1488079"/>
            <a:ext cx="2062108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chốt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354718" y="1488079"/>
            <a:ext cx="2436741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ngẫu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936386" y="3713329"/>
            <a:ext cx="3076289" cy="114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ây Thông Hình ảnh | Định dạng hình ảnh PNG 400175120| vn.lovepik.co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" y="1061668"/>
            <a:ext cx="1359914" cy="113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on Tiger Jaguar Animal Cheetah, PNG, 1500x1500px, Lion, Art, Big Cats,  Carnivoran, Cat Like Mammal Downloa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8171">
                        <a14:foregroundMark x1="20854" y1="34146" x2="33902" y2="41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02" y="1061668"/>
            <a:ext cx="1151134" cy="115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3"/>
          <p:cNvSpPr txBox="1">
            <a:spLocks/>
          </p:cNvSpPr>
          <p:nvPr/>
        </p:nvSpPr>
        <p:spPr>
          <a:xfrm>
            <a:off x="156277" y="2179454"/>
            <a:ext cx="2432687" cy="61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nhiều,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động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2847502" y="2151757"/>
            <a:ext cx="2645383" cy="785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die Flower"/>
              <a:buNone/>
              <a:defRPr sz="2800" b="1" i="0" u="none" strike="noStrike" cap="none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khống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động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100" b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endParaRPr lang="vi-VN" sz="2100" b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32" name="Picture 8" descr="Animals 360560 Vector Art at Vecteezy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262">
                        <a14:foregroundMark x1="37392" y1="91633" x2="57442" y2="91224"/>
                        <a14:foregroundMark x1="46125" y1="65714" x2="43173" y2="78776"/>
                        <a14:foregroundMark x1="81919" y1="51224" x2="89299" y2="82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809" y="2624911"/>
            <a:ext cx="3994650" cy="240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344058" y="3713329"/>
            <a:ext cx="392782" cy="79321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642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5" grpId="0"/>
      <p:bldP spid="7" grpId="0"/>
      <p:bldP spid="9" grpId="0"/>
      <p:bldP spid="13" grpId="0"/>
      <p:bldP spid="14" grpId="0"/>
      <p:bldP spid="2" grpId="0" animBg="1"/>
    </p:bldLst>
  </p:timing>
</p:sld>
</file>

<file path=ppt/theme/theme1.xml><?xml version="1.0" encoding="utf-8"?>
<a:theme xmlns:a="http://schemas.openxmlformats.org/drawingml/2006/main" name="Workout for Kids by Slidesgo">
  <a:themeElements>
    <a:clrScheme name="Simple Light">
      <a:dk1>
        <a:srgbClr val="282828"/>
      </a:dk1>
      <a:lt1>
        <a:srgbClr val="FFDFC6"/>
      </a:lt1>
      <a:dk2>
        <a:srgbClr val="FFF6ED"/>
      </a:dk2>
      <a:lt2>
        <a:srgbClr val="97C9BA"/>
      </a:lt2>
      <a:accent1>
        <a:srgbClr val="818529"/>
      </a:accent1>
      <a:accent2>
        <a:srgbClr val="124947"/>
      </a:accent2>
      <a:accent3>
        <a:srgbClr val="F9C45E"/>
      </a:accent3>
      <a:accent4>
        <a:srgbClr val="F2A040"/>
      </a:accent4>
      <a:accent5>
        <a:srgbClr val="F28485"/>
      </a:accent5>
      <a:accent6>
        <a:srgbClr val="456CA3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597</Words>
  <Application>Microsoft Office PowerPoint</Application>
  <PresentationFormat>On-screen Show (16:9)</PresentationFormat>
  <Paragraphs>71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Indie Flower</vt:lpstr>
      <vt:lpstr>Cambria</vt:lpstr>
      <vt:lpstr>宋体</vt:lpstr>
      <vt:lpstr>Maven Pro</vt:lpstr>
      <vt:lpstr>Workout for Kids by Slidesgo</vt:lpstr>
      <vt:lpstr>Tiết 119, 120:  CÁC LOÀI CHUNG SỐNG VỚI NHAU NHƯ THẾ NÀO?</vt:lpstr>
      <vt:lpstr>MỤC TIÊU CẦN ĐẠT</vt:lpstr>
      <vt:lpstr>I. ĐỌC VĂN BẢN</vt:lpstr>
      <vt:lpstr>I. ĐỌC VĂN BẢN</vt:lpstr>
      <vt:lpstr>II. KHÁM PHÁ VĂN BẢN</vt:lpstr>
      <vt:lpstr>1. Đặt vấn đề</vt:lpstr>
      <vt:lpstr>2. Nội dung vấn đề</vt:lpstr>
      <vt:lpstr>2. Nội dung vấn đề</vt:lpstr>
      <vt:lpstr>2. Nội dung vấn đề</vt:lpstr>
      <vt:lpstr>2. Nội dung vấn đề</vt:lpstr>
      <vt:lpstr>2. Nội dung vấn đề</vt:lpstr>
      <vt:lpstr>2. Nội dung vấn đề</vt:lpstr>
      <vt:lpstr>3. Kết thúc vấn đề</vt:lpstr>
      <vt:lpstr>III. TỔNG KẾT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Workout for Kids</dc:title>
  <dc:creator>Administrator</dc:creator>
  <cp:lastModifiedBy>huy_ctn</cp:lastModifiedBy>
  <cp:revision>21</cp:revision>
  <dcterms:modified xsi:type="dcterms:W3CDTF">2025-10-22T03:04:34Z</dcterms:modified>
</cp:coreProperties>
</file>