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7" r:id="rId2"/>
    <p:sldId id="486" r:id="rId3"/>
    <p:sldId id="479" r:id="rId4"/>
    <p:sldId id="485" r:id="rId5"/>
    <p:sldId id="487" r:id="rId6"/>
    <p:sldId id="496" r:id="rId7"/>
    <p:sldId id="497" r:id="rId8"/>
    <p:sldId id="498" r:id="rId9"/>
    <p:sldId id="494" r:id="rId10"/>
    <p:sldId id="499" r:id="rId11"/>
    <p:sldId id="481" r:id="rId1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51"/>
  </p:normalViewPr>
  <p:slideViewPr>
    <p:cSldViewPr snapToGrid="0" snapToObjects="1">
      <p:cViewPr varScale="1">
        <p:scale>
          <a:sx n="62" d="100"/>
          <a:sy n="62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:a16="http://schemas.microsoft.com/office/drawing/2014/main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:a16="http://schemas.microsoft.com/office/drawing/2014/main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>
            <a:extLst>
              <a:ext uri="{FF2B5EF4-FFF2-40B4-BE49-F238E27FC236}">
                <a16:creationId xmlns:a16="http://schemas.microsoft.com/office/drawing/2014/main" id="{594C1A46-BF00-3549-A0CC-1D359B59C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569913"/>
            <a:ext cx="815340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VN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stars">
            <a:extLst>
              <a:ext uri="{FF2B5EF4-FFF2-40B4-BE49-F238E27FC236}">
                <a16:creationId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WordArt 14">
            <a:extLst>
              <a:ext uri="{FF2B5EF4-FFF2-40B4-BE49-F238E27FC236}">
                <a16:creationId xmlns:a16="http://schemas.microsoft.com/office/drawing/2014/main" id="{930FB667-7312-DF42-B40A-17D54AA9B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628900"/>
            <a:ext cx="7162800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Đến dự tiết học Lich Sử lớp 6</a:t>
            </a:r>
            <a:endParaRPr lang="en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UVN Banh M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5087834" y="125073"/>
            <a:ext cx="67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138643" y="1476948"/>
            <a:ext cx="11830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D13AF-B850-4637-9513-97C66BEC6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AA35D-A2D8-DB45-AE3F-424C38E0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-147484"/>
            <a:ext cx="11808542" cy="750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2969341" y="2767280"/>
            <a:ext cx="663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en-VN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8436C-7177-AB41-AD78-34732EDE11B1}"/>
              </a:ext>
            </a:extLst>
          </p:cNvPr>
          <p:cNvSpPr txBox="1"/>
          <p:nvPr/>
        </p:nvSpPr>
        <p:spPr>
          <a:xfrm>
            <a:off x="3982" y="5697344"/>
            <a:ext cx="1127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– VII) </a:t>
            </a:r>
            <a:endParaRPr lang="en-VN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BC92A21B-4132-4DB4-8994-A68F458690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4"/>
          <a:stretch/>
        </p:blipFill>
        <p:spPr bwMode="auto">
          <a:xfrm>
            <a:off x="1093042" y="97283"/>
            <a:ext cx="8989888" cy="558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E2652C-E126-4B26-9174-3916521C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4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932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B0534-0561-4CED-8DB6-3DA1AA023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ECD065-A890-4BC4-9D76-7DACF4DC7AD9}"/>
              </a:ext>
            </a:extLst>
          </p:cNvPr>
          <p:cNvCxnSpPr/>
          <p:nvPr/>
        </p:nvCxnSpPr>
        <p:spPr>
          <a:xfrm>
            <a:off x="5355505" y="1449208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CE5AC2-3577-4050-B308-92EA33D121F2}"/>
              </a:ext>
            </a:extLst>
          </p:cNvPr>
          <p:cNvSpPr txBox="1"/>
          <p:nvPr/>
        </p:nvSpPr>
        <p:spPr>
          <a:xfrm>
            <a:off x="5786665" y="1978368"/>
            <a:ext cx="5814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ra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23507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5" y="883096"/>
            <a:ext cx="1051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C9250-FEE9-2F47-AD22-61BAE4ABFD2C}"/>
              </a:ext>
            </a:extLst>
          </p:cNvPr>
          <p:cNvSpPr txBox="1"/>
          <p:nvPr/>
        </p:nvSpPr>
        <p:spPr>
          <a:xfrm>
            <a:off x="94526" y="1407806"/>
            <a:ext cx="433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9538F-8169-8643-A8F3-CF7E6650DAC2}"/>
              </a:ext>
            </a:extLst>
          </p:cNvPr>
          <p:cNvSpPr txBox="1"/>
          <p:nvPr/>
        </p:nvSpPr>
        <p:spPr>
          <a:xfrm>
            <a:off x="94526" y="2378577"/>
            <a:ext cx="5106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– V: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F05073-6A25-484A-B674-F4811FAF90E5}"/>
              </a:ext>
            </a:extLst>
          </p:cNvPr>
          <p:cNvCxnSpPr/>
          <p:nvPr/>
        </p:nvCxnSpPr>
        <p:spPr>
          <a:xfrm>
            <a:off x="5355505" y="1449208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43733E-4824-4CA7-A338-4BAF8E735CFD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F6457-9E46-4E49-AEE5-A443A3D7691C}"/>
              </a:ext>
            </a:extLst>
          </p:cNvPr>
          <p:cNvSpPr txBox="1"/>
          <p:nvPr/>
        </p:nvSpPr>
        <p:spPr>
          <a:xfrm>
            <a:off x="124691" y="3594427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0D50D1-074D-480B-B714-2CCED19F156E}"/>
              </a:ext>
            </a:extLst>
          </p:cNvPr>
          <p:cNvSpPr txBox="1"/>
          <p:nvPr/>
        </p:nvSpPr>
        <p:spPr>
          <a:xfrm>
            <a:off x="105666" y="4576037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FEAFC9-E934-49B8-9861-6C5DF0ADB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97072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433623"/>
            <a:ext cx="567213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4, 5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0 kĩ thuật dạy học tích cực theo chương trình giáo dục mới - Dạy học online">
            <a:extLst>
              <a:ext uri="{FF2B5EF4-FFF2-40B4-BE49-F238E27FC236}">
                <a16:creationId xmlns:a16="http://schemas.microsoft.com/office/drawing/2014/main" id="{24916DCF-DD43-45F4-BD65-483FA8D1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2" y="4214702"/>
            <a:ext cx="3810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F894E3-971C-440C-9917-60077352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pic>
        <p:nvPicPr>
          <p:cNvPr id="15" name="Picture 14" descr="A picture containing text, coin&#10;&#10;Description automatically generated">
            <a:extLst>
              <a:ext uri="{FF2B5EF4-FFF2-40B4-BE49-F238E27FC236}">
                <a16:creationId xmlns:a16="http://schemas.microsoft.com/office/drawing/2014/main" id="{C8F15ABA-5616-4F60-B650-3220E364AE8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4" y="1315466"/>
            <a:ext cx="5720588" cy="2662173"/>
          </a:xfrm>
          <a:prstGeom prst="rect">
            <a:avLst/>
          </a:prstGeom>
        </p:spPr>
      </p:pic>
      <p:pic>
        <p:nvPicPr>
          <p:cNvPr id="16" name="Picture 15" descr="Text, letter&#10;&#10;Description automatically generated">
            <a:extLst>
              <a:ext uri="{FF2B5EF4-FFF2-40B4-BE49-F238E27FC236}">
                <a16:creationId xmlns:a16="http://schemas.microsoft.com/office/drawing/2014/main" id="{4E895E5B-68FE-4F19-9C47-02EBD4DDD35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4" y="4214702"/>
            <a:ext cx="5720588" cy="21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102153"/>
            <a:ext cx="567213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48143-233D-4BA9-851B-FA85DE9D5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pic>
        <p:nvPicPr>
          <p:cNvPr id="14" name="Picture 13" descr="A picture containing text, coin&#10;&#10;Description automatically generated">
            <a:extLst>
              <a:ext uri="{FF2B5EF4-FFF2-40B4-BE49-F238E27FC236}">
                <a16:creationId xmlns:a16="http://schemas.microsoft.com/office/drawing/2014/main" id="{CD598E00-2D36-4A7E-A45F-ACB81134C4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4" y="1315466"/>
            <a:ext cx="5720588" cy="2662173"/>
          </a:xfrm>
          <a:prstGeom prst="rect">
            <a:avLst/>
          </a:prstGeom>
        </p:spPr>
      </p:pic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9294C297-9F2B-48C4-9331-981CDC9C84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4" y="4214702"/>
            <a:ext cx="5720588" cy="21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47ECB-2D04-497C-9BFE-FDECA195ADAD}"/>
              </a:ext>
            </a:extLst>
          </p:cNvPr>
          <p:cNvSpPr txBox="1"/>
          <p:nvPr/>
        </p:nvSpPr>
        <p:spPr>
          <a:xfrm>
            <a:off x="102848" y="1433623"/>
            <a:ext cx="56721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chuyên sâu (7 phút)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mảnh ghép (8 phút)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sẻ kết quả thảo luận ở vòng chuyên sâu?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VN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3F63F87-238B-4BD1-B720-AB051ABE4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pic>
        <p:nvPicPr>
          <p:cNvPr id="3074" name="Picture 2" descr="Các kỹ thuật dạy học tích cực/Kĩ thuật &amp;quot;Các mảnh ghép&amp;quot; – VLOS">
            <a:extLst>
              <a:ext uri="{FF2B5EF4-FFF2-40B4-BE49-F238E27FC236}">
                <a16:creationId xmlns:a16="http://schemas.microsoft.com/office/drawing/2014/main" id="{DBC6376D-0218-49F5-8C7A-CC49124D0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33" y="1540131"/>
            <a:ext cx="6096000" cy="383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-24003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102153"/>
            <a:ext cx="5672137" cy="493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Điêu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0CF793-D6A9-44CB-8DA6-DF0D9F79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4F7FF2-BE55-472A-91F7-9119FBB6B62E}"/>
              </a:ext>
            </a:extLst>
          </p:cNvPr>
          <p:cNvSpPr txBox="1"/>
          <p:nvPr/>
        </p:nvSpPr>
        <p:spPr>
          <a:xfrm>
            <a:off x="5993817" y="1090699"/>
            <a:ext cx="5672137" cy="3320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ghe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ngựa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VN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043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5087834" y="125073"/>
            <a:ext cx="67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1875220" y="2015557"/>
            <a:ext cx="9203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6E8278-7985-4364-B56B-B7340A94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861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APPLE CHANCERY</vt:lpstr>
      <vt:lpstr>Arial</vt:lpstr>
      <vt:lpstr>Calibri</vt:lpstr>
      <vt:lpstr>Calibri Light</vt:lpstr>
      <vt:lpstr>Times New Roman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Trang Đoàn</cp:lastModifiedBy>
  <cp:revision>37</cp:revision>
  <dcterms:created xsi:type="dcterms:W3CDTF">2021-07-16T02:46:11Z</dcterms:created>
  <dcterms:modified xsi:type="dcterms:W3CDTF">2021-07-24T02:08:36Z</dcterms:modified>
</cp:coreProperties>
</file>