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 id="2147483696" r:id="rId4"/>
  </p:sldMasterIdLst>
  <p:notesMasterIdLst>
    <p:notesMasterId r:id="rId25"/>
  </p:notesMasterIdLst>
  <p:sldIdLst>
    <p:sldId id="266" r:id="rId5"/>
    <p:sldId id="265" r:id="rId6"/>
    <p:sldId id="271" r:id="rId7"/>
    <p:sldId id="269" r:id="rId8"/>
    <p:sldId id="270" r:id="rId9"/>
    <p:sldId id="264" r:id="rId10"/>
    <p:sldId id="274" r:id="rId11"/>
    <p:sldId id="275" r:id="rId12"/>
    <p:sldId id="276" r:id="rId13"/>
    <p:sldId id="277" r:id="rId14"/>
    <p:sldId id="273" r:id="rId15"/>
    <p:sldId id="263" r:id="rId16"/>
    <p:sldId id="272" r:id="rId17"/>
    <p:sldId id="278" r:id="rId18"/>
    <p:sldId id="279" r:id="rId19"/>
    <p:sldId id="280" r:id="rId20"/>
    <p:sldId id="281" r:id="rId21"/>
    <p:sldId id="282" r:id="rId22"/>
    <p:sldId id="283" r:id="rId23"/>
    <p:sldId id="285" r:id="rId24"/>
  </p:sldIdLst>
  <p:sldSz cx="12192000" cy="6858000"/>
  <p:notesSz cx="6858000" cy="9144000"/>
  <p:embeddedFontLst>
    <p:embeddedFont>
      <p:font typeface="宋体" panose="02010600030101010101" pitchFamily="2" charset="-122"/>
      <p:regular r:id="rId26"/>
    </p:embeddedFont>
    <p:embeddedFont>
      <p:font typeface="Tahoma" panose="020B0604030504040204" pitchFamily="34" charset="0"/>
      <p:regular r:id="rId27"/>
      <p:bold r:id="rId28"/>
    </p:embeddedFont>
    <p:embeddedFont>
      <p:font typeface="Segoe UI" panose="020B0502040204020203"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Corbel" panose="020B0503020204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E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97CC7-E357-42EE-B5B0-8F964ED2490D}"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6F1C-4645-4418-AE1C-9CABB98EA62D}" type="slidenum">
              <a:rPr lang="en-US" smtClean="0"/>
              <a:t>‹#›</a:t>
            </a:fld>
            <a:endParaRPr lang="en-US"/>
          </a:p>
        </p:txBody>
      </p:sp>
    </p:spTree>
    <p:extLst>
      <p:ext uri="{BB962C8B-B14F-4D97-AF65-F5344CB8AC3E}">
        <p14:creationId xmlns:p14="http://schemas.microsoft.com/office/powerpoint/2010/main" val="429117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ctr">
              <a:defRPr/>
            </a:pPr>
            <a:r>
              <a:rPr lang="en-US" dirty="0" smtClean="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YOUTUBE: MsPham. </a:t>
            </a:r>
          </a:p>
          <a:p>
            <a:pPr algn="ctr">
              <a:defRPr/>
            </a:pPr>
            <a:r>
              <a:rPr lang="en-US" dirty="0" smtClean="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Facebook: Dạy và học cùng công nghệ.</a:t>
            </a:r>
          </a:p>
          <a:p>
            <a:pPr>
              <a:defRPr/>
            </a:pPr>
            <a:endParaRPr 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95DF17-81B5-4D9F-BDBA-195D2F1DE73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775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ctr">
              <a:defRPr/>
            </a:pPr>
            <a:r>
              <a:rPr lang="en-US" dirty="0" smtClean="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YOUTUBE: MsPham. </a:t>
            </a:r>
          </a:p>
          <a:p>
            <a:pPr algn="ctr">
              <a:defRPr/>
            </a:pPr>
            <a:r>
              <a:rPr lang="en-US" dirty="0" smtClean="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Facebook: Dạy và học cùng công nghệ.</a:t>
            </a:r>
            <a:endParaRPr lang="en-US"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871BEA-A095-4078-B5F8-7E23D7B8C7B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6492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219592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166144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59734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31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2"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E20D740F-5703-4E3F-86EB-34DE2F0ED26A}" type="datetimeFigureOut">
              <a:rPr lang="en-US" smtClean="0"/>
              <a:pPr>
                <a:defRPr/>
              </a:pPr>
              <a:t>10/15/2022</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C7CCE58-38D2-4170-9FF7-C9EA12F7AB24}" type="slidenum">
              <a:rPr lang="en-US" smtClean="0"/>
              <a:pPr>
                <a:defRPr/>
              </a:pPr>
              <a:t>‹#›</a:t>
            </a:fld>
            <a:endParaRPr lang="en-US"/>
          </a:p>
        </p:txBody>
      </p:sp>
    </p:spTree>
    <p:extLst>
      <p:ext uri="{BB962C8B-B14F-4D97-AF65-F5344CB8AC3E}">
        <p14:creationId xmlns:p14="http://schemas.microsoft.com/office/powerpoint/2010/main" val="3294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1FE34868-4C06-4660-A9B6-8395C228E65C}" type="datetimeFigureOut">
              <a:rPr lang="en-US" smtClean="0"/>
              <a:pPr>
                <a:defRPr/>
              </a:pPr>
              <a:t>10/15/2022</a:t>
            </a:fld>
            <a:endParaRPr lang="en-US"/>
          </a:p>
        </p:txBody>
      </p:sp>
      <p:sp>
        <p:nvSpPr>
          <p:cNvPr id="6"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CC7212F9-D50D-4B37-B923-F8E2C8A4D31D}" type="slidenum">
              <a:rPr lang="en-US" smtClean="0"/>
              <a:pPr>
                <a:defRPr/>
              </a:pPr>
              <a:t>‹#›</a:t>
            </a:fld>
            <a:endParaRPr lang="en-US"/>
          </a:p>
        </p:txBody>
      </p:sp>
    </p:spTree>
    <p:extLst>
      <p:ext uri="{BB962C8B-B14F-4D97-AF65-F5344CB8AC3E}">
        <p14:creationId xmlns:p14="http://schemas.microsoft.com/office/powerpoint/2010/main" val="3443252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99DF62-C48D-4623-9405-FAB7F30125AB}" type="datetimeFigureOut">
              <a:rPr lang="en-US" smtClean="0"/>
              <a:pPr>
                <a:defRPr/>
              </a:pPr>
              <a:t>10/15/2022</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77932EFD-AD95-4719-847F-588780CE3FC0}" type="slidenum">
              <a:rPr lang="en-US" smtClean="0"/>
              <a:pPr>
                <a:defRPr/>
              </a:pPr>
              <a:t>‹#›</a:t>
            </a:fld>
            <a:endParaRPr lang="en-US"/>
          </a:p>
        </p:txBody>
      </p:sp>
    </p:spTree>
    <p:extLst>
      <p:ext uri="{BB962C8B-B14F-4D97-AF65-F5344CB8AC3E}">
        <p14:creationId xmlns:p14="http://schemas.microsoft.com/office/powerpoint/2010/main" val="2288041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A4C12B10-E717-4256-8A87-E27FFF50B3EB}" type="datetimeFigureOut">
              <a:rPr lang="en-US" smtClean="0"/>
              <a:pPr>
                <a:defRPr/>
              </a:pPr>
              <a:t>10/15/2022</a:t>
            </a:fld>
            <a:endParaRPr lang="en-US"/>
          </a:p>
        </p:txBody>
      </p:sp>
      <p:sp>
        <p:nvSpPr>
          <p:cNvPr id="8" name="Footer Placeholder 7"/>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9" name="Slide Number Placeholder 8"/>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5EEC094-7DA9-405A-BA9B-BD49D37A59DE}" type="slidenum">
              <a:rPr lang="en-US" smtClean="0"/>
              <a:pPr>
                <a:defRPr/>
              </a:pPr>
              <a:t>‹#›</a:t>
            </a:fld>
            <a:endParaRPr lang="en-US"/>
          </a:p>
        </p:txBody>
      </p:sp>
    </p:spTree>
    <p:extLst>
      <p:ext uri="{BB962C8B-B14F-4D97-AF65-F5344CB8AC3E}">
        <p14:creationId xmlns:p14="http://schemas.microsoft.com/office/powerpoint/2010/main" val="204058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3506FC2-D201-4EB9-9F26-5C6E9D82FDBA}" type="datetimeFigureOut">
              <a:rPr lang="en-US" smtClean="0"/>
              <a:pPr>
                <a:defRPr/>
              </a:pPr>
              <a:t>10/15/2022</a:t>
            </a:fld>
            <a:endParaRPr lang="en-US"/>
          </a:p>
        </p:txBody>
      </p:sp>
      <p:sp>
        <p:nvSpPr>
          <p:cNvPr id="4" name="Footer Placeholder 3"/>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5" name="Slide Number Placeholder 4"/>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09E58A-029F-414A-9CE7-84C23CF8C56C}" type="slidenum">
              <a:rPr lang="en-US" smtClean="0"/>
              <a:pPr>
                <a:defRPr/>
              </a:pPr>
              <a:t>‹#›</a:t>
            </a:fld>
            <a:endParaRPr lang="en-US"/>
          </a:p>
        </p:txBody>
      </p:sp>
    </p:spTree>
    <p:extLst>
      <p:ext uri="{BB962C8B-B14F-4D97-AF65-F5344CB8AC3E}">
        <p14:creationId xmlns:p14="http://schemas.microsoft.com/office/powerpoint/2010/main" val="2416784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BFE17A1-CBCB-4046-82A4-31A413852040}" type="datetimeFigureOut">
              <a:rPr lang="en-US" smtClean="0"/>
              <a:pPr>
                <a:defRPr/>
              </a:pPr>
              <a:t>10/15/2022</a:t>
            </a:fld>
            <a:endParaRPr lang="en-US"/>
          </a:p>
        </p:txBody>
      </p:sp>
      <p:sp>
        <p:nvSpPr>
          <p:cNvPr id="3" name="Footer Placeholder 2"/>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4" name="Slide Number Placeholder 3"/>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816C29CB-009F-40EA-9AE5-D6CB61ADF2B4}" type="slidenum">
              <a:rPr lang="en-US" smtClean="0"/>
              <a:pPr>
                <a:defRPr/>
              </a:pPr>
              <a:t>‹#›</a:t>
            </a:fld>
            <a:endParaRPr lang="en-US"/>
          </a:p>
        </p:txBody>
      </p:sp>
    </p:spTree>
    <p:extLst>
      <p:ext uri="{BB962C8B-B14F-4D97-AF65-F5344CB8AC3E}">
        <p14:creationId xmlns:p14="http://schemas.microsoft.com/office/powerpoint/2010/main" val="2333478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95F10D0-124D-4E25-BDC2-1B7E9EF98B7F}" type="datetimeFigureOut">
              <a:rPr lang="en-US" smtClean="0"/>
              <a:pPr>
                <a:defRPr/>
              </a:pPr>
              <a:t>10/15/2022</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AF8E434-93F7-4C80-8E05-42DF9AECA9E9}" type="slidenum">
              <a:rPr lang="en-US" smtClean="0"/>
              <a:pPr>
                <a:defRPr/>
              </a:pPr>
              <a:t>‹#›</a:t>
            </a:fld>
            <a:endParaRPr lang="en-US"/>
          </a:p>
        </p:txBody>
      </p:sp>
    </p:spTree>
    <p:extLst>
      <p:ext uri="{BB962C8B-B14F-4D97-AF65-F5344CB8AC3E}">
        <p14:creationId xmlns:p14="http://schemas.microsoft.com/office/powerpoint/2010/main" val="228009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12554150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9C18D8E-C44B-47D5-ADA4-A232754C2488}" type="datetimeFigureOut">
              <a:rPr lang="en-US" smtClean="0"/>
              <a:pPr>
                <a:defRPr/>
              </a:pPr>
              <a:t>10/15/2022</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5A114BF7-756B-4258-86FF-D2B770C773CA}" type="slidenum">
              <a:rPr lang="en-US" smtClean="0"/>
              <a:pPr>
                <a:defRPr/>
              </a:pPr>
              <a:t>‹#›</a:t>
            </a:fld>
            <a:endParaRPr lang="en-US"/>
          </a:p>
        </p:txBody>
      </p:sp>
    </p:spTree>
    <p:extLst>
      <p:ext uri="{BB962C8B-B14F-4D97-AF65-F5344CB8AC3E}">
        <p14:creationId xmlns:p14="http://schemas.microsoft.com/office/powerpoint/2010/main" val="12613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2"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88ACF98-39D4-4D2B-980D-DC6C3EEA1F26}" type="datetimeFigureOut">
              <a:rPr lang="en-US" smtClean="0"/>
              <a:pPr>
                <a:defRPr/>
              </a:pPr>
              <a:t>10/15/2022</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03123194-2C4B-40FB-A73F-4385458C38F9}" type="slidenum">
              <a:rPr lang="en-US" smtClean="0"/>
              <a:pPr>
                <a:defRPr/>
              </a:pPr>
              <a:t>‹#›</a:t>
            </a:fld>
            <a:endParaRPr lang="en-US"/>
          </a:p>
        </p:txBody>
      </p:sp>
    </p:spTree>
    <p:extLst>
      <p:ext uri="{BB962C8B-B14F-4D97-AF65-F5344CB8AC3E}">
        <p14:creationId xmlns:p14="http://schemas.microsoft.com/office/powerpoint/2010/main" val="302567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5C204CF-F94C-4605-AB96-176A3AA31434}" type="datetimeFigureOut">
              <a:rPr lang="en-US" smtClean="0"/>
              <a:pPr>
                <a:defRPr/>
              </a:pPr>
              <a:t>10/15/2022</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7EF9B3F-BFAF-4512-9919-053EFE386B0D}" type="slidenum">
              <a:rPr lang="en-US" smtClean="0"/>
              <a:pPr>
                <a:defRPr/>
              </a:pPr>
              <a:t>‹#›</a:t>
            </a:fld>
            <a:endParaRPr lang="en-US"/>
          </a:p>
        </p:txBody>
      </p:sp>
    </p:spTree>
    <p:extLst>
      <p:ext uri="{BB962C8B-B14F-4D97-AF65-F5344CB8AC3E}">
        <p14:creationId xmlns:p14="http://schemas.microsoft.com/office/powerpoint/2010/main" val="1950152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110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2"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E20D740F-5703-4E3F-86EB-34DE2F0ED26A}" type="datetimeFigureOut">
              <a:rPr lang="en-US" smtClean="0"/>
              <a:pPr>
                <a:defRPr/>
              </a:pPr>
              <a:t>10/15/2022</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C7CCE58-38D2-4170-9FF7-C9EA12F7AB24}" type="slidenum">
              <a:rPr lang="en-US" smtClean="0"/>
              <a:pPr>
                <a:defRPr/>
              </a:pPr>
              <a:t>‹#›</a:t>
            </a:fld>
            <a:endParaRPr lang="en-US"/>
          </a:p>
        </p:txBody>
      </p:sp>
    </p:spTree>
    <p:extLst>
      <p:ext uri="{BB962C8B-B14F-4D97-AF65-F5344CB8AC3E}">
        <p14:creationId xmlns:p14="http://schemas.microsoft.com/office/powerpoint/2010/main" val="41621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1FE34868-4C06-4660-A9B6-8395C228E65C}" type="datetimeFigureOut">
              <a:rPr lang="en-US" smtClean="0"/>
              <a:pPr>
                <a:defRPr/>
              </a:pPr>
              <a:t>10/15/2022</a:t>
            </a:fld>
            <a:endParaRPr lang="en-US"/>
          </a:p>
        </p:txBody>
      </p:sp>
      <p:sp>
        <p:nvSpPr>
          <p:cNvPr id="6"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CC7212F9-D50D-4B37-B923-F8E2C8A4D31D}" type="slidenum">
              <a:rPr lang="en-US" smtClean="0"/>
              <a:pPr>
                <a:defRPr/>
              </a:pPr>
              <a:t>‹#›</a:t>
            </a:fld>
            <a:endParaRPr lang="en-US"/>
          </a:p>
        </p:txBody>
      </p:sp>
    </p:spTree>
    <p:extLst>
      <p:ext uri="{BB962C8B-B14F-4D97-AF65-F5344CB8AC3E}">
        <p14:creationId xmlns:p14="http://schemas.microsoft.com/office/powerpoint/2010/main" val="2017915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99DF62-C48D-4623-9405-FAB7F30125AB}" type="datetimeFigureOut">
              <a:rPr lang="en-US" smtClean="0"/>
              <a:pPr>
                <a:defRPr/>
              </a:pPr>
              <a:t>10/15/2022</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77932EFD-AD95-4719-847F-588780CE3FC0}" type="slidenum">
              <a:rPr lang="en-US" smtClean="0"/>
              <a:pPr>
                <a:defRPr/>
              </a:pPr>
              <a:t>‹#›</a:t>
            </a:fld>
            <a:endParaRPr lang="en-US"/>
          </a:p>
        </p:txBody>
      </p:sp>
    </p:spTree>
    <p:extLst>
      <p:ext uri="{BB962C8B-B14F-4D97-AF65-F5344CB8AC3E}">
        <p14:creationId xmlns:p14="http://schemas.microsoft.com/office/powerpoint/2010/main" val="1773259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A4C12B10-E717-4256-8A87-E27FFF50B3EB}" type="datetimeFigureOut">
              <a:rPr lang="en-US" smtClean="0"/>
              <a:pPr>
                <a:defRPr/>
              </a:pPr>
              <a:t>10/15/2022</a:t>
            </a:fld>
            <a:endParaRPr lang="en-US"/>
          </a:p>
        </p:txBody>
      </p:sp>
      <p:sp>
        <p:nvSpPr>
          <p:cNvPr id="8" name="Footer Placeholder 7"/>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9" name="Slide Number Placeholder 8"/>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5EEC094-7DA9-405A-BA9B-BD49D37A59DE}" type="slidenum">
              <a:rPr lang="en-US" smtClean="0"/>
              <a:pPr>
                <a:defRPr/>
              </a:pPr>
              <a:t>‹#›</a:t>
            </a:fld>
            <a:endParaRPr lang="en-US"/>
          </a:p>
        </p:txBody>
      </p:sp>
    </p:spTree>
    <p:extLst>
      <p:ext uri="{BB962C8B-B14F-4D97-AF65-F5344CB8AC3E}">
        <p14:creationId xmlns:p14="http://schemas.microsoft.com/office/powerpoint/2010/main" val="1543283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3506FC2-D201-4EB9-9F26-5C6E9D82FDBA}" type="datetimeFigureOut">
              <a:rPr lang="en-US" smtClean="0"/>
              <a:pPr>
                <a:defRPr/>
              </a:pPr>
              <a:t>10/15/2022</a:t>
            </a:fld>
            <a:endParaRPr lang="en-US"/>
          </a:p>
        </p:txBody>
      </p:sp>
      <p:sp>
        <p:nvSpPr>
          <p:cNvPr id="4" name="Footer Placeholder 3"/>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5" name="Slide Number Placeholder 4"/>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09E58A-029F-414A-9CE7-84C23CF8C56C}" type="slidenum">
              <a:rPr lang="en-US" smtClean="0"/>
              <a:pPr>
                <a:defRPr/>
              </a:pPr>
              <a:t>‹#›</a:t>
            </a:fld>
            <a:endParaRPr lang="en-US"/>
          </a:p>
        </p:txBody>
      </p:sp>
    </p:spTree>
    <p:extLst>
      <p:ext uri="{BB962C8B-B14F-4D97-AF65-F5344CB8AC3E}">
        <p14:creationId xmlns:p14="http://schemas.microsoft.com/office/powerpoint/2010/main" val="337474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BFE17A1-CBCB-4046-82A4-31A413852040}" type="datetimeFigureOut">
              <a:rPr lang="en-US" smtClean="0"/>
              <a:pPr>
                <a:defRPr/>
              </a:pPr>
              <a:t>10/15/2022</a:t>
            </a:fld>
            <a:endParaRPr lang="en-US"/>
          </a:p>
        </p:txBody>
      </p:sp>
      <p:sp>
        <p:nvSpPr>
          <p:cNvPr id="3" name="Footer Placeholder 2"/>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4" name="Slide Number Placeholder 3"/>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816C29CB-009F-40EA-9AE5-D6CB61ADF2B4}" type="slidenum">
              <a:rPr lang="en-US" smtClean="0"/>
              <a:pPr>
                <a:defRPr/>
              </a:pPr>
              <a:t>‹#›</a:t>
            </a:fld>
            <a:endParaRPr lang="en-US"/>
          </a:p>
        </p:txBody>
      </p:sp>
    </p:spTree>
    <p:extLst>
      <p:ext uri="{BB962C8B-B14F-4D97-AF65-F5344CB8AC3E}">
        <p14:creationId xmlns:p14="http://schemas.microsoft.com/office/powerpoint/2010/main" val="263032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4108926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95F10D0-124D-4E25-BDC2-1B7E9EF98B7F}" type="datetimeFigureOut">
              <a:rPr lang="en-US" smtClean="0"/>
              <a:pPr>
                <a:defRPr/>
              </a:pPr>
              <a:t>10/15/2022</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AF8E434-93F7-4C80-8E05-42DF9AECA9E9}" type="slidenum">
              <a:rPr lang="en-US" smtClean="0"/>
              <a:pPr>
                <a:defRPr/>
              </a:pPr>
              <a:t>‹#›</a:t>
            </a:fld>
            <a:endParaRPr lang="en-US"/>
          </a:p>
        </p:txBody>
      </p:sp>
    </p:spTree>
    <p:extLst>
      <p:ext uri="{BB962C8B-B14F-4D97-AF65-F5344CB8AC3E}">
        <p14:creationId xmlns:p14="http://schemas.microsoft.com/office/powerpoint/2010/main" val="3354745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9C18D8E-C44B-47D5-ADA4-A232754C2488}" type="datetimeFigureOut">
              <a:rPr lang="en-US" smtClean="0"/>
              <a:pPr>
                <a:defRPr/>
              </a:pPr>
              <a:t>10/15/2022</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5A114BF7-756B-4258-86FF-D2B770C773CA}" type="slidenum">
              <a:rPr lang="en-US" smtClean="0"/>
              <a:pPr>
                <a:defRPr/>
              </a:pPr>
              <a:t>‹#›</a:t>
            </a:fld>
            <a:endParaRPr lang="en-US"/>
          </a:p>
        </p:txBody>
      </p:sp>
    </p:spTree>
    <p:extLst>
      <p:ext uri="{BB962C8B-B14F-4D97-AF65-F5344CB8AC3E}">
        <p14:creationId xmlns:p14="http://schemas.microsoft.com/office/powerpoint/2010/main" val="3254412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2"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88ACF98-39D4-4D2B-980D-DC6C3EEA1F26}" type="datetimeFigureOut">
              <a:rPr lang="en-US" smtClean="0"/>
              <a:pPr>
                <a:defRPr/>
              </a:pPr>
              <a:t>10/15/2022</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03123194-2C4B-40FB-A73F-4385458C38F9}" type="slidenum">
              <a:rPr lang="en-US" smtClean="0"/>
              <a:pPr>
                <a:defRPr/>
              </a:pPr>
              <a:t>‹#›</a:t>
            </a:fld>
            <a:endParaRPr lang="en-US"/>
          </a:p>
        </p:txBody>
      </p:sp>
    </p:spTree>
    <p:extLst>
      <p:ext uri="{BB962C8B-B14F-4D97-AF65-F5344CB8AC3E}">
        <p14:creationId xmlns:p14="http://schemas.microsoft.com/office/powerpoint/2010/main" val="1445257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5C204CF-F94C-4605-AB96-176A3AA31434}" type="datetimeFigureOut">
              <a:rPr lang="en-US" smtClean="0"/>
              <a:pPr>
                <a:defRPr/>
              </a:pPr>
              <a:t>10/15/2022</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7EF9B3F-BFAF-4512-9919-053EFE386B0D}" type="slidenum">
              <a:rPr lang="en-US" smtClean="0"/>
              <a:pPr>
                <a:defRPr/>
              </a:pPr>
              <a:t>‹#›</a:t>
            </a:fld>
            <a:endParaRPr lang="en-US"/>
          </a:p>
        </p:txBody>
      </p:sp>
    </p:spTree>
    <p:extLst>
      <p:ext uri="{BB962C8B-B14F-4D97-AF65-F5344CB8AC3E}">
        <p14:creationId xmlns:p14="http://schemas.microsoft.com/office/powerpoint/2010/main" val="399876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920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2"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E20D740F-5703-4E3F-86EB-34DE2F0ED26A}" type="datetimeFigureOut">
              <a:rPr lang="en-US" smtClean="0"/>
              <a:pPr>
                <a:defRPr/>
              </a:pPr>
              <a:t>10/15/2022</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C7CCE58-38D2-4170-9FF7-C9EA12F7AB24}" type="slidenum">
              <a:rPr lang="en-US" smtClean="0"/>
              <a:pPr>
                <a:defRPr/>
              </a:pPr>
              <a:t>‹#›</a:t>
            </a:fld>
            <a:endParaRPr lang="en-US"/>
          </a:p>
        </p:txBody>
      </p:sp>
    </p:spTree>
    <p:extLst>
      <p:ext uri="{BB962C8B-B14F-4D97-AF65-F5344CB8AC3E}">
        <p14:creationId xmlns:p14="http://schemas.microsoft.com/office/powerpoint/2010/main" val="1027065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1FE34868-4C06-4660-A9B6-8395C228E65C}" type="datetimeFigureOut">
              <a:rPr lang="en-US" smtClean="0"/>
              <a:pPr>
                <a:defRPr/>
              </a:pPr>
              <a:t>10/15/2022</a:t>
            </a:fld>
            <a:endParaRPr lang="en-US"/>
          </a:p>
        </p:txBody>
      </p:sp>
      <p:sp>
        <p:nvSpPr>
          <p:cNvPr id="6"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CC7212F9-D50D-4B37-B923-F8E2C8A4D31D}" type="slidenum">
              <a:rPr lang="en-US" smtClean="0"/>
              <a:pPr>
                <a:defRPr/>
              </a:pPr>
              <a:t>‹#›</a:t>
            </a:fld>
            <a:endParaRPr lang="en-US"/>
          </a:p>
        </p:txBody>
      </p:sp>
    </p:spTree>
    <p:extLst>
      <p:ext uri="{BB962C8B-B14F-4D97-AF65-F5344CB8AC3E}">
        <p14:creationId xmlns:p14="http://schemas.microsoft.com/office/powerpoint/2010/main" val="3470198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99DF62-C48D-4623-9405-FAB7F30125AB}" type="datetimeFigureOut">
              <a:rPr lang="en-US" smtClean="0"/>
              <a:pPr>
                <a:defRPr/>
              </a:pPr>
              <a:t>10/15/2022</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77932EFD-AD95-4719-847F-588780CE3FC0}" type="slidenum">
              <a:rPr lang="en-US" smtClean="0"/>
              <a:pPr>
                <a:defRPr/>
              </a:pPr>
              <a:t>‹#›</a:t>
            </a:fld>
            <a:endParaRPr lang="en-US"/>
          </a:p>
        </p:txBody>
      </p:sp>
    </p:spTree>
    <p:extLst>
      <p:ext uri="{BB962C8B-B14F-4D97-AF65-F5344CB8AC3E}">
        <p14:creationId xmlns:p14="http://schemas.microsoft.com/office/powerpoint/2010/main" val="2930774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A4C12B10-E717-4256-8A87-E27FFF50B3EB}" type="datetimeFigureOut">
              <a:rPr lang="en-US" smtClean="0"/>
              <a:pPr>
                <a:defRPr/>
              </a:pPr>
              <a:t>10/15/2022</a:t>
            </a:fld>
            <a:endParaRPr lang="en-US"/>
          </a:p>
        </p:txBody>
      </p:sp>
      <p:sp>
        <p:nvSpPr>
          <p:cNvPr id="8" name="Footer Placeholder 7"/>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9" name="Slide Number Placeholder 8"/>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5EEC094-7DA9-405A-BA9B-BD49D37A59DE}" type="slidenum">
              <a:rPr lang="en-US" smtClean="0"/>
              <a:pPr>
                <a:defRPr/>
              </a:pPr>
              <a:t>‹#›</a:t>
            </a:fld>
            <a:endParaRPr lang="en-US"/>
          </a:p>
        </p:txBody>
      </p:sp>
    </p:spTree>
    <p:extLst>
      <p:ext uri="{BB962C8B-B14F-4D97-AF65-F5344CB8AC3E}">
        <p14:creationId xmlns:p14="http://schemas.microsoft.com/office/powerpoint/2010/main" val="4253162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3506FC2-D201-4EB9-9F26-5C6E9D82FDBA}" type="datetimeFigureOut">
              <a:rPr lang="en-US" smtClean="0"/>
              <a:pPr>
                <a:defRPr/>
              </a:pPr>
              <a:t>10/15/2022</a:t>
            </a:fld>
            <a:endParaRPr lang="en-US"/>
          </a:p>
        </p:txBody>
      </p:sp>
      <p:sp>
        <p:nvSpPr>
          <p:cNvPr id="4" name="Footer Placeholder 3"/>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5" name="Slide Number Placeholder 4"/>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D09E58A-029F-414A-9CE7-84C23CF8C56C}" type="slidenum">
              <a:rPr lang="en-US" smtClean="0"/>
              <a:pPr>
                <a:defRPr/>
              </a:pPr>
              <a:t>‹#›</a:t>
            </a:fld>
            <a:endParaRPr lang="en-US"/>
          </a:p>
        </p:txBody>
      </p:sp>
    </p:spTree>
    <p:extLst>
      <p:ext uri="{BB962C8B-B14F-4D97-AF65-F5344CB8AC3E}">
        <p14:creationId xmlns:p14="http://schemas.microsoft.com/office/powerpoint/2010/main" val="329604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2849045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BFE17A1-CBCB-4046-82A4-31A413852040}" type="datetimeFigureOut">
              <a:rPr lang="en-US" smtClean="0"/>
              <a:pPr>
                <a:defRPr/>
              </a:pPr>
              <a:t>10/15/2022</a:t>
            </a:fld>
            <a:endParaRPr lang="en-US"/>
          </a:p>
        </p:txBody>
      </p:sp>
      <p:sp>
        <p:nvSpPr>
          <p:cNvPr id="3" name="Footer Placeholder 2"/>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4" name="Slide Number Placeholder 3"/>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816C29CB-009F-40EA-9AE5-D6CB61ADF2B4}" type="slidenum">
              <a:rPr lang="en-US" smtClean="0"/>
              <a:pPr>
                <a:defRPr/>
              </a:pPr>
              <a:t>‹#›</a:t>
            </a:fld>
            <a:endParaRPr lang="en-US"/>
          </a:p>
        </p:txBody>
      </p:sp>
    </p:spTree>
    <p:extLst>
      <p:ext uri="{BB962C8B-B14F-4D97-AF65-F5344CB8AC3E}">
        <p14:creationId xmlns:p14="http://schemas.microsoft.com/office/powerpoint/2010/main" val="2254990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995F10D0-124D-4E25-BDC2-1B7E9EF98B7F}" type="datetimeFigureOut">
              <a:rPr lang="en-US" smtClean="0"/>
              <a:pPr>
                <a:defRPr/>
              </a:pPr>
              <a:t>10/15/2022</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AF8E434-93F7-4C80-8E05-42DF9AECA9E9}" type="slidenum">
              <a:rPr lang="en-US" smtClean="0"/>
              <a:pPr>
                <a:defRPr/>
              </a:pPr>
              <a:t>‹#›</a:t>
            </a:fld>
            <a:endParaRPr lang="en-US"/>
          </a:p>
        </p:txBody>
      </p:sp>
    </p:spTree>
    <p:extLst>
      <p:ext uri="{BB962C8B-B14F-4D97-AF65-F5344CB8AC3E}">
        <p14:creationId xmlns:p14="http://schemas.microsoft.com/office/powerpoint/2010/main" val="3010874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9C18D8E-C44B-47D5-ADA4-A232754C2488}" type="datetimeFigureOut">
              <a:rPr lang="en-US" smtClean="0"/>
              <a:pPr>
                <a:defRPr/>
              </a:pPr>
              <a:t>10/15/2022</a:t>
            </a:fld>
            <a:endParaRPr lang="en-US"/>
          </a:p>
        </p:txBody>
      </p:sp>
      <p:sp>
        <p:nvSpPr>
          <p:cNvPr id="6" name="Footer Placeholder 5"/>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7" name="Slide Number Placeholder 6"/>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5A114BF7-756B-4258-86FF-D2B770C773CA}" type="slidenum">
              <a:rPr lang="en-US" smtClean="0"/>
              <a:pPr>
                <a:defRPr/>
              </a:pPr>
              <a:t>‹#›</a:t>
            </a:fld>
            <a:endParaRPr lang="en-US"/>
          </a:p>
        </p:txBody>
      </p:sp>
    </p:spTree>
    <p:extLst>
      <p:ext uri="{BB962C8B-B14F-4D97-AF65-F5344CB8AC3E}">
        <p14:creationId xmlns:p14="http://schemas.microsoft.com/office/powerpoint/2010/main" val="1152923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2"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B88ACF98-39D4-4D2B-980D-DC6C3EEA1F26}" type="datetimeFigureOut">
              <a:rPr lang="en-US" smtClean="0"/>
              <a:pPr>
                <a:defRPr/>
              </a:pPr>
              <a:t>10/15/2022</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03123194-2C4B-40FB-A73F-4385458C38F9}" type="slidenum">
              <a:rPr lang="en-US" smtClean="0"/>
              <a:pPr>
                <a:defRPr/>
              </a:pPr>
              <a:t>‹#›</a:t>
            </a:fld>
            <a:endParaRPr lang="en-US"/>
          </a:p>
        </p:txBody>
      </p:sp>
    </p:spTree>
    <p:extLst>
      <p:ext uri="{BB962C8B-B14F-4D97-AF65-F5344CB8AC3E}">
        <p14:creationId xmlns:p14="http://schemas.microsoft.com/office/powerpoint/2010/main" val="834834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3000" y="6224589"/>
            <a:ext cx="23283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F5C204CF-F94C-4605-AB96-176A3AA31434}" type="datetimeFigureOut">
              <a:rPr lang="en-US" smtClean="0"/>
              <a:pPr>
                <a:defRPr/>
              </a:pPr>
              <a:t>10/15/2022</a:t>
            </a:fld>
            <a:endParaRPr lang="en-US"/>
          </a:p>
        </p:txBody>
      </p:sp>
      <p:sp>
        <p:nvSpPr>
          <p:cNvPr id="5" name="Footer Placeholder 4"/>
          <p:cNvSpPr>
            <a:spLocks noGrp="1"/>
          </p:cNvSpPr>
          <p:nvPr>
            <p:ph type="ftr" sz="quarter" idx="11"/>
          </p:nvPr>
        </p:nvSpPr>
        <p:spPr>
          <a:xfrm>
            <a:off x="3949700" y="6224589"/>
            <a:ext cx="4718051"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endParaRPr lang="en-US"/>
          </a:p>
        </p:txBody>
      </p:sp>
      <p:sp>
        <p:nvSpPr>
          <p:cNvPr id="6" name="Slide Number Placeholder 5"/>
          <p:cNvSpPr>
            <a:spLocks noGrp="1"/>
          </p:cNvSpPr>
          <p:nvPr>
            <p:ph type="sldNum" sz="quarter" idx="12"/>
          </p:nvPr>
        </p:nvSpPr>
        <p:spPr>
          <a:xfrm>
            <a:off x="9330268" y="6224589"/>
            <a:ext cx="1706033" cy="365125"/>
          </a:xfrm>
          <a:prstGeom prst="rect">
            <a:avLst/>
          </a:prstGeom>
        </p:spPr>
        <p:txBody>
          <a:bodyPr/>
          <a:lstStyle>
            <a:lvl1pPr defTabSz="685800" eaLnBrk="1" fontAlgn="auto" hangingPunct="1">
              <a:spcBef>
                <a:spcPts val="0"/>
              </a:spcBef>
              <a:spcAft>
                <a:spcPts val="0"/>
              </a:spcAft>
              <a:defRPr sz="1350">
                <a:solidFill>
                  <a:prstClr val="black"/>
                </a:solidFill>
                <a:latin typeface="Corbel" panose="020B0503020204020204"/>
              </a:defRPr>
            </a:lvl1pPr>
          </a:lstStyle>
          <a:p>
            <a:pPr>
              <a:defRPr/>
            </a:pPr>
            <a:fld id="{D7EF9B3F-BFAF-4512-9919-053EFE386B0D}" type="slidenum">
              <a:rPr lang="en-US" smtClean="0"/>
              <a:pPr>
                <a:defRPr/>
              </a:pPr>
              <a:t>‹#›</a:t>
            </a:fld>
            <a:endParaRPr lang="en-US"/>
          </a:p>
        </p:txBody>
      </p:sp>
    </p:spTree>
    <p:extLst>
      <p:ext uri="{BB962C8B-B14F-4D97-AF65-F5344CB8AC3E}">
        <p14:creationId xmlns:p14="http://schemas.microsoft.com/office/powerpoint/2010/main" val="156414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349987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410323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137021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40048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CE3AED5-94F1-4DE4-B382-FB1CEF0CA0B2}" type="datetimeFigureOut">
              <a:rPr lang="en-US" smtClean="0"/>
              <a:t>10/15/2022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A7115E6-F9CF-4AD3-841D-539BB324C6F6}" type="slidenum">
              <a:rPr lang="en-US" smtClean="0"/>
              <a:t>‹#›</a:t>
            </a:fld>
            <a:endParaRPr lang="en-US"/>
          </a:p>
        </p:txBody>
      </p:sp>
    </p:spTree>
    <p:extLst>
      <p:ext uri="{BB962C8B-B14F-4D97-AF65-F5344CB8AC3E}">
        <p14:creationId xmlns:p14="http://schemas.microsoft.com/office/powerpoint/2010/main" val="258812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1031" descr="背景2"/>
          <p:cNvPicPr>
            <a:picLocks noChangeAspect="1"/>
          </p:cNvPicPr>
          <p:nvPr userDrawn="1"/>
        </p:nvPicPr>
        <p:blipFill>
          <a:blip r:embed="rId13"/>
          <a:stretch>
            <a:fillRect/>
          </a:stretch>
        </p:blipFill>
        <p:spPr>
          <a:xfrm>
            <a:off x="0" y="0"/>
            <a:ext cx="12192000" cy="6885112"/>
          </a:xfrm>
          <a:prstGeom prst="rect">
            <a:avLst/>
          </a:prstGeom>
          <a:noFill/>
          <a:ln w="9525">
            <a:noFill/>
          </a:ln>
        </p:spPr>
      </p:pic>
      <p:pic>
        <p:nvPicPr>
          <p:cNvPr id="11" name="图片 15401" descr="2"/>
          <p:cNvPicPr>
            <a:picLocks noChangeAspect="1"/>
          </p:cNvPicPr>
          <p:nvPr userDrawn="1"/>
        </p:nvPicPr>
        <p:blipFill>
          <a:blip r:embed="rId14"/>
          <a:stretch>
            <a:fillRect/>
          </a:stretch>
        </p:blipFill>
        <p:spPr>
          <a:xfrm>
            <a:off x="730616" y="381763"/>
            <a:ext cx="10370973" cy="6496225"/>
          </a:xfrm>
          <a:prstGeom prst="rect">
            <a:avLst/>
          </a:prstGeom>
          <a:noFill/>
          <a:ln w="9525">
            <a:noFill/>
          </a:ln>
        </p:spPr>
      </p:pic>
      <p:pic>
        <p:nvPicPr>
          <p:cNvPr id="12" name="图片 15402" descr="4"/>
          <p:cNvPicPr>
            <a:picLocks noChangeAspect="1"/>
          </p:cNvPicPr>
          <p:nvPr userDrawn="1"/>
        </p:nvPicPr>
        <p:blipFill rotWithShape="1">
          <a:blip r:embed="rId15"/>
          <a:srcRect b="7546"/>
          <a:stretch/>
        </p:blipFill>
        <p:spPr>
          <a:xfrm>
            <a:off x="154546" y="3630545"/>
            <a:ext cx="12037454" cy="3247443"/>
          </a:xfrm>
          <a:prstGeom prst="rect">
            <a:avLst/>
          </a:prstGeom>
          <a:noFill/>
          <a:ln w="9525">
            <a:noFill/>
          </a:ln>
        </p:spPr>
      </p:pic>
      <p:pic>
        <p:nvPicPr>
          <p:cNvPr id="13" name="图片 15405" descr="3"/>
          <p:cNvPicPr>
            <a:picLocks noChangeAspect="1"/>
          </p:cNvPicPr>
          <p:nvPr userDrawn="1"/>
        </p:nvPicPr>
        <p:blipFill>
          <a:blip r:embed="rId16"/>
          <a:stretch>
            <a:fillRect/>
          </a:stretch>
        </p:blipFill>
        <p:spPr>
          <a:xfrm>
            <a:off x="3934183" y="3819279"/>
            <a:ext cx="4911615" cy="1886731"/>
          </a:xfrm>
          <a:prstGeom prst="rect">
            <a:avLst/>
          </a:prstGeom>
          <a:noFill/>
          <a:ln w="9525">
            <a:noFill/>
          </a:ln>
        </p:spPr>
      </p:pic>
      <p:sp>
        <p:nvSpPr>
          <p:cNvPr id="7" name="TextBox 13">
            <a:extLst>
              <a:ext uri="{FF2B5EF4-FFF2-40B4-BE49-F238E27FC236}">
                <a16:creationId xmlns:a16="http://schemas.microsoft.com/office/drawing/2014/main" id="{DD2CB0D4-C3EE-4482-94BE-0CD8DD0F3932}"/>
              </a:ext>
            </a:extLst>
          </p:cNvPr>
          <p:cNvSpPr txBox="1"/>
          <p:nvPr userDrawn="1"/>
        </p:nvSpPr>
        <p:spPr>
          <a:xfrm>
            <a:off x="-16314060" y="2976827"/>
            <a:ext cx="274626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a:extLst>
              <a:ext uri="{FF2B5EF4-FFF2-40B4-BE49-F238E27FC236}">
                <a16:creationId xmlns:a16="http://schemas.microsoft.com/office/drawing/2014/main" id="{60298768-B9DD-4BAA-AAAA-CC62CFDBFE5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41173" y="0"/>
            <a:ext cx="2773378" cy="2828925"/>
          </a:xfrm>
          <a:prstGeom prst="rect">
            <a:avLst/>
          </a:prstGeom>
        </p:spPr>
      </p:pic>
      <p:sp>
        <p:nvSpPr>
          <p:cNvPr id="9" name="TextBox 13">
            <a:extLst>
              <a:ext uri="{FF2B5EF4-FFF2-40B4-BE49-F238E27FC236}">
                <a16:creationId xmlns:a16="http://schemas.microsoft.com/office/drawing/2014/main" id="{DD2CB0D4-C3EE-4482-94BE-0CD8DD0F3932}"/>
              </a:ext>
            </a:extLst>
          </p:cNvPr>
          <p:cNvSpPr txBox="1"/>
          <p:nvPr userDrawn="1"/>
        </p:nvSpPr>
        <p:spPr>
          <a:xfrm>
            <a:off x="6099533" y="-10231173"/>
            <a:ext cx="274626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14" name="Picture 13">
            <a:extLst>
              <a:ext uri="{FF2B5EF4-FFF2-40B4-BE49-F238E27FC236}">
                <a16:creationId xmlns:a16="http://schemas.microsoft.com/office/drawing/2014/main" id="{60298768-B9DD-4BAA-AAAA-CC62CFDBFE5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072420" y="-13208000"/>
            <a:ext cx="2773378" cy="2828925"/>
          </a:xfrm>
          <a:prstGeom prst="rect">
            <a:avLst/>
          </a:prstGeom>
        </p:spPr>
      </p:pic>
      <p:sp>
        <p:nvSpPr>
          <p:cNvPr id="15" name="TextBox 13">
            <a:extLst>
              <a:ext uri="{FF2B5EF4-FFF2-40B4-BE49-F238E27FC236}">
                <a16:creationId xmlns:a16="http://schemas.microsoft.com/office/drawing/2014/main" id="{DD2CB0D4-C3EE-4482-94BE-0CD8DD0F3932}"/>
              </a:ext>
            </a:extLst>
          </p:cNvPr>
          <p:cNvSpPr txBox="1"/>
          <p:nvPr userDrawn="1"/>
        </p:nvSpPr>
        <p:spPr>
          <a:xfrm>
            <a:off x="6072420" y="17264187"/>
            <a:ext cx="274626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16" name="Picture 15">
            <a:extLst>
              <a:ext uri="{FF2B5EF4-FFF2-40B4-BE49-F238E27FC236}">
                <a16:creationId xmlns:a16="http://schemas.microsoft.com/office/drawing/2014/main" id="{60298768-B9DD-4BAA-AAAA-CC62CFDBFE5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045307" y="14287360"/>
            <a:ext cx="2773378" cy="2828925"/>
          </a:xfrm>
          <a:prstGeom prst="rect">
            <a:avLst/>
          </a:prstGeom>
        </p:spPr>
      </p:pic>
      <p:sp>
        <p:nvSpPr>
          <p:cNvPr id="17" name="TextBox 13">
            <a:extLst>
              <a:ext uri="{FF2B5EF4-FFF2-40B4-BE49-F238E27FC236}">
                <a16:creationId xmlns:a16="http://schemas.microsoft.com/office/drawing/2014/main" id="{DD2CB0D4-C3EE-4482-94BE-0CD8DD0F3932}"/>
              </a:ext>
            </a:extLst>
          </p:cNvPr>
          <p:cNvSpPr txBox="1"/>
          <p:nvPr userDrawn="1"/>
        </p:nvSpPr>
        <p:spPr>
          <a:xfrm>
            <a:off x="23013530" y="4391289"/>
            <a:ext cx="274626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18" name="Picture 17">
            <a:extLst>
              <a:ext uri="{FF2B5EF4-FFF2-40B4-BE49-F238E27FC236}">
                <a16:creationId xmlns:a16="http://schemas.microsoft.com/office/drawing/2014/main" id="{60298768-B9DD-4BAA-AAAA-CC62CFDBFE5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986417" y="1414462"/>
            <a:ext cx="2773378" cy="2828925"/>
          </a:xfrm>
          <a:prstGeom prst="rect">
            <a:avLst/>
          </a:prstGeom>
        </p:spPr>
      </p:pic>
    </p:spTree>
    <p:extLst>
      <p:ext uri="{BB962C8B-B14F-4D97-AF65-F5344CB8AC3E}">
        <p14:creationId xmlns:p14="http://schemas.microsoft.com/office/powerpoint/2010/main" val="36847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DB7B"/>
        </a:solidFill>
        <a:effectLst/>
      </p:bgPr>
    </p:bg>
    <p:spTree>
      <p:nvGrpSpPr>
        <p:cNvPr id="1" name=""/>
        <p:cNvGrpSpPr/>
        <p:nvPr/>
      </p:nvGrpSpPr>
      <p:grpSpPr>
        <a:xfrm>
          <a:off x="0" y="0"/>
          <a:ext cx="0" cy="0"/>
          <a:chOff x="0" y="0"/>
          <a:chExt cx="0" cy="0"/>
        </a:xfrm>
      </p:grpSpPr>
      <p:sp>
        <p:nvSpPr>
          <p:cNvPr id="14" name="TextBox 13" hidden="1">
            <a:extLst>
              <a:ext uri="{FF2B5EF4-FFF2-40B4-BE49-F238E27FC236}">
                <a16:creationId xmlns:a16="http://schemas.microsoft.com/office/drawing/2014/main" id="{DD2CB0D4-C3EE-4482-94BE-0CD8DD0F3932}"/>
              </a:ext>
            </a:extLst>
          </p:cNvPr>
          <p:cNvSpPr txBox="1"/>
          <p:nvPr userDrawn="1"/>
        </p:nvSpPr>
        <p:spPr>
          <a:xfrm>
            <a:off x="-2957275" y="3576638"/>
            <a:ext cx="2106666" cy="738664"/>
          </a:xfrm>
          <a:prstGeom prst="rect">
            <a:avLst/>
          </a:prstGeom>
          <a:noFill/>
        </p:spPr>
        <p:txBody>
          <a:bodyPr wrap="non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Ms Huyền Phạm</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0936.082.789</a:t>
            </a:r>
          </a:p>
        </p:txBody>
      </p:sp>
      <p:pic>
        <p:nvPicPr>
          <p:cNvPr id="2051" name="Picture 14" hidden="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04117" y="600076"/>
            <a:ext cx="277283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3718" y="1101726"/>
            <a:ext cx="164253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3972985" y="2922588"/>
            <a:ext cx="4523316" cy="508000"/>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YOUTUBE: MsPham.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 Facebook: Dạy và học cùng công nghệ.</a:t>
            </a:r>
          </a:p>
        </p:txBody>
      </p:sp>
    </p:spTree>
    <p:extLst>
      <p:ext uri="{BB962C8B-B14F-4D97-AF65-F5344CB8AC3E}">
        <p14:creationId xmlns:p14="http://schemas.microsoft.com/office/powerpoint/2010/main" val="2726999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33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33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33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33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3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885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DB7B"/>
        </a:solidFill>
        <a:effectLst/>
      </p:bgPr>
    </p:bg>
    <p:spTree>
      <p:nvGrpSpPr>
        <p:cNvPr id="1" name=""/>
        <p:cNvGrpSpPr/>
        <p:nvPr/>
      </p:nvGrpSpPr>
      <p:grpSpPr>
        <a:xfrm>
          <a:off x="0" y="0"/>
          <a:ext cx="0" cy="0"/>
          <a:chOff x="0" y="0"/>
          <a:chExt cx="0" cy="0"/>
        </a:xfrm>
      </p:grpSpPr>
      <p:sp>
        <p:nvSpPr>
          <p:cNvPr id="14" name="TextBox 13" hidden="1">
            <a:extLst>
              <a:ext uri="{FF2B5EF4-FFF2-40B4-BE49-F238E27FC236}">
                <a16:creationId xmlns:a16="http://schemas.microsoft.com/office/drawing/2014/main" id="{DD2CB0D4-C3EE-4482-94BE-0CD8DD0F3932}"/>
              </a:ext>
            </a:extLst>
          </p:cNvPr>
          <p:cNvSpPr txBox="1"/>
          <p:nvPr userDrawn="1"/>
        </p:nvSpPr>
        <p:spPr>
          <a:xfrm>
            <a:off x="-2957275" y="3576638"/>
            <a:ext cx="2106666" cy="738664"/>
          </a:xfrm>
          <a:prstGeom prst="rect">
            <a:avLst/>
          </a:prstGeom>
          <a:noFill/>
        </p:spPr>
        <p:txBody>
          <a:bodyPr wrap="non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Ms Huyền Phạm</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0936.082.789</a:t>
            </a:r>
          </a:p>
        </p:txBody>
      </p:sp>
      <p:pic>
        <p:nvPicPr>
          <p:cNvPr id="2051" name="Picture 14" hidden="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04117" y="600076"/>
            <a:ext cx="277283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3718" y="1101726"/>
            <a:ext cx="164253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3972985" y="2922588"/>
            <a:ext cx="4523316" cy="508000"/>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YOUTUBE: MsPham.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 Facebook: Dạy và học cùng công nghệ.</a:t>
            </a:r>
          </a:p>
        </p:txBody>
      </p:sp>
    </p:spTree>
    <p:extLst>
      <p:ext uri="{BB962C8B-B14F-4D97-AF65-F5344CB8AC3E}">
        <p14:creationId xmlns:p14="http://schemas.microsoft.com/office/powerpoint/2010/main" val="37888078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33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33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33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33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3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885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BDB7B"/>
        </a:solidFill>
        <a:effectLst/>
      </p:bgPr>
    </p:bg>
    <p:spTree>
      <p:nvGrpSpPr>
        <p:cNvPr id="1" name=""/>
        <p:cNvGrpSpPr/>
        <p:nvPr/>
      </p:nvGrpSpPr>
      <p:grpSpPr>
        <a:xfrm>
          <a:off x="0" y="0"/>
          <a:ext cx="0" cy="0"/>
          <a:chOff x="0" y="0"/>
          <a:chExt cx="0" cy="0"/>
        </a:xfrm>
      </p:grpSpPr>
      <p:sp>
        <p:nvSpPr>
          <p:cNvPr id="14" name="TextBox 13" hidden="1">
            <a:extLst>
              <a:ext uri="{FF2B5EF4-FFF2-40B4-BE49-F238E27FC236}">
                <a16:creationId xmlns:a16="http://schemas.microsoft.com/office/drawing/2014/main" id="{DD2CB0D4-C3EE-4482-94BE-0CD8DD0F3932}"/>
              </a:ext>
            </a:extLst>
          </p:cNvPr>
          <p:cNvSpPr txBox="1"/>
          <p:nvPr userDrawn="1"/>
        </p:nvSpPr>
        <p:spPr>
          <a:xfrm>
            <a:off x="-2957275" y="3576638"/>
            <a:ext cx="2106666" cy="738664"/>
          </a:xfrm>
          <a:prstGeom prst="rect">
            <a:avLst/>
          </a:prstGeom>
          <a:noFill/>
        </p:spPr>
        <p:txBody>
          <a:bodyPr wrap="non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Ms Huyền Phạm</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2100" b="0" i="0" u="none" strike="noStrike" kern="1200" cap="none" spc="0" normalizeH="0" baseline="0" noProof="0" smtClean="0">
                <a:ln>
                  <a:noFill/>
                </a:ln>
                <a:solidFill>
                  <a:srgbClr val="00206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0936.082.789</a:t>
            </a:r>
          </a:p>
        </p:txBody>
      </p:sp>
      <p:pic>
        <p:nvPicPr>
          <p:cNvPr id="2051" name="Picture 14" hidden="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04117" y="600076"/>
            <a:ext cx="277283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183718" y="1101726"/>
            <a:ext cx="164253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3972985" y="2922588"/>
            <a:ext cx="4523316" cy="508000"/>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YOUTUBE: MsPham.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Tahoma" panose="020B0604030504040204" pitchFamily="34" charset="0"/>
                <a:ea typeface="+mn-ea"/>
                <a:cs typeface="Tahoma" panose="020B0604030504040204" pitchFamily="34" charset="0"/>
              </a:rPr>
              <a:t> Facebook: Dạy và học cùng công nghệ.</a:t>
            </a:r>
          </a:p>
        </p:txBody>
      </p:sp>
    </p:spTree>
    <p:extLst>
      <p:ext uri="{BB962C8B-B14F-4D97-AF65-F5344CB8AC3E}">
        <p14:creationId xmlns:p14="http://schemas.microsoft.com/office/powerpoint/2010/main" val="30392982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33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33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33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33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50"/>
        </a:spcBef>
        <a:spcAft>
          <a:spcPct val="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500"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3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4pPr>
      <a:lvl5pPr marL="95885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audio" Target="../media/audio3.wav"/><Relationship Id="rId3" Type="http://schemas.openxmlformats.org/officeDocument/2006/relationships/audio" Target="../media/audio3.wav"/><Relationship Id="rId7" Type="http://schemas.openxmlformats.org/officeDocument/2006/relationships/image" Target="../media/image18.png"/><Relationship Id="rId12" Type="http://schemas.openxmlformats.org/officeDocument/2006/relationships/image" Target="../media/image14.png"/><Relationship Id="rId17"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audio" Target="../media/audio4.wav"/><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20.jpeg"/><Relationship Id="rId1" Type="http://schemas.openxmlformats.org/officeDocument/2006/relationships/slideLayout" Target="../slideLayouts/slideLayout24.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2.png"/><Relationship Id="rId4" Type="http://schemas.openxmlformats.org/officeDocument/2006/relationships/audio" Target="../media/audio5.wav"/><Relationship Id="rId9" Type="http://schemas.openxmlformats.org/officeDocument/2006/relationships/image" Target="../media/image11.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WordArt 4"/>
          <p:cNvSpPr>
            <a:spLocks noChangeArrowheads="1" noChangeShapeType="1" noTextEdit="1"/>
          </p:cNvSpPr>
          <p:nvPr/>
        </p:nvSpPr>
        <p:spPr bwMode="auto">
          <a:xfrm>
            <a:off x="3973156" y="1226372"/>
            <a:ext cx="3557196" cy="7190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solidFill>
                  <a:srgbClr val="0000FF"/>
                </a:solidFill>
                <a:effectLst>
                  <a:outerShdw dist="35921" dir="2700000" algn="ctr" rotWithShape="0">
                    <a:srgbClr val="990000"/>
                  </a:outerShdw>
                </a:effectLst>
                <a:latin typeface="Arial" panose="020B0604020202020204" pitchFamily="34" charset="0"/>
                <a:cs typeface="Arial" panose="020B0604020202020204" pitchFamily="34" charset="0"/>
              </a:rPr>
              <a:t>MÔN: ĐẠO </a:t>
            </a:r>
            <a:r>
              <a:rPr lang="en-US" sz="3600" b="1" kern="10" dirty="0" smtClean="0">
                <a:solidFill>
                  <a:srgbClr val="0000FF"/>
                </a:solidFill>
                <a:effectLst>
                  <a:outerShdw dist="35921" dir="2700000" algn="ctr" rotWithShape="0">
                    <a:srgbClr val="990000"/>
                  </a:outerShdw>
                </a:effectLst>
                <a:latin typeface="Arial" panose="020B0604020202020204" pitchFamily="34" charset="0"/>
                <a:cs typeface="Arial" panose="020B0604020202020204" pitchFamily="34" charset="0"/>
              </a:rPr>
              <a:t>ĐỨC</a:t>
            </a:r>
          </a:p>
        </p:txBody>
      </p:sp>
      <p:sp>
        <p:nvSpPr>
          <p:cNvPr id="25" name="WordArt 11"/>
          <p:cNvSpPr>
            <a:spLocks noChangeArrowheads="1" noChangeShapeType="1" noTextEdit="1"/>
          </p:cNvSpPr>
          <p:nvPr/>
        </p:nvSpPr>
        <p:spPr bwMode="auto">
          <a:xfrm>
            <a:off x="2212937" y="2374042"/>
            <a:ext cx="7361369" cy="52854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YÊU </a:t>
            </a:r>
            <a:r>
              <a:rPr lang="en-US" sz="3600" b="1" kern="10" dirty="0" smtClean="0">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QUÝ BẠN BÈ</a:t>
            </a:r>
          </a:p>
        </p:txBody>
      </p:sp>
      <p:pic>
        <p:nvPicPr>
          <p:cNvPr id="26" name="Picture 22" descr="Book-03-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9869" y="5410200"/>
            <a:ext cx="1828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111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ID.WAV"/>
                                        </p:tgtEl>
                                      </p:cMediaNode>
                                    </p:audio>
                                  </p:sub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10435" y="420688"/>
            <a:ext cx="6992471"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Calibri" panose="020F0502020204030204"/>
                <a:ea typeface="+mn-ea"/>
                <a:cs typeface="+mn-cs"/>
              </a:rPr>
              <a:t>Hoạt động 1:  </a:t>
            </a:r>
            <a:r>
              <a:rPr kumimoji="0" lang="en-US" sz="24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Các bạn trong tranh thể hiện sự yêu quý bạn bè như thế nào?</a:t>
            </a:r>
          </a:p>
        </p:txBody>
      </p:sp>
      <p:pic>
        <p:nvPicPr>
          <p:cNvPr id="9" name="nextbutto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34962" y="388620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ectangle: Rounded Corners 8">
            <a:extLst>
              <a:ext uri="{FF2B5EF4-FFF2-40B4-BE49-F238E27FC236}">
                <a16:creationId xmlns:a16="http://schemas.microsoft.com/office/drawing/2014/main" id="{F9554923-9850-4E4A-96B0-1CEFC6216BD5}"/>
              </a:ext>
            </a:extLst>
          </p:cNvPr>
          <p:cNvSpPr/>
          <p:nvPr/>
        </p:nvSpPr>
        <p:spPr>
          <a:xfrm>
            <a:off x="6387352" y="3044571"/>
            <a:ext cx="5822576"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r>
              <a:rPr kumimoji="0" lang="vi-VN"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Tranh</a:t>
            </a:r>
            <a:r>
              <a:rPr lang="en-US" sz="3600" b="1" kern="0" noProof="0" dirty="0"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ea typeface="宋体"/>
                <a:cs typeface="Times New Roman" panose="02020603050405020304" pitchFamily="18" charset="0"/>
              </a:rPr>
              <a:t>4</a:t>
            </a:r>
            <a:r>
              <a:rPr kumimoji="0" lang="vi-VN"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a:t>
            </a:r>
            <a:r>
              <a:rPr kumimoji="0" lang="en-US"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 Một</a:t>
            </a:r>
            <a:r>
              <a:rPr kumimoji="0" lang="en-US" sz="3600" b="1" u="none" strike="noStrike" kern="0" cap="none" spc="0" normalizeH="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 HS báo cho cô giáo biết bạn mai bị mệt.</a:t>
            </a: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506071" y="1613647"/>
            <a:ext cx="4100804" cy="4545106"/>
          </a:xfrm>
          <a:prstGeom prst="rect">
            <a:avLst/>
          </a:prstGeom>
        </p:spPr>
      </p:pic>
    </p:spTree>
    <p:extLst>
      <p:ext uri="{BB962C8B-B14F-4D97-AF65-F5344CB8AC3E}">
        <p14:creationId xmlns:p14="http://schemas.microsoft.com/office/powerpoint/2010/main" val="354725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2595282" y="510268"/>
            <a:ext cx="7570695" cy="830997"/>
          </a:xfrm>
          <a:prstGeom prst="rect">
            <a:avLst/>
          </a:prstGeom>
          <a:noFill/>
        </p:spPr>
        <p:txBody>
          <a:bodyPr wrap="square">
            <a:spAutoFit/>
          </a:bodyPr>
          <a:lstStyle/>
          <a:p>
            <a:pPr algn="ctr" defTabSz="685800">
              <a:defRPr/>
            </a:pPr>
            <a:r>
              <a:rPr kumimoji="0" lang="en-US" sz="2400" b="0" i="0" u="none" strike="noStrike" kern="0" cap="none" spc="0" normalizeH="0" baseline="0" noProof="0" dirty="0" smtClean="0">
                <a:ln>
                  <a:noFill/>
                </a:ln>
                <a:solidFill>
                  <a:srgbClr val="7030A0"/>
                </a:solidFill>
                <a:effectLst/>
                <a:uLnTx/>
                <a:uFillTx/>
              </a:rPr>
              <a:t>Hoạt</a:t>
            </a:r>
            <a:r>
              <a:rPr kumimoji="0" lang="en-US" sz="2400" b="0" i="0" u="none" strike="noStrike" kern="0" cap="none" spc="0" normalizeH="0" noProof="0" dirty="0" smtClean="0">
                <a:ln>
                  <a:noFill/>
                </a:ln>
                <a:solidFill>
                  <a:srgbClr val="7030A0"/>
                </a:solidFill>
                <a:effectLst/>
                <a:uLnTx/>
                <a:uFillTx/>
              </a:rPr>
              <a:t> động 2</a:t>
            </a:r>
            <a:r>
              <a:rPr kumimoji="0" lang="en-US" sz="2400" b="0" i="0" u="none" strike="noStrike" kern="0" cap="none" spc="0" normalizeH="0" noProof="0" dirty="0" smtClean="0">
                <a:ln>
                  <a:noFill/>
                </a:ln>
                <a:solidFill>
                  <a:srgbClr val="FF0000"/>
                </a:solidFill>
                <a:effectLst/>
                <a:uLnTx/>
                <a:uFillTx/>
              </a:rPr>
              <a:t>:  </a:t>
            </a:r>
            <a:r>
              <a:rPr lang="en-US" sz="2400" b="1" i="1" dirty="0">
                <a:solidFill>
                  <a:srgbClr val="FF0000"/>
                </a:solidFill>
              </a:rPr>
              <a:t>Nêu thêm những việc làm thể hiện sự yêu quý bạn </a:t>
            </a:r>
            <a:r>
              <a:rPr lang="en-US" sz="2400" b="1" i="1" dirty="0" smtClean="0">
                <a:solidFill>
                  <a:srgbClr val="FF0000"/>
                </a:solidFill>
              </a:rPr>
              <a:t>bè.</a:t>
            </a:r>
            <a:endPar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3" name="Horizontal Scroll 2"/>
          <p:cNvSpPr/>
          <p:nvPr/>
        </p:nvSpPr>
        <p:spPr>
          <a:xfrm>
            <a:off x="1963271" y="1346708"/>
            <a:ext cx="8202706" cy="2272553"/>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2178424" y="2047798"/>
            <a:ext cx="7153835" cy="1200329"/>
          </a:xfrm>
          <a:prstGeom prst="rect">
            <a:avLst/>
          </a:prstGeom>
        </p:spPr>
        <p:txBody>
          <a:bodyPr wrap="square">
            <a:spAutoFit/>
          </a:bodyPr>
          <a:lstStyle/>
          <a:p>
            <a:pPr marR="12700" lvl="0" algn="just">
              <a:spcBef>
                <a:spcPts val="600"/>
              </a:spcBef>
              <a:spcAft>
                <a:spcPts val="0"/>
              </a:spcAft>
              <a:buClr>
                <a:srgbClr val="000000"/>
              </a:buClr>
              <a:buSzPts val="1100"/>
              <a:tabLst>
                <a:tab pos="305435" algn="l"/>
              </a:tabLst>
            </a:pPr>
            <a:r>
              <a:rPr lang="en-US" sz="2400" dirty="0">
                <a:solidFill>
                  <a:srgbClr val="FFFF00"/>
                </a:solidFill>
                <a:latin typeface="Times New Roman" panose="02020603050405020304" pitchFamily="18" charset="0"/>
                <a:ea typeface="Segoe UI" panose="020B0502040204020203" pitchFamily="34" charset="0"/>
                <a:cs typeface="Segoe UI" panose="020B0502040204020203" pitchFamily="34" charset="0"/>
              </a:rPr>
              <a:t>GV cho </a:t>
            </a:r>
            <a:r>
              <a:rPr lang="en-US" sz="2400" dirty="0" smtClean="0">
                <a:solidFill>
                  <a:srgbClr val="FFFF00"/>
                </a:solidFill>
                <a:latin typeface="Times New Roman" panose="02020603050405020304" pitchFamily="18" charset="0"/>
                <a:ea typeface="Segoe UI" panose="020B0502040204020203" pitchFamily="34" charset="0"/>
                <a:cs typeface="Segoe UI" panose="020B0502040204020203" pitchFamily="34" charset="0"/>
              </a:rPr>
              <a:t>HS thảo luận nhóm 5 sau đó  </a:t>
            </a:r>
            <a:r>
              <a:rPr lang="en-US" sz="2400" dirty="0">
                <a:solidFill>
                  <a:srgbClr val="FFFF00"/>
                </a:solidFill>
                <a:latin typeface="Times New Roman" panose="02020603050405020304" pitchFamily="18" charset="0"/>
                <a:ea typeface="Segoe UI" panose="020B0502040204020203" pitchFamily="34" charset="0"/>
                <a:cs typeface="Segoe UI" panose="020B0502040204020203" pitchFamily="34" charset="0"/>
              </a:rPr>
              <a:t>tổng hợp các ý kiến hay vào tờ giấy A3 và trang trí đẹp, treo ở lớp để HS ghi nhớ và thực hiện theo </a:t>
            </a:r>
            <a:r>
              <a:rPr lang="en-US" sz="2400" dirty="0" smtClean="0">
                <a:solidFill>
                  <a:srgbClr val="FFFF00"/>
                </a:solidFill>
                <a:latin typeface="Times New Roman" panose="02020603050405020304" pitchFamily="18" charset="0"/>
                <a:ea typeface="Segoe UI" panose="020B0502040204020203" pitchFamily="34" charset="0"/>
                <a:cs typeface="Segoe UI" panose="020B0502040204020203" pitchFamily="34" charset="0"/>
              </a:rPr>
              <a:t>này</a:t>
            </a:r>
            <a:r>
              <a:rPr lang="en-US" sz="2400" dirty="0">
                <a:solidFill>
                  <a:srgbClr val="FFFF00"/>
                </a:solidFill>
                <a:latin typeface="Times New Roman" panose="02020603050405020304" pitchFamily="18" charset="0"/>
                <a:ea typeface="Segoe UI" panose="020B0502040204020203" pitchFamily="34" charset="0"/>
                <a:cs typeface="Segoe UI" panose="020B0502040204020203" pitchFamily="34" charset="0"/>
              </a:rPr>
              <a:t>. </a:t>
            </a:r>
            <a:endParaRPr lang="en-US" sz="2400" u="none" strike="noStrike" spc="0" dirty="0">
              <a:solidFill>
                <a:srgbClr val="FFFF00"/>
              </a:solidFill>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76856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15374" y="532509"/>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1" name="AutoShape 7"/>
          <p:cNvSpPr>
            <a:spLocks noChangeArrowheads="1"/>
          </p:cNvSpPr>
          <p:nvPr/>
        </p:nvSpPr>
        <p:spPr bwMode="auto">
          <a:xfrm>
            <a:off x="3418541" y="376516"/>
            <a:ext cx="4876800" cy="1232647"/>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600" b="1" i="1" u="none" strike="noStrike" kern="0" cap="none" spc="0" normalizeH="0" baseline="0" noProof="0" dirty="0" smtClean="0">
                <a:ln>
                  <a:noFill/>
                </a:ln>
                <a:solidFill>
                  <a:srgbClr val="FF0000"/>
                </a:solidFill>
                <a:effectLst/>
                <a:uLnTx/>
                <a:uFillTx/>
                <a:latin typeface="Arial" panose="020B0604020202020204" pitchFamily="34" charset="0"/>
              </a:rPr>
              <a:t>KẾT LUẬN:</a:t>
            </a:r>
          </a:p>
        </p:txBody>
      </p:sp>
      <p:sp>
        <p:nvSpPr>
          <p:cNvPr id="22" name="Text Box 13"/>
          <p:cNvSpPr txBox="1">
            <a:spLocks noChangeArrowheads="1"/>
          </p:cNvSpPr>
          <p:nvPr/>
        </p:nvSpPr>
        <p:spPr bwMode="auto">
          <a:xfrm>
            <a:off x="2662518" y="1713661"/>
            <a:ext cx="66562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3600" dirty="0"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Những sự quan tâm, chia sẻ đó chính là những biểu hiện của sự yêu quý bạn bè.</a:t>
            </a:r>
            <a:endParaRPr lang="en-US" altLang="en-US" sz="4800" b="1" dirty="0" smtClean="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16627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1"/>
                                        </p:tgtEl>
                                        <p:attrNameLst>
                                          <p:attrName>style.visibility</p:attrName>
                                        </p:attrNameLst>
                                      </p:cBhvr>
                                      <p:to>
                                        <p:strVal val="visible"/>
                                      </p:to>
                                    </p:set>
                                    <p:anim calcmode="discrete" valueType="clr">
                                      <p:cBhvr override="childStyle">
                                        <p:cTn id="1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gtEl>
                                        <p:attrNameLst>
                                          <p:attrName>fillcolor</p:attrName>
                                        </p:attrNameLst>
                                      </p:cBhvr>
                                      <p:tavLst>
                                        <p:tav tm="0">
                                          <p:val>
                                            <p:clrVal>
                                              <a:schemeClr val="accent2"/>
                                            </p:clrVal>
                                          </p:val>
                                        </p:tav>
                                        <p:tav tm="50000">
                                          <p:val>
                                            <p:clrVal>
                                              <a:schemeClr val="hlink"/>
                                            </p:clrVal>
                                          </p:val>
                                        </p:tav>
                                      </p:tavLst>
                                    </p:anim>
                                    <p:set>
                                      <p:cBhvr>
                                        <p:cTn id="15" dur="80"/>
                                        <p:tgtEl>
                                          <p:spTgt spid="21"/>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6" presetID="23" presetClass="entr" presetSubtype="16" fill="hold"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 calcmode="lin" valueType="num">
                                      <p:cBhvr>
                                        <p:cTn id="18"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noProof="0" dirty="0" smtClean="0">
                <a:solidFill>
                  <a:srgbClr val="FFFF00"/>
                </a:solidFill>
                <a:latin typeface="Times New Roman" panose="02020603050405020304" pitchFamily="18" charset="0"/>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4" name="AutoShape 7"/>
          <p:cNvSpPr>
            <a:spLocks noChangeArrowheads="1"/>
          </p:cNvSpPr>
          <p:nvPr/>
        </p:nvSpPr>
        <p:spPr bwMode="auto">
          <a:xfrm>
            <a:off x="1357280" y="433387"/>
            <a:ext cx="10112189" cy="1295400"/>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Times New Roman" panose="02020603050405020304" pitchFamily="18" charset="0"/>
                <a:cs typeface="Times New Roman" panose="02020603050405020304" pitchFamily="18" charset="0"/>
              </a:rPr>
              <a:t>Hoạt</a:t>
            </a:r>
            <a:r>
              <a:rPr kumimoji="0" lang="en-US" sz="2400" b="0" i="0" u="none" strike="noStrike" kern="0" cap="none" spc="0" normalizeH="0" noProof="0" dirty="0" smtClean="0">
                <a:ln>
                  <a:noFill/>
                </a:ln>
                <a:solidFill>
                  <a:srgbClr val="7030A0"/>
                </a:solidFill>
                <a:effectLst/>
                <a:uLnTx/>
                <a:uFillTx/>
                <a:latin typeface="Times New Roman" panose="02020603050405020304" pitchFamily="18" charset="0"/>
                <a:cs typeface="Times New Roman" panose="02020603050405020304" pitchFamily="18" charset="0"/>
              </a:rPr>
              <a:t> </a:t>
            </a:r>
            <a:r>
              <a:rPr lang="en-US" sz="2400" kern="0" dirty="0" smtClean="0">
                <a:solidFill>
                  <a:srgbClr val="7030A0"/>
                </a:solidFill>
                <a:latin typeface="Times New Roman" panose="02020603050405020304" pitchFamily="18" charset="0"/>
                <a:cs typeface="Times New Roman" panose="02020603050405020304" pitchFamily="18" charset="0"/>
              </a:rPr>
              <a:t>động 1</a:t>
            </a:r>
            <a:r>
              <a:rPr lang="en-US" sz="2400" kern="0" dirty="0" smtClean="0">
                <a:solidFill>
                  <a:srgbClr val="C00000"/>
                </a:solidFill>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Nhận xét lời nói của Na</a:t>
            </a:r>
            <a:endParaRPr kumimoji="0" lang="en-US" altLang="en-US" sz="2400" b="1" i="1" u="none" strike="noStrike" kern="0" cap="none" spc="0" normalizeH="0" baseline="0" noProof="0" dirty="0" smtClean="0">
              <a:ln>
                <a:noFill/>
              </a:ln>
              <a:solidFill>
                <a:srgbClr val="C00000"/>
              </a:solidFill>
              <a:effectLst/>
              <a:uLnTx/>
              <a:uFillTx/>
            </a:endParaRPr>
          </a:p>
        </p:txBody>
      </p:sp>
      <p:pic>
        <p:nvPicPr>
          <p:cNvPr id="2" name="Picture 1"/>
          <p:cNvPicPr>
            <a:picLocks noChangeAspect="1"/>
          </p:cNvPicPr>
          <p:nvPr/>
        </p:nvPicPr>
        <p:blipFill>
          <a:blip r:embed="rId4"/>
          <a:stretch>
            <a:fillRect/>
          </a:stretch>
        </p:blipFill>
        <p:spPr>
          <a:xfrm>
            <a:off x="2918012" y="1728786"/>
            <a:ext cx="6064623" cy="4645119"/>
          </a:xfrm>
          <a:prstGeom prst="rect">
            <a:avLst/>
          </a:prstGeom>
        </p:spPr>
      </p:pic>
    </p:spTree>
    <p:extLst>
      <p:ext uri="{BB962C8B-B14F-4D97-AF65-F5344CB8AC3E}">
        <p14:creationId xmlns:p14="http://schemas.microsoft.com/office/powerpoint/2010/main" val="275737000"/>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 name="AutoShape 7"/>
          <p:cNvSpPr>
            <a:spLocks noChangeArrowheads="1"/>
          </p:cNvSpPr>
          <p:nvPr/>
        </p:nvSpPr>
        <p:spPr bwMode="auto">
          <a:xfrm>
            <a:off x="107576" y="433387"/>
            <a:ext cx="12084423" cy="1571625"/>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dirty="0" smtClean="0">
                <a:solidFill>
                  <a:srgbClr val="0070C0"/>
                </a:solidFill>
                <a:latin typeface="Times New Roman" panose="02020603050405020304" pitchFamily="18" charset="0"/>
                <a:cs typeface="Times New Roman" panose="02020603050405020304" pitchFamily="18" charset="0"/>
              </a:rPr>
              <a:t>Hoạt động 2: </a:t>
            </a:r>
            <a:r>
              <a:rPr lang="en-US" altLang="en-US" sz="2400" dirty="0" smtClean="0">
                <a:solidFill>
                  <a:srgbClr val="FF0066"/>
                </a:solidFill>
                <a:latin typeface="Times New Roman" panose="02020603050405020304" pitchFamily="18" charset="0"/>
                <a:cs typeface="Times New Roman" panose="02020603050405020304" pitchFamily="18" charset="0"/>
              </a:rPr>
              <a:t>Em đồng tình hay không đồng tình </a:t>
            </a:r>
          </a:p>
          <a:p>
            <a:pPr algn="ctr" fontAlgn="base">
              <a:spcBef>
                <a:spcPct val="0"/>
              </a:spcBef>
              <a:spcAft>
                <a:spcPct val="0"/>
              </a:spcAft>
              <a:buFontTx/>
              <a:buNone/>
            </a:pPr>
            <a:r>
              <a:rPr lang="en-US" altLang="en-US" sz="2400" dirty="0" smtClean="0">
                <a:solidFill>
                  <a:srgbClr val="FF0066"/>
                </a:solidFill>
                <a:latin typeface="Times New Roman" panose="02020603050405020304" pitchFamily="18" charset="0"/>
                <a:cs typeface="Times New Roman" panose="02020603050405020304" pitchFamily="18" charset="0"/>
              </a:rPr>
              <a:t>với việc làm nào của các bạn </a:t>
            </a:r>
          </a:p>
          <a:p>
            <a:pPr algn="ctr" fontAlgn="base">
              <a:spcBef>
                <a:spcPct val="0"/>
              </a:spcBef>
              <a:spcAft>
                <a:spcPct val="0"/>
              </a:spcAft>
              <a:buFontTx/>
              <a:buNone/>
            </a:pPr>
            <a:r>
              <a:rPr lang="en-US" altLang="en-US" sz="2400" dirty="0" smtClean="0">
                <a:solidFill>
                  <a:srgbClr val="FF0066"/>
                </a:solidFill>
                <a:latin typeface="Times New Roman" panose="02020603050405020304" pitchFamily="18" charset="0"/>
                <a:cs typeface="Times New Roman" panose="02020603050405020304" pitchFamily="18" charset="0"/>
              </a:rPr>
              <a:t>trong tranh? Vì sao?</a:t>
            </a:r>
          </a:p>
        </p:txBody>
      </p:sp>
      <p:pic>
        <p:nvPicPr>
          <p:cNvPr id="2" name="Picture 1"/>
          <p:cNvPicPr>
            <a:picLocks noChangeAspect="1"/>
          </p:cNvPicPr>
          <p:nvPr/>
        </p:nvPicPr>
        <p:blipFill>
          <a:blip r:embed="rId4"/>
          <a:stretch>
            <a:fillRect/>
          </a:stretch>
        </p:blipFill>
        <p:spPr>
          <a:xfrm>
            <a:off x="1600200" y="1881187"/>
            <a:ext cx="9116879" cy="4788554"/>
          </a:xfrm>
          <a:prstGeom prst="rect">
            <a:avLst/>
          </a:prstGeom>
        </p:spPr>
      </p:pic>
    </p:spTree>
    <p:extLst>
      <p:ext uri="{BB962C8B-B14F-4D97-AF65-F5344CB8AC3E}">
        <p14:creationId xmlns:p14="http://schemas.microsoft.com/office/powerpoint/2010/main" val="377877879"/>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 name="AutoShape 7"/>
          <p:cNvSpPr>
            <a:spLocks noChangeArrowheads="1"/>
          </p:cNvSpPr>
          <p:nvPr/>
        </p:nvSpPr>
        <p:spPr bwMode="auto">
          <a:xfrm>
            <a:off x="2837330" y="637335"/>
            <a:ext cx="5486400" cy="893762"/>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dirty="0" smtClean="0">
                <a:solidFill>
                  <a:srgbClr val="FF0066"/>
                </a:solidFill>
                <a:latin typeface="Times New Roman" panose="02020603050405020304" pitchFamily="18" charset="0"/>
                <a:cs typeface="Times New Roman" panose="02020603050405020304" pitchFamily="18" charset="0"/>
              </a:rPr>
              <a:t>Việc đồng tình</a:t>
            </a:r>
          </a:p>
        </p:txBody>
      </p:sp>
      <p:pic>
        <p:nvPicPr>
          <p:cNvPr id="3" name="Picture 2"/>
          <p:cNvPicPr>
            <a:picLocks noChangeAspect="1"/>
          </p:cNvPicPr>
          <p:nvPr/>
        </p:nvPicPr>
        <p:blipFill>
          <a:blip r:embed="rId4"/>
          <a:stretch>
            <a:fillRect/>
          </a:stretch>
        </p:blipFill>
        <p:spPr>
          <a:xfrm>
            <a:off x="3509683" y="1778374"/>
            <a:ext cx="5499847" cy="4259356"/>
          </a:xfrm>
          <a:prstGeom prst="rect">
            <a:avLst/>
          </a:prstGeom>
        </p:spPr>
      </p:pic>
    </p:spTree>
    <p:extLst>
      <p:ext uri="{BB962C8B-B14F-4D97-AF65-F5344CB8AC3E}">
        <p14:creationId xmlns:p14="http://schemas.microsoft.com/office/powerpoint/2010/main" val="239882227"/>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 name="AutoShape 7"/>
          <p:cNvSpPr>
            <a:spLocks noChangeArrowheads="1"/>
          </p:cNvSpPr>
          <p:nvPr/>
        </p:nvSpPr>
        <p:spPr bwMode="auto">
          <a:xfrm>
            <a:off x="3119718" y="677676"/>
            <a:ext cx="6016625" cy="1070441"/>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2400" smtClean="0">
                <a:solidFill>
                  <a:srgbClr val="FF0066"/>
                </a:solidFill>
                <a:latin typeface="Times New Roman" panose="02020603050405020304" pitchFamily="18" charset="0"/>
                <a:cs typeface="Times New Roman" panose="02020603050405020304" pitchFamily="18" charset="0"/>
              </a:rPr>
              <a:t>Việc không đồng tình </a:t>
            </a:r>
          </a:p>
        </p:txBody>
      </p:sp>
      <p:pic>
        <p:nvPicPr>
          <p:cNvPr id="2" name="Picture 1"/>
          <p:cNvPicPr>
            <a:picLocks noChangeAspect="1"/>
          </p:cNvPicPr>
          <p:nvPr/>
        </p:nvPicPr>
        <p:blipFill>
          <a:blip r:embed="rId4"/>
          <a:stretch>
            <a:fillRect/>
          </a:stretch>
        </p:blipFill>
        <p:spPr>
          <a:xfrm>
            <a:off x="3405001" y="1803188"/>
            <a:ext cx="5446058" cy="4649321"/>
          </a:xfrm>
          <a:prstGeom prst="rect">
            <a:avLst/>
          </a:prstGeom>
        </p:spPr>
      </p:pic>
    </p:spTree>
    <p:extLst>
      <p:ext uri="{BB962C8B-B14F-4D97-AF65-F5344CB8AC3E}">
        <p14:creationId xmlns:p14="http://schemas.microsoft.com/office/powerpoint/2010/main" val="116902457"/>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15374" y="532509"/>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1" name="AutoShape 7"/>
          <p:cNvSpPr>
            <a:spLocks noChangeArrowheads="1"/>
          </p:cNvSpPr>
          <p:nvPr/>
        </p:nvSpPr>
        <p:spPr bwMode="auto">
          <a:xfrm>
            <a:off x="3418541" y="376516"/>
            <a:ext cx="4876800" cy="1232647"/>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KẾT LUẬN:</a:t>
            </a:r>
          </a:p>
        </p:txBody>
      </p:sp>
      <p:sp>
        <p:nvSpPr>
          <p:cNvPr id="22" name="Text Box 13"/>
          <p:cNvSpPr txBox="1">
            <a:spLocks noChangeArrowheads="1"/>
          </p:cNvSpPr>
          <p:nvPr/>
        </p:nvSpPr>
        <p:spPr bwMode="auto">
          <a:xfrm>
            <a:off x="1680882" y="1713661"/>
            <a:ext cx="871369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fontAlgn="base">
              <a:spcBef>
                <a:spcPct val="50000"/>
              </a:spcBef>
              <a:spcAft>
                <a:spcPct val="0"/>
              </a:spcAft>
              <a:buNone/>
            </a:pPr>
            <a:r>
              <a:rPr lang="en-US" b="1" dirty="0">
                <a:solidFill>
                  <a:srgbClr val="00B0F0"/>
                </a:solidFill>
                <a:latin typeface="Times New Roman" panose="02020603050405020304" pitchFamily="18" charset="0"/>
                <a:ea typeface="Calibri" panose="020F0502020204030204" pitchFamily="34" charset="0"/>
              </a:rPr>
              <a:t>Cần thể hiện yêu quý bạn bè từ những việc làm nhỏ hằng ngày. .Yêu quý bạn bè là phải biết khuyên nhủ khi bạn mắc lỗi và phải luôn tôn trọng, lịch sự với bạn bè</a:t>
            </a:r>
            <a:r>
              <a:rPr lang="en-US" sz="3600" b="1" dirty="0">
                <a:solidFill>
                  <a:srgbClr val="00B0F0"/>
                </a:solidFill>
                <a:latin typeface="Times New Roman" panose="02020603050405020304" pitchFamily="18" charset="0"/>
                <a:ea typeface="Calibri" panose="020F0502020204030204" pitchFamily="34" charset="0"/>
              </a:rPr>
              <a:t>.</a:t>
            </a:r>
            <a:endParaRPr kumimoji="0" lang="en-US" altLang="en-US" sz="4800" b="1" u="none" strike="noStrike" kern="1200" cap="none" spc="0" normalizeH="0" baseline="0" noProof="0" dirty="0" smtClean="0">
              <a:ln>
                <a:noFill/>
              </a:ln>
              <a:solidFill>
                <a:srgbClr val="00B0F0"/>
              </a:solidFill>
              <a:effectLst/>
              <a:uLnTx/>
              <a:uFillTx/>
              <a:latin typeface="Times New Roman" panose="02020603050405020304" pitchFamily="18" charset="0"/>
            </a:endParaRPr>
          </a:p>
        </p:txBody>
      </p:sp>
      <p:sp>
        <p:nvSpPr>
          <p:cNvPr id="6" name="Cloud Callout 5"/>
          <p:cNvSpPr/>
          <p:nvPr/>
        </p:nvSpPr>
        <p:spPr>
          <a:xfrm>
            <a:off x="0" y="-47625"/>
            <a:ext cx="2407024" cy="962025"/>
          </a:xfrm>
          <a:prstGeom prst="cloudCallout">
            <a:avLst/>
          </a:prstGeom>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LUYỆN TẬP</a:t>
            </a:r>
            <a:endParaRPr kumimoji="0" lang="en-US" sz="18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56722154"/>
      </p:ext>
    </p:extLst>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1"/>
                                        </p:tgtEl>
                                        <p:attrNameLst>
                                          <p:attrName>style.visibility</p:attrName>
                                        </p:attrNameLst>
                                      </p:cBhvr>
                                      <p:to>
                                        <p:strVal val="visible"/>
                                      </p:to>
                                    </p:set>
                                    <p:anim calcmode="discrete" valueType="clr">
                                      <p:cBhvr override="childStyle">
                                        <p:cTn id="1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gtEl>
                                        <p:attrNameLst>
                                          <p:attrName>fillcolor</p:attrName>
                                        </p:attrNameLst>
                                      </p:cBhvr>
                                      <p:tavLst>
                                        <p:tav tm="0">
                                          <p:val>
                                            <p:clrVal>
                                              <a:schemeClr val="accent2"/>
                                            </p:clrVal>
                                          </p:val>
                                        </p:tav>
                                        <p:tav tm="50000">
                                          <p:val>
                                            <p:clrVal>
                                              <a:schemeClr val="hlink"/>
                                            </p:clrVal>
                                          </p:val>
                                        </p:tav>
                                      </p:tavLst>
                                    </p:anim>
                                    <p:set>
                                      <p:cBhvr>
                                        <p:cTn id="15" dur="80"/>
                                        <p:tgtEl>
                                          <p:spTgt spid="21"/>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6" presetID="23" presetClass="entr" presetSubtype="16" fill="hold" nodeType="with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 calcmode="lin" valueType="num">
                                      <p:cBhvr>
                                        <p:cTn id="18"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188259" y="23813"/>
            <a:ext cx="2407024" cy="962025"/>
          </a:xfrm>
          <a:prstGeom prst="cloudCallout">
            <a:avLst/>
          </a:prstGeom>
          <a:ln/>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dirty="0" smtClean="0">
                <a:solidFill>
                  <a:srgbClr val="7030A0"/>
                </a:solidFill>
                <a:latin typeface="Times New Roman" panose="02020603050405020304" pitchFamily="18" charset="0"/>
                <a:cs typeface="Times New Roman" panose="02020603050405020304" pitchFamily="18" charset="0"/>
              </a:rPr>
              <a:t>VẬN DỤNG</a:t>
            </a:r>
            <a:endParaRPr kumimoji="0" lang="en-US" sz="18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8" name="Flowchart: Sequential Access Storage 7"/>
          <p:cNvSpPr/>
          <p:nvPr/>
        </p:nvSpPr>
        <p:spPr>
          <a:xfrm>
            <a:off x="1882588" y="985838"/>
            <a:ext cx="7557247" cy="1196790"/>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15000"/>
              </a:lnSpc>
              <a:spcBef>
                <a:spcPts val="600"/>
              </a:spcBef>
              <a:spcAft>
                <a:spcPts val="175"/>
              </a:spcAft>
            </a:pPr>
            <a:endParaRPr lang="en-US" sz="2400" b="1" i="1" dirty="0" smtClean="0">
              <a:solidFill>
                <a:srgbClr val="002060"/>
              </a:solidFill>
              <a:latin typeface="Times New Roman" panose="02020603050405020304" pitchFamily="18" charset="0"/>
              <a:ea typeface="Segoe UI" panose="020B0502040204020203" pitchFamily="34" charset="0"/>
            </a:endParaRPr>
          </a:p>
          <a:p>
            <a:pPr>
              <a:lnSpc>
                <a:spcPct val="115000"/>
              </a:lnSpc>
              <a:spcBef>
                <a:spcPts val="600"/>
              </a:spcBef>
              <a:spcAft>
                <a:spcPts val="175"/>
              </a:spcAft>
            </a:pPr>
            <a:r>
              <a:rPr lang="en-US" sz="2400" b="1" i="1" dirty="0" smtClean="0">
                <a:solidFill>
                  <a:srgbClr val="002060"/>
                </a:solidFill>
                <a:latin typeface="Times New Roman" panose="02020603050405020304" pitchFamily="18" charset="0"/>
                <a:ea typeface="Segoe UI" panose="020B0502040204020203" pitchFamily="34" charset="0"/>
              </a:rPr>
              <a:t>Hoạt </a:t>
            </a:r>
            <a:r>
              <a:rPr lang="en-US" sz="2400" b="1" i="1" dirty="0">
                <a:solidFill>
                  <a:srgbClr val="002060"/>
                </a:solidFill>
                <a:latin typeface="Times New Roman" panose="02020603050405020304" pitchFamily="18" charset="0"/>
                <a:ea typeface="Segoe UI" panose="020B0502040204020203" pitchFamily="34" charset="0"/>
              </a:rPr>
              <a:t>động </a:t>
            </a:r>
            <a:r>
              <a:rPr lang="en-US" sz="2400" b="1" i="1" dirty="0" smtClean="0">
                <a:solidFill>
                  <a:srgbClr val="002060"/>
                </a:solidFill>
                <a:latin typeface="Times New Roman" panose="02020603050405020304" pitchFamily="18" charset="0"/>
                <a:ea typeface="Segoe UI" panose="020B0502040204020203" pitchFamily="34" charset="0"/>
              </a:rPr>
              <a:t>1</a:t>
            </a:r>
            <a:r>
              <a:rPr lang="en-US" sz="2400" b="1" i="1" dirty="0" smtClean="0">
                <a:solidFill>
                  <a:srgbClr val="FF0000"/>
                </a:solidFill>
                <a:latin typeface="Times New Roman" panose="02020603050405020304" pitchFamily="18" charset="0"/>
                <a:ea typeface="Segoe UI" panose="020B0502040204020203" pitchFamily="34" charset="0"/>
              </a:rPr>
              <a:t>:</a:t>
            </a:r>
            <a:r>
              <a:rPr lang="en-US" sz="2400" b="1" i="1" dirty="0">
                <a:solidFill>
                  <a:srgbClr val="FF0000"/>
                </a:solidFill>
                <a:latin typeface="Times New Roman" panose="02020603050405020304" pitchFamily="18" charset="0"/>
                <a:ea typeface="Segoe UI" panose="020B0502040204020203" pitchFamily="34" charset="0"/>
              </a:rPr>
              <a:t>Thực hiện lời nói, </a:t>
            </a:r>
            <a:r>
              <a:rPr lang="en-US" sz="2400" b="1" i="1" dirty="0" smtClean="0">
                <a:solidFill>
                  <a:srgbClr val="FF0000"/>
                </a:solidFill>
                <a:latin typeface="Times New Roman" panose="02020603050405020304" pitchFamily="18" charset="0"/>
                <a:ea typeface="Segoe UI" panose="020B0502040204020203" pitchFamily="34" charset="0"/>
              </a:rPr>
              <a:t>việc làm </a:t>
            </a:r>
            <a:endParaRPr lang="en-US" sz="2400" b="1" i="1" dirty="0">
              <a:solidFill>
                <a:srgbClr val="FF0000"/>
              </a:solidFill>
              <a:latin typeface="Times New Roman" panose="02020603050405020304" pitchFamily="18" charset="0"/>
              <a:ea typeface="Segoe UI" panose="020B0502040204020203" pitchFamily="34" charset="0"/>
            </a:endParaRPr>
          </a:p>
          <a:p>
            <a:pPr>
              <a:lnSpc>
                <a:spcPct val="115000"/>
              </a:lnSpc>
              <a:spcBef>
                <a:spcPts val="600"/>
              </a:spcBef>
              <a:spcAft>
                <a:spcPts val="175"/>
              </a:spcAft>
            </a:pPr>
            <a:r>
              <a:rPr lang="en-US" sz="2400" b="1" i="1" dirty="0">
                <a:solidFill>
                  <a:srgbClr val="FF0000"/>
                </a:solidFill>
                <a:latin typeface="Times New Roman" panose="02020603050405020304" pitchFamily="18" charset="0"/>
                <a:ea typeface="Segoe UI" panose="020B0502040204020203" pitchFamily="34" charset="0"/>
              </a:rPr>
              <a:t>thể hiện tình cảm yêu quý bạn bè.</a:t>
            </a:r>
            <a:endParaRPr lang="en-US" sz="2400" b="1" i="1" dirty="0">
              <a:solidFill>
                <a:srgbClr val="FF0000"/>
              </a:solidFill>
              <a:latin typeface="Segoe UI" panose="020B0502040204020203" pitchFamily="34" charset="0"/>
              <a:ea typeface="Segoe UI" panose="020B0502040204020203" pitchFamily="34" charset="0"/>
            </a:endParaRPr>
          </a:p>
          <a:p>
            <a:pPr algn="just">
              <a:lnSpc>
                <a:spcPct val="115000"/>
              </a:lnSpc>
              <a:spcBef>
                <a:spcPts val="600"/>
              </a:spcBef>
              <a:spcAft>
                <a:spcPts val="0"/>
              </a:spcAft>
            </a:pPr>
            <a:endParaRPr lang="en-US" sz="2400" b="1" dirty="0">
              <a:solidFill>
                <a:srgbClr val="FF0000"/>
              </a:solidFill>
              <a:effectLst/>
              <a:latin typeface="Segoe UI" panose="020B0502040204020203" pitchFamily="34" charset="0"/>
              <a:ea typeface="Segoe UI" panose="020B0502040204020203" pitchFamily="34" charset="0"/>
            </a:endParaRPr>
          </a:p>
        </p:txBody>
      </p:sp>
      <p:pic>
        <p:nvPicPr>
          <p:cNvPr id="5" name="Picture 4"/>
          <p:cNvPicPr>
            <a:picLocks noChangeAspect="1"/>
          </p:cNvPicPr>
          <p:nvPr/>
        </p:nvPicPr>
        <p:blipFill>
          <a:blip r:embed="rId4"/>
          <a:stretch>
            <a:fillRect/>
          </a:stretch>
        </p:blipFill>
        <p:spPr>
          <a:xfrm>
            <a:off x="1882588" y="2182628"/>
            <a:ext cx="7247966" cy="2357157"/>
          </a:xfrm>
          <a:prstGeom prst="rect">
            <a:avLst/>
          </a:prstGeom>
        </p:spPr>
      </p:pic>
      <p:pic>
        <p:nvPicPr>
          <p:cNvPr id="6" name="Picture 5"/>
          <p:cNvPicPr>
            <a:picLocks noChangeAspect="1"/>
          </p:cNvPicPr>
          <p:nvPr/>
        </p:nvPicPr>
        <p:blipFill>
          <a:blip r:embed="rId5"/>
          <a:stretch>
            <a:fillRect/>
          </a:stretch>
        </p:blipFill>
        <p:spPr>
          <a:xfrm>
            <a:off x="1882588" y="4358130"/>
            <a:ext cx="7247966" cy="2318944"/>
          </a:xfrm>
          <a:prstGeom prst="rect">
            <a:avLst/>
          </a:prstGeom>
        </p:spPr>
      </p:pic>
    </p:spTree>
    <p:extLst>
      <p:ext uri="{BB962C8B-B14F-4D97-AF65-F5344CB8AC3E}">
        <p14:creationId xmlns:p14="http://schemas.microsoft.com/office/powerpoint/2010/main" val="176829021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17079" y="435813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loud Callout 19"/>
          <p:cNvSpPr/>
          <p:nvPr/>
        </p:nvSpPr>
        <p:spPr>
          <a:xfrm>
            <a:off x="0" y="-47625"/>
            <a:ext cx="2407024" cy="962025"/>
          </a:xfrm>
          <a:prstGeom prst="cloudCallout">
            <a:avLst/>
          </a:prstGeom>
          <a:ln/>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VẬN DỤNG</a:t>
            </a:r>
            <a:endParaRPr kumimoji="0" lang="en-US" sz="1800" b="1"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4" name="Flowchart: Sequential Access Storage 3"/>
          <p:cNvSpPr/>
          <p:nvPr/>
        </p:nvSpPr>
        <p:spPr>
          <a:xfrm>
            <a:off x="2218765" y="228600"/>
            <a:ext cx="7261411" cy="1371599"/>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15000"/>
              </a:lnSpc>
              <a:spcBef>
                <a:spcPts val="600"/>
              </a:spcBef>
              <a:spcAft>
                <a:spcPts val="0"/>
              </a:spcAft>
            </a:pPr>
            <a:r>
              <a:rPr lang="en-US" sz="2400" b="1" i="1" dirty="0">
                <a:solidFill>
                  <a:srgbClr val="002060"/>
                </a:solidFill>
                <a:latin typeface="Times New Roman" panose="02020603050405020304" pitchFamily="18" charset="0"/>
                <a:ea typeface="Segoe UI" panose="020B0502040204020203" pitchFamily="34" charset="0"/>
              </a:rPr>
              <a:t>Hoạt động 2</a:t>
            </a:r>
            <a:r>
              <a:rPr lang="en-US" sz="2400" b="1" i="1" dirty="0">
                <a:solidFill>
                  <a:srgbClr val="FF0000"/>
                </a:solidFill>
                <a:latin typeface="Times New Roman" panose="02020603050405020304" pitchFamily="18" charset="0"/>
                <a:ea typeface="Segoe UI" panose="020B0502040204020203" pitchFamily="34" charset="0"/>
              </a:rPr>
              <a:t>: Chia sẻ về các việc khác em đã làm thể hiện sự yêu qúy bạn bè.</a:t>
            </a:r>
            <a:endParaRPr lang="en-US" sz="2400" b="1" dirty="0">
              <a:solidFill>
                <a:srgbClr val="FF0000"/>
              </a:solidFill>
              <a:effectLst/>
              <a:latin typeface="Segoe UI" panose="020B0502040204020203" pitchFamily="34" charset="0"/>
              <a:ea typeface="Segoe UI" panose="020B0502040204020203" pitchFamily="34" charset="0"/>
            </a:endParaRPr>
          </a:p>
        </p:txBody>
      </p:sp>
      <p:sp>
        <p:nvSpPr>
          <p:cNvPr id="6" name="TextBox 5">
            <a:extLst>
              <a:ext uri="{FF2B5EF4-FFF2-40B4-BE49-F238E27FC236}">
                <a16:creationId xmlns:a16="http://schemas.microsoft.com/office/drawing/2014/main" id="{0B59C923-0F41-4EF6-B297-FDD7CA6A141C}"/>
              </a:ext>
            </a:extLst>
          </p:cNvPr>
          <p:cNvSpPr txBox="1"/>
          <p:nvPr/>
        </p:nvSpPr>
        <p:spPr>
          <a:xfrm>
            <a:off x="511371" y="1907268"/>
            <a:ext cx="11169258" cy="1077218"/>
          </a:xfrm>
          <a:prstGeom prst="rect">
            <a:avLst/>
          </a:prstGeom>
          <a:solidFill>
            <a:srgbClr val="F79646">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 </a:t>
            </a:r>
            <a:r>
              <a:rPr kumimoji="0" lang="en-US" sz="3200" b="0"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rPr>
              <a:t>Tìm hiểu về bạn có hoàn cảnh khó khăn trong lớp hay trường mình và lên kế hoạch giúp đỡ theo mẫu sau:</a:t>
            </a:r>
          </a:p>
        </p:txBody>
      </p:sp>
      <p:pic>
        <p:nvPicPr>
          <p:cNvPr id="7" name="Picture 6">
            <a:extLst>
              <a:ext uri="{FF2B5EF4-FFF2-40B4-BE49-F238E27FC236}">
                <a16:creationId xmlns:a16="http://schemas.microsoft.com/office/drawing/2014/main" id="{847F5057-794A-46E0-A429-BC06202DC1B4}"/>
              </a:ext>
            </a:extLst>
          </p:cNvPr>
          <p:cNvPicPr>
            <a:picLocks noChangeAspect="1"/>
          </p:cNvPicPr>
          <p:nvPr/>
        </p:nvPicPr>
        <p:blipFill>
          <a:blip r:embed="rId4"/>
          <a:stretch>
            <a:fillRect/>
          </a:stretch>
        </p:blipFill>
        <p:spPr>
          <a:xfrm>
            <a:off x="511371" y="3581400"/>
            <a:ext cx="11169257" cy="1843038"/>
          </a:xfrm>
          <a:prstGeom prst="rect">
            <a:avLst/>
          </a:prstGeom>
        </p:spPr>
      </p:pic>
    </p:spTree>
    <p:extLst>
      <p:ext uri="{BB962C8B-B14F-4D97-AF65-F5344CB8AC3E}">
        <p14:creationId xmlns:p14="http://schemas.microsoft.com/office/powerpoint/2010/main" val="276792046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2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19"/>
          <p:cNvSpPr/>
          <p:nvPr/>
        </p:nvSpPr>
        <p:spPr>
          <a:xfrm>
            <a:off x="0" y="-47625"/>
            <a:ext cx="1628775" cy="1323975"/>
          </a:xfrm>
          <a:prstGeom prst="cloudCallout">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KHỞI ĐỘNG</a:t>
            </a:r>
          </a:p>
        </p:txBody>
      </p:sp>
      <p:sp>
        <p:nvSpPr>
          <p:cNvPr id="21" name="Rectangle 17"/>
          <p:cNvSpPr>
            <a:spLocks noChangeArrowheads="1"/>
          </p:cNvSpPr>
          <p:nvPr/>
        </p:nvSpPr>
        <p:spPr bwMode="auto">
          <a:xfrm>
            <a:off x="1788458" y="712694"/>
            <a:ext cx="8511989" cy="461665"/>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defRPr/>
            </a:pPr>
            <a:r>
              <a:rPr lang="en-US" altLang="en-US" sz="2400" b="1" dirty="0" smtClean="0">
                <a:solidFill>
                  <a:srgbClr val="FF0000"/>
                </a:solidFill>
                <a:latin typeface="Times New Roman" panose="02020603050405020304" pitchFamily="18" charset="0"/>
              </a:rPr>
              <a:t>Hoạt động 1: </a:t>
            </a:r>
            <a:r>
              <a:rPr lang="en-US" altLang="en-US" sz="2400" b="1" dirty="0" smtClean="0">
                <a:solidFill>
                  <a:srgbClr val="FF0066"/>
                </a:solidFill>
                <a:effectLst>
                  <a:outerShdw blurRad="38100" dist="38100" dir="2700000" algn="tl">
                    <a:srgbClr val="C0C0C0"/>
                  </a:outerShdw>
                </a:effectLst>
                <a:latin typeface="Times New Roman" panose="02020603050405020304" pitchFamily="18" charset="0"/>
              </a:rPr>
              <a:t>Trò chơi “ Kể về một người bạn mà em yêu quý”</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389" y="1773892"/>
            <a:ext cx="5177118" cy="3645273"/>
          </a:xfrm>
          <a:prstGeom prst="rect">
            <a:avLst/>
          </a:prstGeom>
        </p:spPr>
      </p:pic>
    </p:spTree>
    <p:extLst>
      <p:ext uri="{BB962C8B-B14F-4D97-AF65-F5344CB8AC3E}">
        <p14:creationId xmlns:p14="http://schemas.microsoft.com/office/powerpoint/2010/main" val="4218085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15374" y="532509"/>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1" name="AutoShape 7"/>
          <p:cNvSpPr>
            <a:spLocks noChangeArrowheads="1"/>
          </p:cNvSpPr>
          <p:nvPr/>
        </p:nvSpPr>
        <p:spPr bwMode="auto">
          <a:xfrm>
            <a:off x="3418541" y="376516"/>
            <a:ext cx="4876800" cy="1232647"/>
          </a:xfrm>
          <a:prstGeom prst="ellipseRibbon2">
            <a:avLst>
              <a:gd name="adj1" fmla="val 25000"/>
              <a:gd name="adj2" fmla="val 50000"/>
              <a:gd name="adj3" fmla="val 12500"/>
            </a:avLst>
          </a:prstGeom>
          <a:gradFill rotWithShape="1">
            <a:gsLst>
              <a:gs pos="0">
                <a:srgbClr val="66FF33"/>
              </a:gs>
              <a:gs pos="100000">
                <a:srgbClr val="3399FF"/>
              </a:gs>
            </a:gsLst>
            <a:lin ang="5400000" scaled="1"/>
          </a:gradFill>
          <a:ln w="9525">
            <a:solidFill>
              <a:srgbClr val="CC99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800" b="1" i="1" kern="0" dirty="0" smtClean="0">
                <a:solidFill>
                  <a:srgbClr val="FF0000"/>
                </a:solidFill>
                <a:latin typeface="Times New Roman" panose="02020603050405020304" pitchFamily="18" charset="0"/>
                <a:cs typeface="Times New Roman" panose="02020603050405020304" pitchFamily="18" charset="0"/>
              </a:rPr>
              <a:t>THÔNG ĐIỆP</a:t>
            </a:r>
            <a:endParaRPr kumimoji="0" lang="en-US" altLang="en-US" sz="28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Cloud Callout 5"/>
          <p:cNvSpPr/>
          <p:nvPr/>
        </p:nvSpPr>
        <p:spPr>
          <a:xfrm>
            <a:off x="0" y="-47625"/>
            <a:ext cx="2407024" cy="962025"/>
          </a:xfrm>
          <a:prstGeom prst="cloudCallout">
            <a:avLst/>
          </a:prstGeom>
          <a:ln/>
        </p:spPr>
        <p:style>
          <a:lnRef idx="3">
            <a:schemeClr val="lt1"/>
          </a:lnRef>
          <a:fillRef idx="1">
            <a:schemeClr val="accent4"/>
          </a:fillRef>
          <a:effectRef idx="1">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VẬN DỤNG</a:t>
            </a:r>
            <a:endParaRPr kumimoji="0" lang="en-US" sz="1800" b="1"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8">
            <a:extLst>
              <a:ext uri="{FF2B5EF4-FFF2-40B4-BE49-F238E27FC236}">
                <a16:creationId xmlns:a16="http://schemas.microsoft.com/office/drawing/2014/main" id="{F9554923-9850-4E4A-96B0-1CEFC6216BD5}"/>
              </a:ext>
            </a:extLst>
          </p:cNvPr>
          <p:cNvSpPr/>
          <p:nvPr/>
        </p:nvSpPr>
        <p:spPr>
          <a:xfrm>
            <a:off x="2407024" y="1609163"/>
            <a:ext cx="7597587"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sp>
        <p:nvSpPr>
          <p:cNvPr id="9" name="Text Box 13"/>
          <p:cNvSpPr txBox="1">
            <a:spLocks noChangeArrowheads="1"/>
          </p:cNvSpPr>
          <p:nvPr/>
        </p:nvSpPr>
        <p:spPr bwMode="auto">
          <a:xfrm>
            <a:off x="2061884" y="1899199"/>
            <a:ext cx="82027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3600" b="1" dirty="0" smtClean="0">
                <a:solidFill>
                  <a:srgbClr val="0000FF"/>
                </a:solidFill>
                <a:latin typeface="Times New Roman" panose="02020603050405020304" pitchFamily="18" charset="0"/>
                <a:ea typeface="Calibri" panose="020F0502020204030204" pitchFamily="34" charset="0"/>
                <a:cs typeface="Calibri" panose="020F0502020204030204" pitchFamily="34" charset="0"/>
              </a:rPr>
              <a:t>Bạn bè đoàn kết, thương yêu</a:t>
            </a:r>
          </a:p>
          <a:p>
            <a:pPr algn="ctr" fontAlgn="base">
              <a:spcBef>
                <a:spcPct val="50000"/>
              </a:spcBef>
              <a:spcAft>
                <a:spcPct val="0"/>
              </a:spcAft>
              <a:buFontTx/>
              <a:buNone/>
            </a:pPr>
            <a:r>
              <a:rPr lang="en-US" altLang="en-US" sz="3600" b="1" dirty="0" smtClean="0">
                <a:solidFill>
                  <a:srgbClr val="0000FF"/>
                </a:solidFill>
                <a:latin typeface="Times New Roman" panose="02020603050405020304" pitchFamily="18" charset="0"/>
                <a:cs typeface="Calibri" panose="020F0502020204030204" pitchFamily="34" charset="0"/>
              </a:rPr>
              <a:t>Buồn vui chi sẻ sớm chiều có nhau</a:t>
            </a:r>
            <a:endParaRPr lang="en-US" altLang="en-US" sz="4800" b="1" dirty="0" smtClean="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21064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1"/>
                                        </p:tgtEl>
                                        <p:attrNameLst>
                                          <p:attrName>style.visibility</p:attrName>
                                        </p:attrNameLst>
                                      </p:cBhvr>
                                      <p:to>
                                        <p:strVal val="visible"/>
                                      </p:to>
                                    </p:set>
                                    <p:anim calcmode="discrete" valueType="clr">
                                      <p:cBhvr override="childStyle">
                                        <p:cTn id="1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1"/>
                                        </p:tgtEl>
                                        <p:attrNameLst>
                                          <p:attrName>fillcolor</p:attrName>
                                        </p:attrNameLst>
                                      </p:cBhvr>
                                      <p:tavLst>
                                        <p:tav tm="0">
                                          <p:val>
                                            <p:clrVal>
                                              <a:schemeClr val="accent2"/>
                                            </p:clrVal>
                                          </p:val>
                                        </p:tav>
                                        <p:tav tm="50000">
                                          <p:val>
                                            <p:clrVal>
                                              <a:schemeClr val="hlink"/>
                                            </p:clrVal>
                                          </p:val>
                                        </p:tav>
                                      </p:tavLst>
                                    </p:anim>
                                    <p:set>
                                      <p:cBhvr>
                                        <p:cTn id="15" dur="80"/>
                                        <p:tgtEl>
                                          <p:spTgt spid="21"/>
                                        </p:tgtEl>
                                        <p:attrNameLst>
                                          <p:attrName>fill.type</p:attrName>
                                        </p:attrNameLst>
                                      </p:cBhvr>
                                      <p:to>
                                        <p:strVal val="solid"/>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6" presetID="23" presetClass="entr" presetSubtype="16"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0" presetID="23" presetClass="entr" presetSubtype="16"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p:cTn id="2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t="2" b="40955"/>
          <a:stretch>
            <a:fillRect/>
          </a:stretch>
        </p:blipFill>
        <p:spPr bwMode="auto">
          <a:xfrm>
            <a:off x="1628775" y="1107402"/>
            <a:ext cx="10696574"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图片 4"/>
          <p:cNvPicPr>
            <a:picLocks noChangeAspect="1"/>
          </p:cNvPicPr>
          <p:nvPr/>
        </p:nvPicPr>
        <p:blipFill>
          <a:blip r:embed="rId3">
            <a:extLst>
              <a:ext uri="{28A0092B-C50C-407E-A947-70E740481C1C}">
                <a14:useLocalDpi xmlns:a14="http://schemas.microsoft.com/office/drawing/2010/main" val="0"/>
              </a:ext>
            </a:extLst>
          </a:blip>
          <a:srcRect r="13007"/>
          <a:stretch>
            <a:fillRect/>
          </a:stretch>
        </p:blipFill>
        <p:spPr bwMode="auto">
          <a:xfrm>
            <a:off x="1495426" y="1768475"/>
            <a:ext cx="9020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7266" t="55797" r="4424" b="13205"/>
          <a:stretch/>
        </p:blipFill>
        <p:spPr>
          <a:xfrm>
            <a:off x="3521949" y="3964783"/>
            <a:ext cx="2390376" cy="2035969"/>
          </a:xfrm>
          <a:prstGeom prst="ellipse">
            <a:avLst/>
          </a:prstGeom>
          <a:blipFill>
            <a:blip r:embed="rId5"/>
            <a:stretch>
              <a:fillRect/>
            </a:stretch>
          </a:blipFill>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l="58823" t="7291" r="9673" b="66237"/>
          <a:stretch>
            <a:fillRect/>
          </a:stretch>
        </p:blipFill>
        <p:spPr bwMode="auto">
          <a:xfrm rot="1300489">
            <a:off x="4692650" y="5064126"/>
            <a:ext cx="5794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l="58823" t="7291" r="9673" b="66237"/>
          <a:stretch>
            <a:fillRect/>
          </a:stretch>
        </p:blipFill>
        <p:spPr bwMode="auto">
          <a:xfrm rot="21337400">
            <a:off x="4673600" y="5170488"/>
            <a:ext cx="5794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p:cNvPicPr>
            <a:picLocks noChangeAspect="1"/>
          </p:cNvPicPr>
          <p:nvPr/>
        </p:nvPicPr>
        <p:blipFill>
          <a:blip r:embed="rId7">
            <a:extLst>
              <a:ext uri="{28A0092B-C50C-407E-A947-70E740481C1C}">
                <a14:useLocalDpi xmlns:a14="http://schemas.microsoft.com/office/drawing/2010/main" val="0"/>
              </a:ext>
            </a:extLst>
          </a:blip>
          <a:srcRect l="30566" t="36539" r="59258" b="57307"/>
          <a:stretch>
            <a:fillRect/>
          </a:stretch>
        </p:blipFill>
        <p:spPr bwMode="auto">
          <a:xfrm rot="3029122" flipH="1">
            <a:off x="3148013" y="2917825"/>
            <a:ext cx="349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p:cNvPicPr>
            <a:picLocks noChangeAspect="1"/>
          </p:cNvPicPr>
          <p:nvPr/>
        </p:nvPicPr>
        <p:blipFill>
          <a:blip r:embed="rId7">
            <a:extLst>
              <a:ext uri="{28A0092B-C50C-407E-A947-70E740481C1C}">
                <a14:useLocalDpi xmlns:a14="http://schemas.microsoft.com/office/drawing/2010/main" val="0"/>
              </a:ext>
            </a:extLst>
          </a:blip>
          <a:srcRect l="30566" t="36539" r="59258" b="57307"/>
          <a:stretch>
            <a:fillRect/>
          </a:stretch>
        </p:blipFill>
        <p:spPr bwMode="auto">
          <a:xfrm rot="3029122" flipH="1">
            <a:off x="3156744" y="3404394"/>
            <a:ext cx="2714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60007" y="4864895"/>
            <a:ext cx="1757363" cy="707231"/>
          </a:xfrm>
          <a:prstGeom prst="ellipse">
            <a:avLst/>
          </a:prstGeom>
          <a:blipFill dpi="0" rotWithShape="1">
            <a:blip r:embed="rId5">
              <a:alphaModFix amt="73000"/>
            </a:blip>
            <a:srcRect/>
            <a:stretch>
              <a:fillRect l="-20009" t="-127273" r="-16967" b="-606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Times New Roman" panose="02020603050405020304" pitchFamily="18" charset="0"/>
              <a:cs typeface="Times New Roman" panose="02020603050405020304" pitchFamily="18" charset="0"/>
            </a:endParaRPr>
          </a:p>
        </p:txBody>
      </p:sp>
      <p:pic>
        <p:nvPicPr>
          <p:cNvPr id="19468" name="Picture 18"/>
          <p:cNvPicPr>
            <a:picLocks noChangeAspect="1"/>
          </p:cNvPicPr>
          <p:nvPr/>
        </p:nvPicPr>
        <p:blipFill>
          <a:blip r:embed="rId8">
            <a:extLst>
              <a:ext uri="{28A0092B-C50C-407E-A947-70E740481C1C}">
                <a14:useLocalDpi xmlns:a14="http://schemas.microsoft.com/office/drawing/2010/main" val="0"/>
              </a:ext>
            </a:extLst>
          </a:blip>
          <a:srcRect l="40823" t="25183" r="41675" b="44424"/>
          <a:stretch>
            <a:fillRect/>
          </a:stretch>
        </p:blipFill>
        <p:spPr bwMode="auto">
          <a:xfrm>
            <a:off x="2370139" y="2122488"/>
            <a:ext cx="22891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图片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2646" y="2692401"/>
            <a:ext cx="3387726"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4"/>
          <p:cNvPicPr>
            <a:picLocks noChangeAspect="1"/>
          </p:cNvPicPr>
          <p:nvPr/>
        </p:nvPicPr>
        <p:blipFill>
          <a:blip r:embed="rId10">
            <a:extLst>
              <a:ext uri="{28A0092B-C50C-407E-A947-70E740481C1C}">
                <a14:useLocalDpi xmlns:a14="http://schemas.microsoft.com/office/drawing/2010/main" val="0"/>
              </a:ext>
            </a:extLst>
          </a:blip>
          <a:srcRect r="27864" b="12813"/>
          <a:stretch>
            <a:fillRect/>
          </a:stretch>
        </p:blipFill>
        <p:spPr bwMode="auto">
          <a:xfrm>
            <a:off x="2562225" y="3767139"/>
            <a:ext cx="15827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562225" y="439647"/>
            <a:ext cx="7718243" cy="1200329"/>
          </a:xfrm>
          <a:prstGeom prst="rect">
            <a:avLst/>
          </a:prstGeom>
          <a:noFill/>
        </p:spPr>
        <p:txBody>
          <a:bodyPr wrap="square">
            <a:spAutoFit/>
            <a:scene3d>
              <a:camera prst="isometricOffAxis1Right"/>
              <a:lightRig rig="threePt" dir="t"/>
            </a:scene3d>
          </a:bodyPr>
          <a:lstStyle/>
          <a:p>
            <a:pPr defTabSz="685800">
              <a:defRPr/>
            </a:pPr>
            <a:r>
              <a:rPr lang="en-US" sz="3600" b="1" dirty="0" smtClean="0">
                <a:ln w="12700" cmpd="sng">
                  <a:solidFill>
                    <a:prstClr val="white"/>
                  </a:solidFill>
                  <a:prstDash val="solid"/>
                </a:ln>
                <a:solidFill>
                  <a:srgbClr val="0070C0"/>
                </a:solidFill>
                <a:latin typeface="Times New Roman" panose="02020603050405020304" pitchFamily="18" charset="0"/>
                <a:cs typeface="Times New Roman" panose="02020603050405020304" pitchFamily="18" charset="0"/>
              </a:rPr>
              <a:t>Hoạt động 2</a:t>
            </a:r>
            <a:r>
              <a:rPr lang="en-US" sz="3600" b="1" dirty="0" smtClean="0">
                <a:ln w="12700" cmpd="sng">
                  <a:solidFill>
                    <a:prstClr val="white"/>
                  </a:solidFill>
                  <a:prstDash val="solid"/>
                </a:ln>
                <a:solidFill>
                  <a:srgbClr val="FF0000"/>
                </a:solidFill>
                <a:latin typeface="Times New Roman" panose="02020603050405020304" pitchFamily="18" charset="0"/>
                <a:cs typeface="Times New Roman" panose="02020603050405020304" pitchFamily="18" charset="0"/>
              </a:rPr>
              <a:t>:Trò chơi” </a:t>
            </a:r>
            <a:r>
              <a:rPr lang="en-US" sz="3600" b="1" dirty="0">
                <a:ln w="12700" cmpd="sng">
                  <a:solidFill>
                    <a:prstClr val="white"/>
                  </a:solidFill>
                  <a:prstDash val="solid"/>
                </a:ln>
                <a:solidFill>
                  <a:srgbClr val="FF0000"/>
                </a:solidFill>
                <a:latin typeface="Times New Roman" panose="02020603050405020304" pitchFamily="18" charset="0"/>
                <a:cs typeface="Times New Roman" panose="02020603050405020304" pitchFamily="18" charset="0"/>
              </a:rPr>
              <a:t>Bống </a:t>
            </a:r>
            <a:r>
              <a:rPr lang="en-US" sz="3600" b="1" dirty="0" err="1" smtClean="0">
                <a:ln w="12700" cmpd="sng">
                  <a:solidFill>
                    <a:prstClr val="white"/>
                  </a:solidFill>
                  <a:prstDash val="solid"/>
                </a:ln>
                <a:solidFill>
                  <a:srgbClr val="FF0000"/>
                </a:solidFill>
                <a:latin typeface="Times New Roman" panose="02020603050405020304" pitchFamily="18" charset="0"/>
                <a:cs typeface="Times New Roman" panose="02020603050405020304" pitchFamily="18" charset="0"/>
              </a:rPr>
              <a:t>bống</a:t>
            </a:r>
            <a:endParaRPr lang="en-US" sz="3600" b="1" dirty="0" smtClean="0">
              <a:ln w="12700" cmpd="sng">
                <a:solidFill>
                  <a:prstClr val="white"/>
                </a:solidFill>
                <a:prstDash val="solid"/>
              </a:ln>
              <a:solidFill>
                <a:srgbClr val="FF0000"/>
              </a:solidFill>
              <a:latin typeface="Times New Roman" panose="02020603050405020304" pitchFamily="18" charset="0"/>
              <a:cs typeface="Times New Roman" panose="02020603050405020304" pitchFamily="18" charset="0"/>
            </a:endParaRPr>
          </a:p>
          <a:p>
            <a:pPr defTabSz="685800">
              <a:defRPr/>
            </a:pPr>
            <a:r>
              <a:rPr lang="en-US" sz="3600" b="1" dirty="0" smtClean="0">
                <a:ln w="12700" cmpd="sng">
                  <a:solidFill>
                    <a:prstClr val="white"/>
                  </a:solidFill>
                  <a:prstDash val="solid"/>
                </a:ln>
                <a:solidFill>
                  <a:srgbClr val="FF0000"/>
                </a:solidFill>
                <a:latin typeface="Times New Roman" panose="02020603050405020304" pitchFamily="18" charset="0"/>
                <a:cs typeface="Times New Roman" panose="02020603050405020304" pitchFamily="18" charset="0"/>
              </a:rPr>
              <a:t> </a:t>
            </a:r>
            <a:r>
              <a:rPr lang="en-US" sz="3600" b="1" dirty="0">
                <a:ln w="12700" cmpd="sng">
                  <a:solidFill>
                    <a:prstClr val="white"/>
                  </a:solidFill>
                  <a:prstDash val="solid"/>
                </a:ln>
                <a:solidFill>
                  <a:srgbClr val="FF0000"/>
                </a:solidFill>
                <a:latin typeface="Times New Roman" panose="02020603050405020304" pitchFamily="18" charset="0"/>
                <a:cs typeface="Times New Roman" panose="02020603050405020304" pitchFamily="18" charset="0"/>
              </a:rPr>
              <a:t>bang </a:t>
            </a:r>
            <a:r>
              <a:rPr lang="en-US" sz="3600" b="1" dirty="0" err="1" smtClean="0">
                <a:ln w="12700" cmpd="sng">
                  <a:solidFill>
                    <a:prstClr val="white"/>
                  </a:solidFill>
                  <a:prstDash val="solid"/>
                </a:ln>
                <a:solidFill>
                  <a:srgbClr val="FF0000"/>
                </a:solidFill>
                <a:latin typeface="Times New Roman" panose="02020603050405020304" pitchFamily="18" charset="0"/>
                <a:cs typeface="Times New Roman" panose="02020603050405020304" pitchFamily="18" charset="0"/>
              </a:rPr>
              <a:t>bang</a:t>
            </a:r>
            <a:r>
              <a:rPr lang="en-US" sz="3600" b="1" dirty="0" smtClean="0">
                <a:ln w="12700" cmpd="sng">
                  <a:solidFill>
                    <a:prstClr val="white"/>
                  </a:solidFill>
                  <a:prstDash val="solid"/>
                </a:ln>
                <a:solidFill>
                  <a:srgbClr val="FF0000"/>
                </a:solidFill>
                <a:latin typeface="Times New Roman" panose="02020603050405020304" pitchFamily="18" charset="0"/>
                <a:cs typeface="Times New Roman" panose="02020603050405020304" pitchFamily="18" charset="0"/>
              </a:rPr>
              <a:t>”</a:t>
            </a:r>
            <a:endParaRPr lang="en-US" sz="3600" b="1" dirty="0">
              <a:ln w="12700" cmpd="sng">
                <a:solidFill>
                  <a:prstClr val="white"/>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411789" y="2840039"/>
            <a:ext cx="4968875" cy="2078037"/>
          </a:xfrm>
          <a:prstGeom prst="wedgeEllipseCallout">
            <a:avLst>
              <a:gd name="adj1" fmla="val 26258"/>
              <a:gd name="adj2" fmla="val -79219"/>
            </a:avLst>
          </a:prstGeom>
          <a:noFill/>
          <a:ln>
            <a:solidFill>
              <a:schemeClr val="tx1">
                <a:lumMod val="75000"/>
                <a:lumOff val="25000"/>
              </a:schemeClr>
            </a:solidFill>
          </a:ln>
        </p:spPr>
        <p:txBody>
          <a:bodyPr>
            <a:spAutoFit/>
          </a:bodyPr>
          <a:lstStyle/>
          <a:p>
            <a:pPr algn="ctr" defTabSz="685800">
              <a:defRPr/>
            </a:pPr>
            <a:r>
              <a:rPr lang="en-US" b="1" dirty="0">
                <a:solidFill>
                  <a:prstClr val="black">
                    <a:lumMod val="95000"/>
                    <a:lumOff val="5000"/>
                  </a:prstClr>
                </a:solidFill>
                <a:latin typeface="Times New Roman" panose="02020603050405020304" pitchFamily="18" charset="0"/>
                <a:cs typeface="Times New Roman" panose="02020603050405020304" pitchFamily="18" charset="0"/>
              </a:rPr>
              <a:t>Mỗi câu trả lời đúng là </a:t>
            </a:r>
          </a:p>
          <a:p>
            <a:pPr algn="ctr" defTabSz="685800">
              <a:defRPr/>
            </a:pPr>
            <a:r>
              <a:rPr lang="en-US" b="1" dirty="0">
                <a:solidFill>
                  <a:prstClr val="black">
                    <a:lumMod val="95000"/>
                    <a:lumOff val="5000"/>
                  </a:prstClr>
                </a:solidFill>
                <a:latin typeface="Times New Roman" panose="02020603050405020304" pitchFamily="18" charset="0"/>
                <a:cs typeface="Times New Roman" panose="02020603050405020304" pitchFamily="18" charset="0"/>
              </a:rPr>
              <a:t>CÂU THẦN CHÚ giúp cá Vàng </a:t>
            </a:r>
          </a:p>
          <a:p>
            <a:pPr algn="ctr" defTabSz="685800">
              <a:defRPr/>
            </a:pPr>
            <a:r>
              <a:rPr lang="en-US" b="1" dirty="0">
                <a:solidFill>
                  <a:prstClr val="black">
                    <a:lumMod val="95000"/>
                    <a:lumOff val="5000"/>
                  </a:prstClr>
                </a:solidFill>
                <a:latin typeface="Times New Roman" panose="02020603050405020304" pitchFamily="18" charset="0"/>
                <a:cs typeface="Times New Roman" panose="02020603050405020304" pitchFamily="18" charset="0"/>
              </a:rPr>
              <a:t>ngoi lên mặt nước nhận thức ăn.</a:t>
            </a:r>
          </a:p>
          <a:p>
            <a:pPr algn="ctr" defTabSz="685800">
              <a:defRPr/>
            </a:pPr>
            <a:r>
              <a:rPr lang="en-US" b="1" dirty="0">
                <a:solidFill>
                  <a:prstClr val="black">
                    <a:lumMod val="95000"/>
                    <a:lumOff val="5000"/>
                  </a:prstClr>
                </a:solidFill>
                <a:latin typeface="Times New Roman" panose="02020603050405020304" pitchFamily="18" charset="0"/>
                <a:cs typeface="Times New Roman" panose="02020603050405020304" pitchFamily="18" charset="0"/>
              </a:rPr>
              <a:t>Nào chúng mình cùng giúp </a:t>
            </a:r>
          </a:p>
          <a:p>
            <a:pPr algn="ctr" defTabSz="685800">
              <a:defRPr/>
            </a:pPr>
            <a:r>
              <a:rPr lang="en-US" b="1" dirty="0">
                <a:solidFill>
                  <a:prstClr val="black">
                    <a:lumMod val="95000"/>
                    <a:lumOff val="5000"/>
                  </a:prstClr>
                </a:solidFill>
                <a:latin typeface="Times New Roman" panose="02020603050405020304" pitchFamily="18" charset="0"/>
                <a:cs typeface="Times New Roman" panose="02020603050405020304" pitchFamily="18" charset="0"/>
              </a:rPr>
              <a:t>bạn nhỏ cho cá Vàng ăn nhé! </a:t>
            </a:r>
          </a:p>
        </p:txBody>
      </p:sp>
      <p:sp>
        <p:nvSpPr>
          <p:cNvPr id="9" name="Rounded Rectangle 8">
            <a:hlinkClick r:id="" action="ppaction://hlinkshowjump?jump=nextslide"/>
          </p:cNvPr>
          <p:cNvSpPr/>
          <p:nvPr/>
        </p:nvSpPr>
        <p:spPr>
          <a:xfrm>
            <a:off x="7677587" y="4931606"/>
            <a:ext cx="1613558" cy="603096"/>
          </a:xfrm>
          <a:prstGeom prst="roundRect">
            <a:avLst>
              <a:gd name="adj" fmla="val 50000"/>
            </a:avLst>
          </a:prstGeom>
          <a:solidFill>
            <a:srgbClr val="C7511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2700" b="1" dirty="0">
                <a:solidFill>
                  <a:prstClr val="white"/>
                </a:solidFill>
                <a:latin typeface="Times New Roman" panose="02020603050405020304" pitchFamily="18" charset="0"/>
                <a:cs typeface="Times New Roman" panose="02020603050405020304" pitchFamily="18" charset="0"/>
              </a:rPr>
              <a:t>START</a:t>
            </a:r>
          </a:p>
        </p:txBody>
      </p:sp>
      <p:sp>
        <p:nvSpPr>
          <p:cNvPr id="16" name="Cloud Callout 15"/>
          <p:cNvSpPr/>
          <p:nvPr/>
        </p:nvSpPr>
        <p:spPr>
          <a:xfrm>
            <a:off x="0" y="-47625"/>
            <a:ext cx="1628775" cy="1323975"/>
          </a:xfrm>
          <a:prstGeom prst="cloudCallout">
            <a:avLst/>
          </a:prstGeom>
          <a:ln/>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r>
              <a:rPr lang="en-US" b="1" kern="0" dirty="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78794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64" presetClass="path" presetSubtype="0" accel="50000" decel="50000" fill="hold" nodeType="withEffect">
                                  <p:stCondLst>
                                    <p:cond delay="100"/>
                                  </p:stCondLst>
                                  <p:childTnLst>
                                    <p:animMotion origin="layout" path="M 3.75E-6 3.33333E-6 L -0.03528 -0.08079 " pathEditMode="relative" rAng="0" ptsTypes="AA">
                                      <p:cBhvr>
                                        <p:cTn id="10" dur="2000" fill="hold"/>
                                        <p:tgtEl>
                                          <p:spTgt spid="6"/>
                                        </p:tgtEl>
                                        <p:attrNameLst>
                                          <p:attrName>ppt_x</p:attrName>
                                          <p:attrName>ppt_y</p:attrName>
                                        </p:attrNameLst>
                                      </p:cBhvr>
                                      <p:rCtr x="-1497" y="-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6">
            <a:extLst>
              <a:ext uri="{28A0092B-C50C-407E-A947-70E740481C1C}">
                <a14:useLocalDpi xmlns:a14="http://schemas.microsoft.com/office/drawing/2010/main" val="0"/>
              </a:ext>
            </a:extLst>
          </a:blip>
          <a:srcRect t="2" b="40955"/>
          <a:stretch>
            <a:fillRect/>
          </a:stretch>
        </p:blipFill>
        <p:spPr bwMode="auto">
          <a:xfrm>
            <a:off x="1466850" y="-12700"/>
            <a:ext cx="92011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a:grpSpLocks/>
          </p:cNvGrpSpPr>
          <p:nvPr/>
        </p:nvGrpSpPr>
        <p:grpSpPr bwMode="auto">
          <a:xfrm>
            <a:off x="7142163" y="1439864"/>
            <a:ext cx="2970212" cy="3152775"/>
            <a:chOff x="7490804" y="776472"/>
            <a:chExt cx="3959804" cy="4204740"/>
          </a:xfrm>
        </p:grpSpPr>
        <p:pic>
          <p:nvPicPr>
            <p:cNvPr id="20504"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90804" y="776472"/>
              <a:ext cx="3959804" cy="42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hlinkClick r:id="" action="ppaction://hlinkshowjump?jump=nextslide"/>
            </p:cNvPr>
            <p:cNvSpPr txBox="1"/>
            <p:nvPr/>
          </p:nvSpPr>
          <p:spPr>
            <a:xfrm>
              <a:off x="8368054" y="1297065"/>
              <a:ext cx="2380050" cy="697799"/>
            </a:xfrm>
            <a:prstGeom prst="rect">
              <a:avLst/>
            </a:prstGeom>
            <a:noFill/>
          </p:spPr>
          <p:txBody>
            <a:bodyPr wrap="square">
              <a:spAutoFit/>
            </a:bodyPr>
            <a:lstStyle/>
            <a:p>
              <a:pPr defTabSz="685800">
                <a:defRPr/>
              </a:pPr>
              <a:r>
                <a:rPr lang="en-US" sz="2800" b="1" dirty="0" err="1" smtClean="0">
                  <a:solidFill>
                    <a:prstClr val="white"/>
                  </a:solidFill>
                  <a:latin typeface="Times New Roman" panose="02020603050405020304" pitchFamily="18" charset="0"/>
                  <a:cs typeface="Times New Roman" panose="02020603050405020304" pitchFamily="18" charset="0"/>
                </a:rPr>
                <a:t>Tiếp</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theo</a:t>
              </a:r>
              <a:endParaRPr lang="en-US" sz="2800" b="1" dirty="0">
                <a:solidFill>
                  <a:prstClr val="white"/>
                </a:solidFill>
                <a:latin typeface="Times New Roman" panose="02020603050405020304" pitchFamily="18" charset="0"/>
                <a:cs typeface="Times New Roman" panose="02020603050405020304" pitchFamily="18" charset="0"/>
              </a:endParaRPr>
            </a:p>
          </p:txBody>
        </p:sp>
      </p:grpSp>
      <p:pic>
        <p:nvPicPr>
          <p:cNvPr id="18" name="图片 4"/>
          <p:cNvPicPr>
            <a:picLocks noChangeAspect="1"/>
          </p:cNvPicPr>
          <p:nvPr/>
        </p:nvPicPr>
        <p:blipFill rotWithShape="1">
          <a:blip r:embed="rId8">
            <a:extLst>
              <a:ext uri="{28A0092B-C50C-407E-A947-70E740481C1C}">
                <a14:useLocalDpi xmlns:a14="http://schemas.microsoft.com/office/drawing/2010/main" val="0"/>
              </a:ext>
            </a:extLst>
          </a:blip>
          <a:srcRect r="13007"/>
          <a:stretch/>
        </p:blipFill>
        <p:spPr>
          <a:xfrm>
            <a:off x="1495488" y="1958867"/>
            <a:ext cx="9172512" cy="1632677"/>
          </a:xfrm>
          <a:prstGeom prst="rect">
            <a:avLst/>
          </a:prstGeom>
          <a:ln>
            <a:noFill/>
          </a:ln>
          <a:effectLst>
            <a:softEdge rad="112500"/>
          </a:effectLst>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37266" t="55797" r="4424" b="13205"/>
          <a:stretch/>
        </p:blipFill>
        <p:spPr>
          <a:xfrm>
            <a:off x="3521949" y="3964783"/>
            <a:ext cx="2390376" cy="2035969"/>
          </a:xfrm>
          <a:prstGeom prst="ellipse">
            <a:avLst/>
          </a:prstGeom>
          <a:blipFill>
            <a:blip r:embed="rId10"/>
            <a:stretch>
              <a:fillRect/>
            </a:stretch>
          </a:blipFill>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rcRect l="58823" t="7291" r="9673" b="66237"/>
          <a:stretch>
            <a:fillRect/>
          </a:stretch>
        </p:blipFill>
        <p:spPr bwMode="auto">
          <a:xfrm rot="1300489">
            <a:off x="4692650" y="5064126"/>
            <a:ext cx="5794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rcRect l="58823" t="7291" r="9673" b="66237"/>
          <a:stretch>
            <a:fillRect/>
          </a:stretch>
        </p:blipFill>
        <p:spPr bwMode="auto">
          <a:xfrm rot="21337400">
            <a:off x="4673600" y="5170488"/>
            <a:ext cx="5794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p:cNvPicPr>
            <a:picLocks noChangeAspect="1"/>
          </p:cNvPicPr>
          <p:nvPr/>
        </p:nvPicPr>
        <p:blipFill>
          <a:blip r:embed="rId12">
            <a:extLst>
              <a:ext uri="{28A0092B-C50C-407E-A947-70E740481C1C}">
                <a14:useLocalDpi xmlns:a14="http://schemas.microsoft.com/office/drawing/2010/main" val="0"/>
              </a:ext>
            </a:extLst>
          </a:blip>
          <a:srcRect l="30566" t="36539" r="59258" b="57307"/>
          <a:stretch>
            <a:fillRect/>
          </a:stretch>
        </p:blipFill>
        <p:spPr bwMode="auto">
          <a:xfrm rot="3029122" flipH="1">
            <a:off x="3148013" y="2917825"/>
            <a:ext cx="349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12">
            <a:extLst>
              <a:ext uri="{28A0092B-C50C-407E-A947-70E740481C1C}">
                <a14:useLocalDpi xmlns:a14="http://schemas.microsoft.com/office/drawing/2010/main" val="0"/>
              </a:ext>
            </a:extLst>
          </a:blip>
          <a:srcRect l="30566" t="36539" r="59258" b="57307"/>
          <a:stretch>
            <a:fillRect/>
          </a:stretch>
        </p:blipFill>
        <p:spPr bwMode="auto">
          <a:xfrm rot="3029122" flipH="1">
            <a:off x="3156744" y="3404394"/>
            <a:ext cx="2714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60007" y="4864895"/>
            <a:ext cx="1757363" cy="707231"/>
          </a:xfrm>
          <a:prstGeom prst="ellipse">
            <a:avLst/>
          </a:prstGeom>
          <a:blipFill dpi="0" rotWithShape="1">
            <a:blip r:embed="rId10">
              <a:alphaModFix amt="73000"/>
            </a:blip>
            <a:srcRect/>
            <a:stretch>
              <a:fillRect l="-20009" t="-127273" r="-16967" b="-606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Times New Roman" panose="02020603050405020304" pitchFamily="18" charset="0"/>
              <a:cs typeface="Times New Roman" panose="02020603050405020304" pitchFamily="18" charset="0"/>
            </a:endParaRPr>
          </a:p>
        </p:txBody>
      </p:sp>
      <p:pic>
        <p:nvPicPr>
          <p:cNvPr id="20493" name="Picture 18"/>
          <p:cNvPicPr>
            <a:picLocks noChangeAspect="1"/>
          </p:cNvPicPr>
          <p:nvPr/>
        </p:nvPicPr>
        <p:blipFill>
          <a:blip r:embed="rId13">
            <a:extLst>
              <a:ext uri="{28A0092B-C50C-407E-A947-70E740481C1C}">
                <a14:useLocalDpi xmlns:a14="http://schemas.microsoft.com/office/drawing/2010/main" val="0"/>
              </a:ext>
            </a:extLst>
          </a:blip>
          <a:srcRect l="40823" t="25183" r="41675" b="44424"/>
          <a:stretch>
            <a:fillRect/>
          </a:stretch>
        </p:blipFill>
        <p:spPr bwMode="auto">
          <a:xfrm>
            <a:off x="2370139" y="2122488"/>
            <a:ext cx="22891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图片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81151" y="1223963"/>
            <a:ext cx="33877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4"/>
          <p:cNvPicPr>
            <a:picLocks noChangeAspect="1"/>
          </p:cNvPicPr>
          <p:nvPr/>
        </p:nvPicPr>
        <p:blipFill>
          <a:blip r:embed="rId15">
            <a:extLst>
              <a:ext uri="{28A0092B-C50C-407E-A947-70E740481C1C}">
                <a14:useLocalDpi xmlns:a14="http://schemas.microsoft.com/office/drawing/2010/main" val="0"/>
              </a:ext>
            </a:extLst>
          </a:blip>
          <a:srcRect r="27864" b="12813"/>
          <a:stretch>
            <a:fillRect/>
          </a:stretch>
        </p:blipFill>
        <p:spPr bwMode="auto">
          <a:xfrm>
            <a:off x="2562225" y="3767139"/>
            <a:ext cx="15827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xanh"/>
          <p:cNvSpPr/>
          <p:nvPr/>
        </p:nvSpPr>
        <p:spPr>
          <a:xfrm>
            <a:off x="7183975" y="3795952"/>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Times New Roman" panose="02020603050405020304" pitchFamily="18" charset="0"/>
                <a:cs typeface="Times New Roman" panose="02020603050405020304" pitchFamily="18" charset="0"/>
              </a:rPr>
              <a:t>Sai</a:t>
            </a:r>
          </a:p>
        </p:txBody>
      </p:sp>
      <p:sp>
        <p:nvSpPr>
          <p:cNvPr id="23" name="blue"/>
          <p:cNvSpPr/>
          <p:nvPr/>
        </p:nvSpPr>
        <p:spPr>
          <a:xfrm>
            <a:off x="7183975" y="4885797"/>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Times New Roman" panose="02020603050405020304" pitchFamily="18" charset="0"/>
                <a:cs typeface="Times New Roman" panose="02020603050405020304" pitchFamily="18" charset="0"/>
              </a:rPr>
              <a:t>Sai</a:t>
            </a:r>
          </a:p>
        </p:txBody>
      </p:sp>
      <p:pic>
        <p:nvPicPr>
          <p:cNvPr id="24" name="Picture 23"/>
          <p:cNvPicPr>
            <a:picLocks noChangeAspect="1"/>
          </p:cNvPicPr>
          <p:nvPr/>
        </p:nvPicPr>
        <p:blipFill rotWithShape="1">
          <a:blip r:embed="rId16" cstate="print">
            <a:extLst>
              <a:ext uri="{28A0092B-C50C-407E-A947-70E740481C1C}">
                <a14:useLocalDpi xmlns:a14="http://schemas.microsoft.com/office/drawing/2010/main" val="0"/>
              </a:ext>
            </a:extLst>
          </a:blip>
          <a:srcRect l="52363" t="49025" r="28584" b="33129"/>
          <a:stretch/>
        </p:blipFill>
        <p:spPr>
          <a:xfrm>
            <a:off x="6810481" y="3916838"/>
            <a:ext cx="759983" cy="768821"/>
          </a:xfrm>
          <a:prstGeom prst="ellipse">
            <a:avLst/>
          </a:prstGeom>
        </p:spPr>
      </p:pic>
      <p:pic>
        <p:nvPicPr>
          <p:cNvPr id="26" name="Picture 25"/>
          <p:cNvPicPr>
            <a:picLocks noChangeAspect="1"/>
          </p:cNvPicPr>
          <p:nvPr/>
        </p:nvPicPr>
        <p:blipFill rotWithShape="1">
          <a:blip r:embed="rId16" cstate="print">
            <a:extLst>
              <a:ext uri="{28A0092B-C50C-407E-A947-70E740481C1C}">
                <a14:useLocalDpi xmlns:a14="http://schemas.microsoft.com/office/drawing/2010/main" val="0"/>
              </a:ext>
            </a:extLst>
          </a:blip>
          <a:srcRect l="52363" t="49025" r="28584" b="33129"/>
          <a:stretch/>
        </p:blipFill>
        <p:spPr>
          <a:xfrm>
            <a:off x="6810481" y="5007219"/>
            <a:ext cx="759983" cy="768821"/>
          </a:xfrm>
          <a:prstGeom prst="ellipse">
            <a:avLst/>
          </a:prstGeom>
        </p:spPr>
      </p:pic>
      <p:sp>
        <p:nvSpPr>
          <p:cNvPr id="17" name="hong"/>
          <p:cNvSpPr/>
          <p:nvPr/>
        </p:nvSpPr>
        <p:spPr>
          <a:xfrm>
            <a:off x="7183975" y="2706108"/>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Times New Roman" panose="02020603050405020304" pitchFamily="18" charset="0"/>
                <a:cs typeface="Times New Roman" panose="02020603050405020304" pitchFamily="18" charset="0"/>
              </a:rPr>
              <a:t>Đúng</a:t>
            </a:r>
          </a:p>
        </p:txBody>
      </p:sp>
      <p:pic>
        <p:nvPicPr>
          <p:cNvPr id="25" name="Picture 24"/>
          <p:cNvPicPr>
            <a:picLocks noChangeAspect="1"/>
          </p:cNvPicPr>
          <p:nvPr/>
        </p:nvPicPr>
        <p:blipFill rotWithShape="1">
          <a:blip r:embed="rId17" cstate="print">
            <a:extLst>
              <a:ext uri="{28A0092B-C50C-407E-A947-70E740481C1C}">
                <a14:useLocalDpi xmlns:a14="http://schemas.microsoft.com/office/drawing/2010/main" val="0"/>
              </a:ext>
            </a:extLst>
          </a:blip>
          <a:srcRect l="29101" t="25846" r="51846" b="56308"/>
          <a:stretch/>
        </p:blipFill>
        <p:spPr>
          <a:xfrm>
            <a:off x="6825235" y="2843760"/>
            <a:ext cx="717480" cy="725824"/>
          </a:xfrm>
          <a:prstGeom prst="ellipse">
            <a:avLst/>
          </a:prstGeom>
        </p:spPr>
      </p:pic>
      <p:sp>
        <p:nvSpPr>
          <p:cNvPr id="16" name="Cloud Callout 15"/>
          <p:cNvSpPr/>
          <p:nvPr/>
        </p:nvSpPr>
        <p:spPr>
          <a:xfrm>
            <a:off x="2743200" y="80963"/>
            <a:ext cx="5410200" cy="874712"/>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eaLnBrk="0" fontAlgn="base" hangingPunct="0">
              <a:spcBef>
                <a:spcPct val="0"/>
              </a:spcBef>
              <a:spcAft>
                <a:spcPct val="0"/>
              </a:spcAft>
              <a:defRPr/>
            </a:pPr>
            <a:r>
              <a:rPr lang="en-US" altLang="en-US" sz="2100" dirty="0">
                <a:solidFill>
                  <a:srgbClr val="000000"/>
                </a:solidFill>
                <a:latin typeface="Times New Roman" panose="02020603050405020304" pitchFamily="18" charset="0"/>
                <a:cs typeface="Times New Roman" panose="02020603050405020304" pitchFamily="18" charset="0"/>
              </a:rPr>
              <a:t>2. </a:t>
            </a:r>
            <a:r>
              <a:rPr lang="en-US" altLang="en-US" sz="2100" dirty="0">
                <a:solidFill>
                  <a:srgbClr val="FF0066"/>
                </a:solidFill>
                <a:latin typeface="Times New Roman" panose="02020603050405020304" pitchFamily="18" charset="0"/>
                <a:cs typeface="Times New Roman" panose="02020603050405020304" pitchFamily="18" charset="0"/>
              </a:rPr>
              <a:t>Nếu không có bạn bè em cảm thấy thế nào?</a:t>
            </a:r>
          </a:p>
        </p:txBody>
      </p:sp>
      <p:sp>
        <p:nvSpPr>
          <p:cNvPr id="21" name="Heart 20"/>
          <p:cNvSpPr/>
          <p:nvPr/>
        </p:nvSpPr>
        <p:spPr>
          <a:xfrm>
            <a:off x="3357563" y="992188"/>
            <a:ext cx="3694112" cy="168275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000" i="1">
                <a:solidFill>
                  <a:srgbClr val="FFFF00"/>
                </a:solidFill>
                <a:latin typeface="Times New Roman" panose="02020603050405020304" pitchFamily="18" charset="0"/>
                <a:ea typeface="Calibri" panose="020F0502020204030204" pitchFamily="34" charset="0"/>
                <a:cs typeface="Times New Roman" panose="02020603050405020304" pitchFamily="18" charset="0"/>
              </a:rPr>
              <a:t>Rất buồn </a:t>
            </a:r>
          </a:p>
          <a:p>
            <a:pPr algn="ctr" fontAlgn="base">
              <a:spcBef>
                <a:spcPct val="0"/>
              </a:spcBef>
              <a:spcAft>
                <a:spcPct val="0"/>
              </a:spcAft>
            </a:pPr>
            <a:r>
              <a:rPr lang="en-US" altLang="en-US" sz="2000" i="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vì không có người cùng chơi. </a:t>
            </a:r>
            <a:endParaRPr lang="en-US" altLang="en-US" sz="2000">
              <a:solidFill>
                <a:srgbClr val="FFFF00"/>
              </a:solidFill>
              <a:latin typeface="Times New Roman" panose="02020603050405020304" pitchFamily="18" charset="0"/>
              <a:cs typeface="Times New Roman" panose="02020603050405020304" pitchFamily="18" charset="0"/>
            </a:endParaRPr>
          </a:p>
        </p:txBody>
      </p:sp>
      <p:sp>
        <p:nvSpPr>
          <p:cNvPr id="27" name="Cloud Callout 26"/>
          <p:cNvSpPr/>
          <p:nvPr/>
        </p:nvSpPr>
        <p:spPr>
          <a:xfrm>
            <a:off x="0" y="-47625"/>
            <a:ext cx="1628775" cy="1323975"/>
          </a:xfrm>
          <a:prstGeom prst="cloudCallout">
            <a:avLst/>
          </a:prstGeom>
          <a:solidFill>
            <a:srgbClr val="FFFFFF"/>
          </a:solidFill>
          <a:ln w="25400" cap="flat" cmpd="sng" algn="ctr">
            <a:solidFill>
              <a:srgbClr val="2D2D8A"/>
            </a:solidFill>
            <a:prstDash val="solid"/>
          </a:ln>
          <a:effectLst/>
        </p:spPr>
        <p:txBody>
          <a:bodyPr anchor="ctr"/>
          <a:lstStyle/>
          <a:p>
            <a:pPr algn="ctr" eaLnBrk="0" fontAlgn="base" hangingPunct="0">
              <a:spcBef>
                <a:spcPct val="0"/>
              </a:spcBef>
              <a:spcAft>
                <a:spcPct val="0"/>
              </a:spcAft>
              <a:defRPr/>
            </a:pPr>
            <a:r>
              <a:rPr lang="en-US" b="1" kern="0" dirty="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636587984"/>
      </p:ext>
    </p:extLst>
  </p:cSld>
  <p:clrMapOvr>
    <a:masterClrMapping/>
  </p:clrMapOvr>
  <mc:AlternateContent xmlns:mc="http://schemas.openxmlformats.org/markup-compatibility/2006" xmlns:p14="http://schemas.microsoft.com/office/powerpoint/2010/main">
    <mc:Choice Requires="p14">
      <p:transition p14:dur="0">
        <p:sndAc>
          <p:stSnd>
            <p:snd r:embed="rId3" name="click.wav"/>
          </p:stSnd>
        </p:sndAc>
      </p:transition>
    </mc:Choice>
    <mc:Fallback xmlns="">
      <p:transition>
        <p:sndAc>
          <p:stSnd>
            <p:snd r:embed="rId18"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750" fill="hold"/>
                                        <p:tgtEl>
                                          <p:spTgt spid="25"/>
                                        </p:tgtEl>
                                        <p:attrNameLst>
                                          <p:attrName>ppt_w</p:attrName>
                                        </p:attrNameLst>
                                      </p:cBhvr>
                                      <p:tavLst>
                                        <p:tav tm="0">
                                          <p:val>
                                            <p:fltVal val="0"/>
                                          </p:val>
                                        </p:tav>
                                        <p:tav tm="100000">
                                          <p:val>
                                            <p:strVal val="#ppt_w"/>
                                          </p:val>
                                        </p:tav>
                                      </p:tavLst>
                                    </p:anim>
                                    <p:anim calcmode="lin" valueType="num">
                                      <p:cBhvr>
                                        <p:cTn id="14" dur="750" fill="hold"/>
                                        <p:tgtEl>
                                          <p:spTgt spid="25"/>
                                        </p:tgtEl>
                                        <p:attrNameLst>
                                          <p:attrName>ppt_h</p:attrName>
                                        </p:attrNameLst>
                                      </p:cBhvr>
                                      <p:tavLst>
                                        <p:tav tm="0">
                                          <p:val>
                                            <p:fltVal val="0"/>
                                          </p:val>
                                        </p:tav>
                                        <p:tav tm="100000">
                                          <p:val>
                                            <p:strVal val="#ppt_h"/>
                                          </p:val>
                                        </p:tav>
                                      </p:tavLst>
                                    </p:anim>
                                    <p:anim calcmode="lin" valueType="num">
                                      <p:cBhvr>
                                        <p:cTn id="15" dur="750" fill="hold"/>
                                        <p:tgtEl>
                                          <p:spTgt spid="25"/>
                                        </p:tgtEl>
                                        <p:attrNameLst>
                                          <p:attrName>style.rotation</p:attrName>
                                        </p:attrNameLst>
                                      </p:cBhvr>
                                      <p:tavLst>
                                        <p:tav tm="0">
                                          <p:val>
                                            <p:fltVal val="90"/>
                                          </p:val>
                                        </p:tav>
                                        <p:tav tm="100000">
                                          <p:val>
                                            <p:fltVal val="0"/>
                                          </p:val>
                                        </p:tav>
                                      </p:tavLst>
                                    </p:anim>
                                    <p:animEffect transition="in" filter="fade">
                                      <p:cBhvr>
                                        <p:cTn id="16" dur="75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par>
                                <p:cTn id="17" presetID="1" presetClass="exit" presetSubtype="0" fill="hold" nodeType="withEffect">
                                  <p:stCondLst>
                                    <p:cond delay="175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1750"/>
                                  </p:stCondLst>
                                  <p:childTnLst>
                                    <p:set>
                                      <p:cBhvr>
                                        <p:cTn id="20" dur="1" fill="hold">
                                          <p:stCondLst>
                                            <p:cond delay="0"/>
                                          </p:stCondLst>
                                        </p:cTn>
                                        <p:tgtEl>
                                          <p:spTgt spid="6"/>
                                        </p:tgtEl>
                                        <p:attrNameLst>
                                          <p:attrName>style.visibility</p:attrName>
                                        </p:attrNameLst>
                                      </p:cBhvr>
                                      <p:to>
                                        <p:strVal val="visible"/>
                                      </p:to>
                                    </p:set>
                                  </p:childTnLst>
                                </p:cTn>
                              </p:par>
                              <p:par>
                                <p:cTn id="21" presetID="64" presetClass="path" presetSubtype="0" accel="50000" decel="50000" fill="hold" nodeType="withEffect">
                                  <p:stCondLst>
                                    <p:cond delay="1750"/>
                                  </p:stCondLst>
                                  <p:childTnLst>
                                    <p:animMotion origin="layout" path="M 3.75E-6 3.33333E-6 L -0.03528 -0.08079 " pathEditMode="relative" rAng="0" ptsTypes="AA">
                                      <p:cBhvr>
                                        <p:cTn id="22" dur="2000" fill="hold"/>
                                        <p:tgtEl>
                                          <p:spTgt spid="6"/>
                                        </p:tgtEl>
                                        <p:attrNameLst>
                                          <p:attrName>ppt_x</p:attrName>
                                          <p:attrName>ppt_y</p:attrName>
                                        </p:attrNameLst>
                                      </p:cBhvr>
                                      <p:rCtr x="-1497" y="-4560"/>
                                    </p:animMotion>
                                  </p:childTnLst>
                                </p:cTn>
                              </p:par>
                            </p:childTnLst>
                          </p:cTn>
                        </p:par>
                        <p:par>
                          <p:cTn id="23" fill="hold" nodeType="afterGroup">
                            <p:stCondLst>
                              <p:cond delay="3750"/>
                            </p:stCondLst>
                            <p:childTnLst>
                              <p:par>
                                <p:cTn id="24" presetID="22" presetClass="entr" presetSubtype="4"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250"/>
                                        <p:tgtEl>
                                          <p:spTgt spid="29"/>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2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250" fill="hold"/>
                                        <p:tgtEl>
                                          <p:spTgt spid="24"/>
                                        </p:tgtEl>
                                        <p:attrNameLst>
                                          <p:attrName>ppt_w</p:attrName>
                                        </p:attrNameLst>
                                      </p:cBhvr>
                                      <p:tavLst>
                                        <p:tav tm="0">
                                          <p:val>
                                            <p:fltVal val="0"/>
                                          </p:val>
                                        </p:tav>
                                        <p:tav tm="100000">
                                          <p:val>
                                            <p:strVal val="#ppt_w"/>
                                          </p:val>
                                        </p:tav>
                                      </p:tavLst>
                                    </p:anim>
                                    <p:anim calcmode="lin" valueType="num">
                                      <p:cBhvr>
                                        <p:cTn id="33" dur="1250" fill="hold"/>
                                        <p:tgtEl>
                                          <p:spTgt spid="24"/>
                                        </p:tgtEl>
                                        <p:attrNameLst>
                                          <p:attrName>ppt_h</p:attrName>
                                        </p:attrNameLst>
                                      </p:cBhvr>
                                      <p:tavLst>
                                        <p:tav tm="0">
                                          <p:val>
                                            <p:fltVal val="0"/>
                                          </p:val>
                                        </p:tav>
                                        <p:tav tm="100000">
                                          <p:val>
                                            <p:strVal val="#ppt_h"/>
                                          </p:val>
                                        </p:tav>
                                      </p:tavLst>
                                    </p:anim>
                                    <p:anim calcmode="lin" valueType="num">
                                      <p:cBhvr>
                                        <p:cTn id="34" dur="1250" fill="hold"/>
                                        <p:tgtEl>
                                          <p:spTgt spid="24"/>
                                        </p:tgtEl>
                                        <p:attrNameLst>
                                          <p:attrName>style.rotation</p:attrName>
                                        </p:attrNameLst>
                                      </p:cBhvr>
                                      <p:tavLst>
                                        <p:tav tm="0">
                                          <p:val>
                                            <p:fltVal val="90"/>
                                          </p:val>
                                        </p:tav>
                                        <p:tav tm="100000">
                                          <p:val>
                                            <p:fltVal val="0"/>
                                          </p:val>
                                        </p:tav>
                                      </p:tavLst>
                                    </p:anim>
                                    <p:animEffect transition="in" filter="fade">
                                      <p:cBhvr>
                                        <p:cTn id="35" dur="1250"/>
                                        <p:tgtEl>
                                          <p:spTgt spid="24"/>
                                        </p:tgtEl>
                                      </p:cBhvr>
                                    </p:animEffect>
                                  </p:childTnLst>
                                  <p:subTnLst>
                                    <p:audio>
                                      <p:cMediaNode>
                                        <p:cTn display="0" masterRel="sameClick">
                                          <p:stCondLst>
                                            <p:cond evt="begin" delay="0">
                                              <p:tn val="30"/>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250" fill="hold"/>
                                        <p:tgtEl>
                                          <p:spTgt spid="26"/>
                                        </p:tgtEl>
                                        <p:attrNameLst>
                                          <p:attrName>ppt_w</p:attrName>
                                        </p:attrNameLst>
                                      </p:cBhvr>
                                      <p:tavLst>
                                        <p:tav tm="0">
                                          <p:val>
                                            <p:fltVal val="0"/>
                                          </p:val>
                                        </p:tav>
                                        <p:tav tm="100000">
                                          <p:val>
                                            <p:strVal val="#ppt_w"/>
                                          </p:val>
                                        </p:tav>
                                      </p:tavLst>
                                    </p:anim>
                                    <p:anim calcmode="lin" valueType="num">
                                      <p:cBhvr>
                                        <p:cTn id="42" dur="1250" fill="hold"/>
                                        <p:tgtEl>
                                          <p:spTgt spid="26"/>
                                        </p:tgtEl>
                                        <p:attrNameLst>
                                          <p:attrName>ppt_h</p:attrName>
                                        </p:attrNameLst>
                                      </p:cBhvr>
                                      <p:tavLst>
                                        <p:tav tm="0">
                                          <p:val>
                                            <p:fltVal val="0"/>
                                          </p:val>
                                        </p:tav>
                                        <p:tav tm="100000">
                                          <p:val>
                                            <p:strVal val="#ppt_h"/>
                                          </p:val>
                                        </p:tav>
                                      </p:tavLst>
                                    </p:anim>
                                    <p:anim calcmode="lin" valueType="num">
                                      <p:cBhvr>
                                        <p:cTn id="43" dur="1250" fill="hold"/>
                                        <p:tgtEl>
                                          <p:spTgt spid="26"/>
                                        </p:tgtEl>
                                        <p:attrNameLst>
                                          <p:attrName>style.rotation</p:attrName>
                                        </p:attrNameLst>
                                      </p:cBhvr>
                                      <p:tavLst>
                                        <p:tav tm="0">
                                          <p:val>
                                            <p:fltVal val="90"/>
                                          </p:val>
                                        </p:tav>
                                        <p:tav tm="100000">
                                          <p:val>
                                            <p:fltVal val="0"/>
                                          </p:val>
                                        </p:tav>
                                      </p:tavLst>
                                    </p:anim>
                                    <p:animEffect transition="in" filter="fade">
                                      <p:cBhvr>
                                        <p:cTn id="44" dur="125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3"/>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5">
            <a:extLst>
              <a:ext uri="{28A0092B-C50C-407E-A947-70E740481C1C}">
                <a14:useLocalDpi xmlns:a14="http://schemas.microsoft.com/office/drawing/2010/main" val="0"/>
              </a:ext>
            </a:extLst>
          </a:blip>
          <a:srcRect t="2" b="40955"/>
          <a:stretch>
            <a:fillRect/>
          </a:stretch>
        </p:blipFill>
        <p:spPr bwMode="auto">
          <a:xfrm>
            <a:off x="1524001" y="20638"/>
            <a:ext cx="91725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4"/>
          <p:cNvPicPr>
            <a:picLocks noChangeAspect="1"/>
          </p:cNvPicPr>
          <p:nvPr/>
        </p:nvPicPr>
        <p:blipFill>
          <a:blip r:embed="rId6">
            <a:extLst>
              <a:ext uri="{28A0092B-C50C-407E-A947-70E740481C1C}">
                <a14:useLocalDpi xmlns:a14="http://schemas.microsoft.com/office/drawing/2010/main" val="0"/>
              </a:ext>
            </a:extLst>
          </a:blip>
          <a:srcRect r="13007"/>
          <a:stretch>
            <a:fillRect/>
          </a:stretch>
        </p:blipFill>
        <p:spPr bwMode="auto">
          <a:xfrm>
            <a:off x="1495426" y="1836738"/>
            <a:ext cx="91725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71587" y="1152525"/>
            <a:ext cx="3387726"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1439864"/>
            <a:ext cx="297021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37266" t="55797" r="4424" b="13205"/>
          <a:stretch/>
        </p:blipFill>
        <p:spPr>
          <a:xfrm>
            <a:off x="3521949" y="3964783"/>
            <a:ext cx="2390376" cy="2035969"/>
          </a:xfrm>
          <a:prstGeom prst="ellipse">
            <a:avLst/>
          </a:prstGeom>
          <a:blipFill>
            <a:blip r:embed="rId10"/>
            <a:stretch>
              <a:fillRect/>
            </a:stretch>
          </a:blipFill>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rcRect l="58823" t="7291" r="9673" b="66237"/>
          <a:stretch>
            <a:fillRect/>
          </a:stretch>
        </p:blipFill>
        <p:spPr bwMode="auto">
          <a:xfrm rot="1300489">
            <a:off x="4692650" y="5064126"/>
            <a:ext cx="5794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rcRect l="58823" t="7291" r="9673" b="66237"/>
          <a:stretch>
            <a:fillRect/>
          </a:stretch>
        </p:blipFill>
        <p:spPr bwMode="auto">
          <a:xfrm rot="21337400">
            <a:off x="4673600" y="5170488"/>
            <a:ext cx="5794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p:cNvPicPr>
            <a:picLocks noChangeAspect="1"/>
          </p:cNvPicPr>
          <p:nvPr/>
        </p:nvPicPr>
        <p:blipFill>
          <a:blip r:embed="rId12">
            <a:extLst>
              <a:ext uri="{28A0092B-C50C-407E-A947-70E740481C1C}">
                <a14:useLocalDpi xmlns:a14="http://schemas.microsoft.com/office/drawing/2010/main" val="0"/>
              </a:ext>
            </a:extLst>
          </a:blip>
          <a:srcRect l="30566" t="36539" r="59258" b="57307"/>
          <a:stretch>
            <a:fillRect/>
          </a:stretch>
        </p:blipFill>
        <p:spPr bwMode="auto">
          <a:xfrm rot="3029122" flipH="1">
            <a:off x="3148013" y="2917825"/>
            <a:ext cx="349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p:cNvPicPr>
            <a:picLocks noChangeAspect="1"/>
          </p:cNvPicPr>
          <p:nvPr/>
        </p:nvPicPr>
        <p:blipFill>
          <a:blip r:embed="rId12">
            <a:extLst>
              <a:ext uri="{28A0092B-C50C-407E-A947-70E740481C1C}">
                <a14:useLocalDpi xmlns:a14="http://schemas.microsoft.com/office/drawing/2010/main" val="0"/>
              </a:ext>
            </a:extLst>
          </a:blip>
          <a:srcRect l="30566" t="36539" r="59258" b="57307"/>
          <a:stretch>
            <a:fillRect/>
          </a:stretch>
        </p:blipFill>
        <p:spPr bwMode="auto">
          <a:xfrm rot="3029122" flipH="1">
            <a:off x="3156744" y="3404394"/>
            <a:ext cx="2714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860007" y="4864895"/>
            <a:ext cx="1757363" cy="707231"/>
          </a:xfrm>
          <a:prstGeom prst="ellipse">
            <a:avLst/>
          </a:prstGeom>
          <a:blipFill dpi="0" rotWithShape="1">
            <a:blip r:embed="rId10">
              <a:alphaModFix amt="73000"/>
            </a:blip>
            <a:srcRect/>
            <a:stretch>
              <a:fillRect l="-20009" t="-127273" r="-16967" b="-606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Arial" panose="020B0604020202020204" pitchFamily="34" charset="0"/>
              <a:cs typeface="Arial" panose="020B0604020202020204" pitchFamily="34" charset="0"/>
            </a:endParaRPr>
          </a:p>
        </p:txBody>
      </p:sp>
      <p:pic>
        <p:nvPicPr>
          <p:cNvPr id="22542" name="Picture 18"/>
          <p:cNvPicPr>
            <a:picLocks noChangeAspect="1"/>
          </p:cNvPicPr>
          <p:nvPr/>
        </p:nvPicPr>
        <p:blipFill>
          <a:blip r:embed="rId13">
            <a:extLst>
              <a:ext uri="{28A0092B-C50C-407E-A947-70E740481C1C}">
                <a14:useLocalDpi xmlns:a14="http://schemas.microsoft.com/office/drawing/2010/main" val="0"/>
              </a:ext>
            </a:extLst>
          </a:blip>
          <a:srcRect l="40823" t="25183" r="41675" b="44424"/>
          <a:stretch>
            <a:fillRect/>
          </a:stretch>
        </p:blipFill>
        <p:spPr bwMode="auto">
          <a:xfrm>
            <a:off x="2289175" y="1724026"/>
            <a:ext cx="228758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4"/>
          <p:cNvPicPr>
            <a:picLocks noChangeAspect="1"/>
          </p:cNvPicPr>
          <p:nvPr/>
        </p:nvPicPr>
        <p:blipFill>
          <a:blip r:embed="rId14">
            <a:extLst>
              <a:ext uri="{28A0092B-C50C-407E-A947-70E740481C1C}">
                <a14:useLocalDpi xmlns:a14="http://schemas.microsoft.com/office/drawing/2010/main" val="0"/>
              </a:ext>
            </a:extLst>
          </a:blip>
          <a:srcRect r="27864" b="12813"/>
          <a:stretch>
            <a:fillRect/>
          </a:stretch>
        </p:blipFill>
        <p:spPr bwMode="auto">
          <a:xfrm>
            <a:off x="2562225" y="3767139"/>
            <a:ext cx="15827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green"/>
          <p:cNvSpPr/>
          <p:nvPr/>
        </p:nvSpPr>
        <p:spPr>
          <a:xfrm>
            <a:off x="7183975" y="3795952"/>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Corbel" panose="020B0503020204020204"/>
                <a:cs typeface="Arial" panose="020B0604020202020204" pitchFamily="34" charset="0"/>
              </a:rPr>
              <a:t>Đúng</a:t>
            </a:r>
          </a:p>
        </p:txBody>
      </p:sp>
      <p:sp>
        <p:nvSpPr>
          <p:cNvPr id="23" name="blue"/>
          <p:cNvSpPr/>
          <p:nvPr/>
        </p:nvSpPr>
        <p:spPr>
          <a:xfrm>
            <a:off x="7183975" y="4885797"/>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Corbel" panose="020B0503020204020204"/>
                <a:cs typeface="Arial" panose="020B0604020202020204" pitchFamily="34" charset="0"/>
              </a:rPr>
              <a:t>Sai</a:t>
            </a:r>
          </a:p>
        </p:txBody>
      </p:sp>
      <p:pic>
        <p:nvPicPr>
          <p:cNvPr id="24" name="Picture 23"/>
          <p:cNvPicPr>
            <a:picLocks noChangeAspect="1"/>
          </p:cNvPicPr>
          <p:nvPr/>
        </p:nvPicPr>
        <p:blipFill rotWithShape="1">
          <a:blip r:embed="rId15" cstate="print">
            <a:extLst>
              <a:ext uri="{28A0092B-C50C-407E-A947-70E740481C1C}">
                <a14:useLocalDpi xmlns:a14="http://schemas.microsoft.com/office/drawing/2010/main" val="0"/>
              </a:ext>
            </a:extLst>
          </a:blip>
          <a:srcRect l="52363" t="49025" r="28584" b="33129"/>
          <a:stretch/>
        </p:blipFill>
        <p:spPr>
          <a:xfrm>
            <a:off x="6831732" y="5007219"/>
            <a:ext cx="759983" cy="768821"/>
          </a:xfrm>
          <a:prstGeom prst="ellipse">
            <a:avLst/>
          </a:prstGeom>
        </p:spPr>
      </p:pic>
      <p:pic>
        <p:nvPicPr>
          <p:cNvPr id="25" name="Picture 24"/>
          <p:cNvPicPr>
            <a:picLocks noChangeAspect="1"/>
          </p:cNvPicPr>
          <p:nvPr/>
        </p:nvPicPr>
        <p:blipFill rotWithShape="1">
          <a:blip r:embed="rId16" cstate="print">
            <a:extLst>
              <a:ext uri="{28A0092B-C50C-407E-A947-70E740481C1C}">
                <a14:useLocalDpi xmlns:a14="http://schemas.microsoft.com/office/drawing/2010/main" val="0"/>
              </a:ext>
            </a:extLst>
          </a:blip>
          <a:srcRect l="29101" t="25846" r="51846" b="56308"/>
          <a:stretch/>
        </p:blipFill>
        <p:spPr>
          <a:xfrm>
            <a:off x="6852983" y="3934725"/>
            <a:ext cx="717480" cy="725824"/>
          </a:xfrm>
          <a:prstGeom prst="ellipse">
            <a:avLst/>
          </a:prstGeom>
        </p:spPr>
      </p:pic>
      <p:sp>
        <p:nvSpPr>
          <p:cNvPr id="17" name="pink"/>
          <p:cNvSpPr/>
          <p:nvPr/>
        </p:nvSpPr>
        <p:spPr>
          <a:xfrm>
            <a:off x="7183975" y="2706108"/>
            <a:ext cx="2886110" cy="961190"/>
          </a:xfrm>
          <a:prstGeom prst="flowChartAlternateProcess">
            <a:avLst/>
          </a:prstGeom>
          <a:pattFill prst="dkHorz">
            <a:fgClr>
              <a:srgbClr val="C7511F"/>
            </a:fgClr>
            <a:bgClr>
              <a:srgbClr val="E98D3A"/>
            </a:bgClr>
          </a:patt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a:solidFill>
                  <a:prstClr val="white"/>
                </a:solidFill>
                <a:latin typeface="Corbel" panose="020B0503020204020204"/>
              </a:rPr>
              <a:t>Sai</a:t>
            </a:r>
          </a:p>
        </p:txBody>
      </p:sp>
      <p:pic>
        <p:nvPicPr>
          <p:cNvPr id="26" name="Picture 25"/>
          <p:cNvPicPr>
            <a:picLocks noChangeAspect="1"/>
          </p:cNvPicPr>
          <p:nvPr/>
        </p:nvPicPr>
        <p:blipFill rotWithShape="1">
          <a:blip r:embed="rId15" cstate="print">
            <a:extLst>
              <a:ext uri="{28A0092B-C50C-407E-A947-70E740481C1C}">
                <a14:useLocalDpi xmlns:a14="http://schemas.microsoft.com/office/drawing/2010/main" val="0"/>
              </a:ext>
            </a:extLst>
          </a:blip>
          <a:srcRect l="52363" t="49025" r="28584" b="33129"/>
          <a:stretch/>
        </p:blipFill>
        <p:spPr>
          <a:xfrm>
            <a:off x="6810481" y="2826059"/>
            <a:ext cx="759983" cy="768821"/>
          </a:xfrm>
          <a:prstGeom prst="ellipse">
            <a:avLst/>
          </a:prstGeom>
        </p:spPr>
      </p:pic>
      <p:sp>
        <p:nvSpPr>
          <p:cNvPr id="32" name="Cloud Callout 31"/>
          <p:cNvSpPr/>
          <p:nvPr/>
        </p:nvSpPr>
        <p:spPr>
          <a:xfrm>
            <a:off x="2743200" y="-58738"/>
            <a:ext cx="5410200" cy="874713"/>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eaLnBrk="0" fontAlgn="base" hangingPunct="0">
              <a:spcBef>
                <a:spcPct val="0"/>
              </a:spcBef>
              <a:spcAft>
                <a:spcPct val="0"/>
              </a:spcAft>
              <a:defRPr/>
            </a:pPr>
            <a:r>
              <a:rPr lang="en-US" altLang="en-US" sz="2100" dirty="0">
                <a:solidFill>
                  <a:srgbClr val="000000"/>
                </a:solidFill>
                <a:latin typeface="Times New Roman" panose="02020603050405020304" pitchFamily="18" charset="0"/>
              </a:rPr>
              <a:t>2. </a:t>
            </a:r>
            <a:r>
              <a:rPr lang="en-US" altLang="en-US" sz="2100" dirty="0">
                <a:solidFill>
                  <a:srgbClr val="FF0066"/>
                </a:solidFill>
                <a:latin typeface="Times New Roman" panose="02020603050405020304" pitchFamily="18" charset="0"/>
              </a:rPr>
              <a:t>Nếu không có bạn bè em cảm thấy thế nào?</a:t>
            </a:r>
          </a:p>
        </p:txBody>
      </p:sp>
      <p:sp>
        <p:nvSpPr>
          <p:cNvPr id="34" name="Heart 33"/>
          <p:cNvSpPr/>
          <p:nvPr/>
        </p:nvSpPr>
        <p:spPr>
          <a:xfrm>
            <a:off x="3405188" y="911225"/>
            <a:ext cx="3694112" cy="168275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000" i="1">
                <a:solidFill>
                  <a:srgbClr val="FFFF00"/>
                </a:solidFill>
                <a:latin typeface="Times New Roman" panose="02020603050405020304" pitchFamily="18" charset="0"/>
                <a:ea typeface="Calibri" panose="020F0502020204030204" pitchFamily="34" charset="0"/>
                <a:cs typeface="Calibri" panose="020F0502020204030204" pitchFamily="34" charset="0"/>
              </a:rPr>
              <a:t> </a:t>
            </a:r>
          </a:p>
          <a:p>
            <a:pPr algn="ctr" fontAlgn="base">
              <a:spcBef>
                <a:spcPct val="0"/>
              </a:spcBef>
              <a:spcAft>
                <a:spcPct val="0"/>
              </a:spcAft>
            </a:pPr>
            <a:r>
              <a:rPr lang="en-US" altLang="en-US" sz="2000" i="1">
                <a:solidFill>
                  <a:srgbClr val="FFFF00"/>
                </a:solidFill>
                <a:latin typeface="Times New Roman" panose="02020603050405020304" pitchFamily="18" charset="0"/>
                <a:ea typeface="Calibri" panose="020F0502020204030204" pitchFamily="34" charset="0"/>
                <a:cs typeface="Calibri" panose="020F0502020204030204" pitchFamily="34" charset="0"/>
              </a:rPr>
              <a:t>Không có người  chia sẻ buồn vui.</a:t>
            </a:r>
            <a:endParaRPr lang="en-US" altLang="en-US" sz="2000">
              <a:solidFill>
                <a:srgbClr val="FFFF00"/>
              </a:solidFill>
              <a:latin typeface="Corbel" panose="020B0503020204020204" pitchFamily="34" charset="0"/>
            </a:endParaRPr>
          </a:p>
        </p:txBody>
      </p:sp>
      <p:sp>
        <p:nvSpPr>
          <p:cNvPr id="28" name="Cloud Callout 27"/>
          <p:cNvSpPr/>
          <p:nvPr/>
        </p:nvSpPr>
        <p:spPr>
          <a:xfrm>
            <a:off x="0" y="-47625"/>
            <a:ext cx="1946366" cy="1323975"/>
          </a:xfrm>
          <a:prstGeom prst="cloudCallout">
            <a:avLst/>
          </a:prstGeom>
          <a:solidFill>
            <a:srgbClr val="FFFFFF"/>
          </a:solidFill>
          <a:ln w="25400" cap="flat" cmpd="sng" algn="ctr">
            <a:solidFill>
              <a:srgbClr val="2D2D8A"/>
            </a:solidFill>
            <a:prstDash val="solid"/>
          </a:ln>
          <a:effectLst/>
        </p:spPr>
        <p:txBody>
          <a:bodyPr anchor="ctr"/>
          <a:lstStyle/>
          <a:p>
            <a:pPr algn="ctr" eaLnBrk="0" fontAlgn="base" hangingPunct="0">
              <a:spcBef>
                <a:spcPct val="0"/>
              </a:spcBef>
              <a:spcAft>
                <a:spcPct val="0"/>
              </a:spcAft>
              <a:defRPr/>
            </a:pPr>
            <a:r>
              <a:rPr lang="en-US" b="1" kern="0" dirty="0">
                <a:solidFill>
                  <a:srgbClr val="FF0000"/>
                </a:solidFill>
                <a:latin typeface="Times New Roman" panose="02020603050405020304" pitchFamily="18" charset="0"/>
                <a:cs typeface="Times New Roman" panose="02020603050405020304" pitchFamily="18" charset="0"/>
              </a:rPr>
              <a:t>KHỞI ĐỘNG</a:t>
            </a:r>
          </a:p>
        </p:txBody>
      </p:sp>
      <p:sp>
        <p:nvSpPr>
          <p:cNvPr id="30" name="TextBox 29">
            <a:hlinkClick r:id="" action="ppaction://hlinkshowjump?jump=nextslide"/>
          </p:cNvPr>
          <p:cNvSpPr txBox="1"/>
          <p:nvPr/>
        </p:nvSpPr>
        <p:spPr bwMode="auto">
          <a:xfrm>
            <a:off x="7800180" y="1830212"/>
            <a:ext cx="1785253" cy="523220"/>
          </a:xfrm>
          <a:prstGeom prst="rect">
            <a:avLst/>
          </a:prstGeom>
          <a:noFill/>
        </p:spPr>
        <p:txBody>
          <a:bodyPr wrap="square">
            <a:spAutoFit/>
          </a:bodyPr>
          <a:lstStyle/>
          <a:p>
            <a:pPr defTabSz="685800">
              <a:defRPr/>
            </a:pPr>
            <a:r>
              <a:rPr lang="en-US" sz="2800" b="1" dirty="0" err="1" smtClean="0">
                <a:solidFill>
                  <a:prstClr val="white"/>
                </a:solidFill>
                <a:latin typeface="Times New Roman" panose="02020603050405020304" pitchFamily="18" charset="0"/>
                <a:cs typeface="Times New Roman" panose="02020603050405020304" pitchFamily="18" charset="0"/>
              </a:rPr>
              <a:t>Tiếp</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theo</a:t>
            </a:r>
            <a:endParaRPr lang="en-US"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306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750" fill="hold"/>
                                        <p:tgtEl>
                                          <p:spTgt spid="25"/>
                                        </p:tgtEl>
                                        <p:attrNameLst>
                                          <p:attrName>ppt_w</p:attrName>
                                        </p:attrNameLst>
                                      </p:cBhvr>
                                      <p:tavLst>
                                        <p:tav tm="0">
                                          <p:val>
                                            <p:fltVal val="0"/>
                                          </p:val>
                                        </p:tav>
                                        <p:tav tm="100000">
                                          <p:val>
                                            <p:strVal val="#ppt_w"/>
                                          </p:val>
                                        </p:tav>
                                      </p:tavLst>
                                    </p:anim>
                                    <p:anim calcmode="lin" valueType="num">
                                      <p:cBhvr>
                                        <p:cTn id="15" dur="750" fill="hold"/>
                                        <p:tgtEl>
                                          <p:spTgt spid="25"/>
                                        </p:tgtEl>
                                        <p:attrNameLst>
                                          <p:attrName>ppt_h</p:attrName>
                                        </p:attrNameLst>
                                      </p:cBhvr>
                                      <p:tavLst>
                                        <p:tav tm="0">
                                          <p:val>
                                            <p:fltVal val="0"/>
                                          </p:val>
                                        </p:tav>
                                        <p:tav tm="100000">
                                          <p:val>
                                            <p:strVal val="#ppt_h"/>
                                          </p:val>
                                        </p:tav>
                                      </p:tavLst>
                                    </p:anim>
                                    <p:animEffect transition="in" filter="fade">
                                      <p:cBhvr>
                                        <p:cTn id="16" dur="750"/>
                                        <p:tgtEl>
                                          <p:spTgt spid="25"/>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1" presetClass="exit" presetSubtype="0" fill="hold" nodeType="withEffect">
                                  <p:stCondLst>
                                    <p:cond delay="175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1750"/>
                                  </p:stCondLst>
                                  <p:childTnLst>
                                    <p:set>
                                      <p:cBhvr>
                                        <p:cTn id="20" dur="1" fill="hold">
                                          <p:stCondLst>
                                            <p:cond delay="0"/>
                                          </p:stCondLst>
                                        </p:cTn>
                                        <p:tgtEl>
                                          <p:spTgt spid="6"/>
                                        </p:tgtEl>
                                        <p:attrNameLst>
                                          <p:attrName>style.visibility</p:attrName>
                                        </p:attrNameLst>
                                      </p:cBhvr>
                                      <p:to>
                                        <p:strVal val="visible"/>
                                      </p:to>
                                    </p:set>
                                  </p:childTnLst>
                                </p:cTn>
                              </p:par>
                              <p:par>
                                <p:cTn id="21" presetID="64" presetClass="path" presetSubtype="0" accel="50000" decel="50000" fill="hold" nodeType="withEffect">
                                  <p:stCondLst>
                                    <p:cond delay="1750"/>
                                  </p:stCondLst>
                                  <p:childTnLst>
                                    <p:animMotion origin="layout" path="M 3.75E-6 3.33333E-6 L -0.03528 -0.08079 " pathEditMode="relative" rAng="0" ptsTypes="AA">
                                      <p:cBhvr>
                                        <p:cTn id="22" dur="2000" fill="hold"/>
                                        <p:tgtEl>
                                          <p:spTgt spid="6"/>
                                        </p:tgtEl>
                                        <p:attrNameLst>
                                          <p:attrName>ppt_x</p:attrName>
                                          <p:attrName>ppt_y</p:attrName>
                                        </p:attrNameLst>
                                      </p:cBhvr>
                                      <p:rCtr x="-1497" y="-4560"/>
                                    </p:animMotion>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250" fill="hold"/>
                                        <p:tgtEl>
                                          <p:spTgt spid="24"/>
                                        </p:tgtEl>
                                        <p:attrNameLst>
                                          <p:attrName>ppt_w</p:attrName>
                                        </p:attrNameLst>
                                      </p:cBhvr>
                                      <p:tavLst>
                                        <p:tav tm="0">
                                          <p:val>
                                            <p:fltVal val="0"/>
                                          </p:val>
                                        </p:tav>
                                        <p:tav tm="100000">
                                          <p:val>
                                            <p:strVal val="#ppt_w"/>
                                          </p:val>
                                        </p:tav>
                                      </p:tavLst>
                                    </p:anim>
                                    <p:anim calcmode="lin" valueType="num">
                                      <p:cBhvr>
                                        <p:cTn id="29" dur="1250" fill="hold"/>
                                        <p:tgtEl>
                                          <p:spTgt spid="24"/>
                                        </p:tgtEl>
                                        <p:attrNameLst>
                                          <p:attrName>ppt_h</p:attrName>
                                        </p:attrNameLst>
                                      </p:cBhvr>
                                      <p:tavLst>
                                        <p:tav tm="0">
                                          <p:val>
                                            <p:fltVal val="0"/>
                                          </p:val>
                                        </p:tav>
                                        <p:tav tm="100000">
                                          <p:val>
                                            <p:strVal val="#ppt_h"/>
                                          </p:val>
                                        </p:tav>
                                      </p:tavLst>
                                    </p:anim>
                                    <p:animEffect transition="in" filter="fade">
                                      <p:cBhvr>
                                        <p:cTn id="30" dur="1250"/>
                                        <p:tgtEl>
                                          <p:spTgt spid="24"/>
                                        </p:tgtEl>
                                      </p:cBhvr>
                                    </p:animEffect>
                                  </p:childTnLst>
                                  <p:subTnLst>
                                    <p:audio>
                                      <p:cMediaNode>
                                        <p:cTn display="0" masterRel="sameClick">
                                          <p:stCondLst>
                                            <p:cond evt="begin" delay="0">
                                              <p:tn val="2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23"/>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250" fill="hold"/>
                                        <p:tgtEl>
                                          <p:spTgt spid="26"/>
                                        </p:tgtEl>
                                        <p:attrNameLst>
                                          <p:attrName>ppt_w</p:attrName>
                                        </p:attrNameLst>
                                      </p:cBhvr>
                                      <p:tavLst>
                                        <p:tav tm="0">
                                          <p:val>
                                            <p:fltVal val="0"/>
                                          </p:val>
                                        </p:tav>
                                        <p:tav tm="100000">
                                          <p:val>
                                            <p:strVal val="#ppt_w"/>
                                          </p:val>
                                        </p:tav>
                                      </p:tavLst>
                                    </p:anim>
                                    <p:anim calcmode="lin" valueType="num">
                                      <p:cBhvr>
                                        <p:cTn id="37" dur="1250" fill="hold"/>
                                        <p:tgtEl>
                                          <p:spTgt spid="26"/>
                                        </p:tgtEl>
                                        <p:attrNameLst>
                                          <p:attrName>ppt_h</p:attrName>
                                        </p:attrNameLst>
                                      </p:cBhvr>
                                      <p:tavLst>
                                        <p:tav tm="0">
                                          <p:val>
                                            <p:fltVal val="0"/>
                                          </p:val>
                                        </p:tav>
                                        <p:tav tm="100000">
                                          <p:val>
                                            <p:strVal val="#ppt_h"/>
                                          </p:val>
                                        </p:tav>
                                      </p:tavLst>
                                    </p:anim>
                                    <p:animEffect transition="in" filter="fade">
                                      <p:cBhvr>
                                        <p:cTn id="38" dur="1250"/>
                                        <p:tgtEl>
                                          <p:spTgt spid="26"/>
                                        </p:tgtEl>
                                      </p:cBhvr>
                                    </p:animEffect>
                                  </p:childTnLst>
                                  <p:subTnLst>
                                    <p:audio>
                                      <p:cMediaNode>
                                        <p:cTn display="0" masterRel="sameClick">
                                          <p:stCondLst>
                                            <p:cond evt="begin" delay="0">
                                              <p:tn val="34"/>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10435" y="420688"/>
            <a:ext cx="6992471" cy="461665"/>
          </a:xfrm>
          <a:prstGeom prst="rect">
            <a:avLst/>
          </a:prstGeom>
          <a:no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rPr>
              <a:t>Hoạt</a:t>
            </a:r>
            <a:r>
              <a:rPr kumimoji="0" lang="en-US" sz="2400" b="0" i="0" u="none" strike="noStrike" kern="0" cap="none" spc="0" normalizeH="0" noProof="0" dirty="0" smtClean="0">
                <a:ln>
                  <a:noFill/>
                </a:ln>
                <a:solidFill>
                  <a:srgbClr val="7030A0"/>
                </a:solidFill>
                <a:effectLst/>
                <a:uLnTx/>
                <a:uFillTx/>
              </a:rPr>
              <a:t> động 1: </a:t>
            </a:r>
            <a:r>
              <a:rPr kumimoji="0" lang="en-US" sz="2400" b="0" i="0" u="none" strike="noStrike" kern="0" cap="none" spc="0" normalizeH="0" baseline="0" noProof="0" dirty="0" smtClean="0">
                <a:ln>
                  <a:noFill/>
                </a:ln>
                <a:solidFill>
                  <a:srgbClr val="7030A0"/>
                </a:solidFill>
                <a:effectLst/>
                <a:uLnTx/>
                <a:uFillTx/>
              </a:rPr>
              <a:t> </a:t>
            </a:r>
            <a:r>
              <a:rPr kumimoji="0" lang="en-US" sz="24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defTabSz="685800" eaLnBrk="1" fontAlgn="auto" hangingPunct="1">
              <a:spcBef>
                <a:spcPts val="0"/>
              </a:spcBef>
              <a:spcAft>
                <a:spcPts val="0"/>
              </a:spcAft>
              <a:defRPr/>
            </a:pPr>
            <a:r>
              <a:rPr lang="en-US" sz="1350" dirty="0">
                <a:solidFill>
                  <a:prstClr val="black"/>
                </a:solidFill>
                <a:latin typeface="Calibri"/>
              </a:rPr>
              <a:t> </a:t>
            </a:r>
            <a:r>
              <a:rPr lang="en-US" sz="2400" dirty="0">
                <a:solidFill>
                  <a:srgbClr val="00B050"/>
                </a:solidFill>
                <a:latin typeface="Times New Roman" pitchFamily="18" charset="0"/>
                <a:cs typeface="Times New Roman" pitchFamily="18" charset="0"/>
              </a:rPr>
              <a:t>Các bạn trong tranh thể hiện sự yêu quý bạn bè như thế nào?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248" y="1258657"/>
            <a:ext cx="3402105" cy="23431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125" y="1258657"/>
            <a:ext cx="2927204" cy="2362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248" y="3745006"/>
            <a:ext cx="7853081" cy="3018865"/>
          </a:xfrm>
          <a:prstGeom prst="rect">
            <a:avLst/>
          </a:prstGeom>
        </p:spPr>
      </p:pic>
      <p:pic>
        <p:nvPicPr>
          <p:cNvPr id="13" name="nextbutton">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630044" y="2678435"/>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561652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10435" y="420688"/>
            <a:ext cx="6992471"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Calibri" panose="020F0502020204030204"/>
                <a:ea typeface="+mn-ea"/>
                <a:cs typeface="+mn-cs"/>
              </a:rPr>
              <a:t>Hoạt động 1:  </a:t>
            </a:r>
            <a:r>
              <a:rPr kumimoji="0" lang="en-US" sz="24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Các bạn trong tranh thể hiện sự yêu quý bạn bè như thế nào?</a:t>
            </a:r>
          </a:p>
        </p:txBody>
      </p:sp>
      <p:sp>
        <p:nvSpPr>
          <p:cNvPr id="10" name="Rectangle: Rounded Corners 8">
            <a:extLst>
              <a:ext uri="{FF2B5EF4-FFF2-40B4-BE49-F238E27FC236}">
                <a16:creationId xmlns:a16="http://schemas.microsoft.com/office/drawing/2014/main" id="{F9554923-9850-4E4A-96B0-1CEFC6216BD5}"/>
              </a:ext>
            </a:extLst>
          </p:cNvPr>
          <p:cNvSpPr/>
          <p:nvPr/>
        </p:nvSpPr>
        <p:spPr>
          <a:xfrm>
            <a:off x="6561842" y="3133165"/>
            <a:ext cx="5529305"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r>
              <a:rPr kumimoji="0" lang="vi-VN" sz="3600" b="1"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Tranh 1: </a:t>
            </a:r>
            <a:r>
              <a:rPr lang="en-US" sz="3600" b="1" dirty="0">
                <a:latin typeface="Times New Roman" panose="02020603050405020304" pitchFamily="18" charset="0"/>
                <a:ea typeface="Segoe UI" panose="020B0502040204020203" pitchFamily="34" charset="0"/>
              </a:rPr>
              <a:t>Các bạn cùng chơi oẳn tù tì với bạn ngồi trên xe lăn.</a:t>
            </a:r>
            <a:endParaRPr lang="en-US" sz="2800" b="1" dirty="0">
              <a:latin typeface="Segoe UI" panose="020B0502040204020203" pitchFamily="34" charset="0"/>
              <a:ea typeface="Segoe UI" panose="020B0502040204020203" pitchFamily="34" charset="0"/>
            </a:endParaRPr>
          </a:p>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pic>
        <p:nvPicPr>
          <p:cNvPr id="11" name="nextbutton">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09452" y="3418024"/>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 name="Picture 1"/>
          <p:cNvPicPr>
            <a:picLocks noChangeAspect="1"/>
          </p:cNvPicPr>
          <p:nvPr/>
        </p:nvPicPr>
        <p:blipFill>
          <a:blip r:embed="rId4"/>
          <a:stretch>
            <a:fillRect/>
          </a:stretch>
        </p:blipFill>
        <p:spPr>
          <a:xfrm>
            <a:off x="1223682" y="1609959"/>
            <a:ext cx="4538705" cy="4723606"/>
          </a:xfrm>
          <a:prstGeom prst="rect">
            <a:avLst/>
          </a:prstGeom>
        </p:spPr>
      </p:pic>
    </p:spTree>
    <p:extLst>
      <p:ext uri="{BB962C8B-B14F-4D97-AF65-F5344CB8AC3E}">
        <p14:creationId xmlns:p14="http://schemas.microsoft.com/office/powerpoint/2010/main" val="92753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10435" y="420688"/>
            <a:ext cx="6992471"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Calibri" panose="020F0502020204030204"/>
                <a:ea typeface="+mn-ea"/>
                <a:cs typeface="+mn-cs"/>
              </a:rPr>
              <a:t>Hoạt động 1:  </a:t>
            </a:r>
            <a:r>
              <a:rPr kumimoji="0" lang="en-US" sz="24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Các bạn trong tranh thể hiện sự yêu quý bạn bè như thế nào?</a:t>
            </a:r>
          </a:p>
        </p:txBody>
      </p:sp>
      <p:sp>
        <p:nvSpPr>
          <p:cNvPr id="9" name="Rectangle: Rounded Corners 8">
            <a:extLst>
              <a:ext uri="{FF2B5EF4-FFF2-40B4-BE49-F238E27FC236}">
                <a16:creationId xmlns:a16="http://schemas.microsoft.com/office/drawing/2014/main" id="{F9554923-9850-4E4A-96B0-1CEFC6216BD5}"/>
              </a:ext>
            </a:extLst>
          </p:cNvPr>
          <p:cNvSpPr/>
          <p:nvPr/>
        </p:nvSpPr>
        <p:spPr>
          <a:xfrm>
            <a:off x="6696635" y="3133165"/>
            <a:ext cx="5495364"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r>
              <a:rPr kumimoji="0" lang="vi-VN" sz="3600" b="1"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Tranh </a:t>
            </a:r>
            <a:r>
              <a:rPr kumimoji="0" lang="en-US"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2</a:t>
            </a:r>
            <a:r>
              <a:rPr kumimoji="0" lang="vi-VN"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 </a:t>
            </a:r>
            <a:r>
              <a:rPr lang="en-US" sz="3600" b="1" dirty="0" smtClean="0">
                <a:latin typeface="Times New Roman" panose="02020603050405020304" pitchFamily="18" charset="0"/>
                <a:ea typeface="Segoe UI" panose="020B0502040204020203" pitchFamily="34" charset="0"/>
              </a:rPr>
              <a:t>Các bạn quan tâm đến một bạn đá bóng bị ngã.</a:t>
            </a:r>
            <a:endParaRPr lang="en-US" sz="2800" b="1" dirty="0" smtClean="0">
              <a:latin typeface="Segoe UI" panose="020B0502040204020203" pitchFamily="34" charset="0"/>
              <a:ea typeface="Segoe UI" panose="020B0502040204020203" pitchFamily="34" charset="0"/>
            </a:endParaRPr>
          </a:p>
          <a:p>
            <a:pPr marL="0" marR="0" lvl="0" indent="0" algn="ctr" defTabSz="914411"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pic>
        <p:nvPicPr>
          <p:cNvPr id="10" name="nextbutto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944245" y="3789944"/>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 name="Picture 1"/>
          <p:cNvPicPr>
            <a:picLocks noChangeAspect="1"/>
          </p:cNvPicPr>
          <p:nvPr/>
        </p:nvPicPr>
        <p:blipFill>
          <a:blip r:embed="rId5"/>
          <a:stretch>
            <a:fillRect/>
          </a:stretch>
        </p:blipFill>
        <p:spPr>
          <a:xfrm>
            <a:off x="1788459" y="1509305"/>
            <a:ext cx="4155786" cy="4561278"/>
          </a:xfrm>
          <a:prstGeom prst="rect">
            <a:avLst/>
          </a:prstGeom>
        </p:spPr>
      </p:pic>
    </p:spTree>
    <p:extLst>
      <p:ext uri="{BB962C8B-B14F-4D97-AF65-F5344CB8AC3E}">
        <p14:creationId xmlns:p14="http://schemas.microsoft.com/office/powerpoint/2010/main" val="418117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10435" y="420688"/>
            <a:ext cx="6992471"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7030A0"/>
                </a:solidFill>
                <a:effectLst/>
                <a:uLnTx/>
                <a:uFillTx/>
                <a:latin typeface="Calibri" panose="020F0502020204030204"/>
                <a:ea typeface="+mn-ea"/>
                <a:cs typeface="+mn-cs"/>
              </a:rPr>
              <a:t>Hoạt động 1:  </a:t>
            </a:r>
            <a:r>
              <a:rPr kumimoji="0" lang="en-US" sz="24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Quan sát tranh và trả lời câu hỏi?</a:t>
            </a:r>
          </a:p>
        </p:txBody>
      </p:sp>
      <p:sp>
        <p:nvSpPr>
          <p:cNvPr id="22" name="TextBox 21">
            <a:extLst>
              <a:ext uri="{FF2B5EF4-FFF2-40B4-BE49-F238E27FC236}">
                <a16:creationId xmlns:a16="http://schemas.microsoft.com/office/drawing/2014/main" id="{CCED9653-22E0-473A-976E-97CAE5546D22}"/>
              </a:ext>
            </a:extLst>
          </p:cNvPr>
          <p:cNvSpPr txBox="1"/>
          <p:nvPr/>
        </p:nvSpPr>
        <p:spPr>
          <a:xfrm>
            <a:off x="2259106" y="882650"/>
            <a:ext cx="8054788" cy="46166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Các bạn trong tranh thể hiện sự yêu quý bạn bè như thế nào?</a:t>
            </a:r>
          </a:p>
        </p:txBody>
      </p:sp>
      <p:sp>
        <p:nvSpPr>
          <p:cNvPr id="9" name="Rectangle: Rounded Corners 8">
            <a:extLst>
              <a:ext uri="{FF2B5EF4-FFF2-40B4-BE49-F238E27FC236}">
                <a16:creationId xmlns:a16="http://schemas.microsoft.com/office/drawing/2014/main" id="{F9554923-9850-4E4A-96B0-1CEFC6216BD5}"/>
              </a:ext>
            </a:extLst>
          </p:cNvPr>
          <p:cNvSpPr/>
          <p:nvPr/>
        </p:nvSpPr>
        <p:spPr>
          <a:xfrm>
            <a:off x="6387352" y="3044571"/>
            <a:ext cx="5822576" cy="2057400"/>
          </a:xfrm>
          <a:prstGeom prst="roundRect">
            <a:avLst/>
          </a:prstGeom>
          <a:solidFill>
            <a:srgbClr val="FFFF00"/>
          </a:solidFill>
          <a:ln w="12700" cap="flat" cmpd="sng" algn="ctr">
            <a:solidFill>
              <a:srgbClr val="F26B43">
                <a:shade val="50000"/>
              </a:srgbClr>
            </a:solidFill>
            <a:prstDash val="solid"/>
            <a:miter lim="800000"/>
          </a:ln>
          <a:effectLst/>
        </p:spPr>
        <p:txBody>
          <a:bodyPr rtlCol="0" anchor="ctr"/>
          <a:lstStyle/>
          <a:p>
            <a:pPr marL="12700" indent="177800" algn="just">
              <a:spcBef>
                <a:spcPts val="600"/>
              </a:spcBef>
              <a:spcAft>
                <a:spcPts val="0"/>
              </a:spcAft>
            </a:pPr>
            <a:r>
              <a:rPr kumimoji="0" lang="vi-VN" sz="3600" b="1"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Tranh </a:t>
            </a:r>
            <a:r>
              <a:rPr lang="en-US" sz="3600" b="1" kern="0" dirty="0">
                <a:ln w="0"/>
                <a:solidFill>
                  <a:srgbClr val="000000"/>
                </a:solidFill>
                <a:effectLst>
                  <a:outerShdw blurRad="38100" dist="25400" dir="5400000" algn="ctr" rotWithShape="0">
                    <a:srgbClr val="6E747A">
                      <a:alpha val="43000"/>
                    </a:srgbClr>
                  </a:outerShdw>
                </a:effectLst>
                <a:latin typeface="Times New Roman" panose="02020603050405020304" pitchFamily="18" charset="0"/>
                <a:ea typeface="宋体"/>
                <a:cs typeface="Times New Roman" panose="02020603050405020304" pitchFamily="18" charset="0"/>
              </a:rPr>
              <a:t>3</a:t>
            </a:r>
            <a:r>
              <a:rPr kumimoji="0" lang="vi-VN"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a:t>
            </a:r>
            <a:r>
              <a:rPr kumimoji="0" lang="en-US" sz="3600" b="1" u="none" strike="noStrike" kern="0" cap="none" spc="0" normalizeH="0" baseline="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Một</a:t>
            </a:r>
            <a:r>
              <a:rPr kumimoji="0" lang="en-US" sz="3600" b="1" u="none" strike="noStrike" kern="0" cap="none" spc="0" normalizeH="0" noProof="0" dirty="0" smtClean="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rPr>
              <a:t> HS hướng dẫn bạn cùng bàn cắt hình ngôi sao bằng giấy màu.</a:t>
            </a:r>
            <a:endParaRPr kumimoji="0" lang="en-US" sz="3600" b="1" i="0" u="none" strike="noStrike" kern="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ea typeface="宋体"/>
              <a:cs typeface="Times New Roman" panose="02020603050405020304" pitchFamily="18" charset="0"/>
            </a:endParaRPr>
          </a:p>
        </p:txBody>
      </p:sp>
      <p:pic>
        <p:nvPicPr>
          <p:cNvPr id="10" name="nextbutton">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35284" y="3701350"/>
            <a:ext cx="752390" cy="7438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 name="Picture 1"/>
          <p:cNvPicPr>
            <a:picLocks noChangeAspect="1"/>
          </p:cNvPicPr>
          <p:nvPr/>
        </p:nvPicPr>
        <p:blipFill>
          <a:blip r:embed="rId5"/>
          <a:stretch>
            <a:fillRect/>
          </a:stretch>
        </p:blipFill>
        <p:spPr>
          <a:xfrm>
            <a:off x="1616035" y="1546280"/>
            <a:ext cx="4018927" cy="4800731"/>
          </a:xfrm>
          <a:prstGeom prst="rect">
            <a:avLst/>
          </a:prstGeom>
        </p:spPr>
      </p:pic>
    </p:spTree>
    <p:extLst>
      <p:ext uri="{BB962C8B-B14F-4D97-AF65-F5344CB8AC3E}">
        <p14:creationId xmlns:p14="http://schemas.microsoft.com/office/powerpoint/2010/main" val="195858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2_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633</Words>
  <Application>Microsoft Office PowerPoint</Application>
  <PresentationFormat>Widescreen</PresentationFormat>
  <Paragraphs>77</Paragraphs>
  <Slides>20</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宋体</vt:lpstr>
      <vt:lpstr>Tahoma</vt:lpstr>
      <vt:lpstr>Segoe UI</vt:lpstr>
      <vt:lpstr>Times New Roman</vt:lpstr>
      <vt:lpstr>Calibri Light</vt:lpstr>
      <vt:lpstr>Calibri</vt:lpstr>
      <vt:lpstr>Corbel</vt:lpstr>
      <vt:lpstr>Arial</vt:lpstr>
      <vt:lpstr>Office Theme</vt:lpstr>
      <vt:lpstr>1_Basis</vt:lpstr>
      <vt:lpstr>2_Basis</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dang</dc:creator>
  <cp:lastModifiedBy>Admin</cp:lastModifiedBy>
  <cp:revision>95</cp:revision>
  <dcterms:created xsi:type="dcterms:W3CDTF">2018-03-14T11:13:32Z</dcterms:created>
  <dcterms:modified xsi:type="dcterms:W3CDTF">2022-10-15T00:42:16Z</dcterms:modified>
</cp:coreProperties>
</file>