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2" r:id="rId3"/>
    <p:sldId id="277" r:id="rId4"/>
    <p:sldId id="287" r:id="rId5"/>
    <p:sldId id="266" r:id="rId6"/>
    <p:sldId id="272" r:id="rId7"/>
    <p:sldId id="296" r:id="rId8"/>
    <p:sldId id="303" r:id="rId9"/>
    <p:sldId id="298" r:id="rId10"/>
    <p:sldId id="299" r:id="rId11"/>
    <p:sldId id="302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54BE-FAEC-4DF4-939F-414888888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3199D-17EE-4EBB-99E8-69FB324C0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A262B-1676-484E-8798-D6EAE292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C7F0-54F8-40B5-85B9-FA3162E1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9F3A-817C-4010-853B-6E582369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5A07-8AE5-434B-A112-F9CAD8DD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1ABFF-A3BC-4AC6-B242-8865F7CBA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EEE7-0060-4945-B55E-809607D5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3C84-10BB-40DC-828C-F2071F3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DEE3-0944-4DC3-A50F-322E088F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F8DB4-F440-4E2C-AAD7-7DD33C2F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E32EB-772F-4999-B00D-047E51601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577E-9D35-42A3-8C8B-EE2AC136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35B4-1988-4D7F-BFC8-CFED495B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8210-8468-423A-B68A-CB57EAE6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9E52-B083-4BF8-887B-EDA23113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151DE-2C27-42CC-833A-18C35A47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BAAC3-3B82-4CE9-ACDA-EDA6A345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9DA7-C29A-4D70-84B7-68B14C01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6205-4449-434A-9CEA-61E5029F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5D7D-7AB4-4A06-97A9-10E1A71D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5F9A-F18D-4429-955E-0B2B8308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4B53-076F-4BA2-90F5-727C5DD5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233B-D139-453F-A16A-D3A69FA8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8A93-D8B8-45C2-8F89-63400890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8D08-675C-450F-BCB5-9147E1F7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0062-AEBE-41CE-9403-569B28ADB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25E1E-9602-47F6-A135-3759A203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1147C-545A-4F38-A6FD-F4DCE1F4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86A9-2C8C-47EC-BA06-69D67DD4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E50D-C347-4B9C-B1AE-EA04C038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DE2B-C3F9-435C-B4D2-547374AF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7EB47-06C2-4867-864C-7F4C62904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4BD26-9AAF-444B-B99A-BFBF0E851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9F202-E5D8-498F-8E98-D8AE48F44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AB1D1-8F59-4789-80BF-C3CFC8309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A0F70-E6AA-41F5-83F0-39BED933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77910-DA27-478F-84E7-6338F35E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15EB2-79AE-4BA6-AEF9-8C72B554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4F22-22CC-4D02-808C-5F752ED5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D9E09-A65F-474E-A45C-B27F71D6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D99B9-59EA-4334-B99D-0832FA59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AC861-DC0B-40F7-AF1C-2616A90B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41BF-A91E-44F3-AE4E-9FB4E609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5E0D9-FA9F-4D32-94C1-48E36BA6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1243F-6971-47EF-AF40-0811E80B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3FB3-8CF4-4985-A8C8-1F10F87A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60F5-C444-47FE-83CF-7F5F04C4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BB1D-63E3-4B96-866C-56E0AD87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0DE2-BE5A-4969-8ACD-1C34E3CE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A0148-1AA6-4C05-B9D3-13F371E5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C763E-4605-4D0A-976A-2337713C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5F82-CEAE-45E9-8614-1063E92C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96A0D-EC09-468D-89F7-8CE482B05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27284-2257-4220-A959-39E34800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7328-7305-4BE2-8CFC-D998E725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C417-CE68-4B05-9603-8CC67CED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BDD3A-DBB4-4729-9694-98406F51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D90AD-F088-4BD9-871E-124F3808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EC573-D2EB-4C11-92B1-08418483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9730-A98A-4386-A8E2-5DDE0DCAE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A82D-F058-43C7-A050-D54D6FDE349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B296-A04C-4469-8F09-A1B1441F6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23DA5-14F2-4156-A999-417D75A0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652F-FA23-43FC-92E1-4AE3CB2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jp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hyperlink" Target="https://www.facebook.com/nkpowerskill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g"/><Relationship Id="rId9" Type="http://schemas.openxmlformats.org/officeDocument/2006/relationships/image" Target="../media/image14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BÀI 4 : YÊU QUÝ BẠN BÈ (TIẾT 2)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6671600" y="42568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09005" y="378512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5C177-474F-4CED-AC17-D7CB6A83A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1" y="275093"/>
            <a:ext cx="6858000" cy="35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5660" y="1102284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51" y="1943051"/>
            <a:ext cx="4764161" cy="38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9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0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0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3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A4407-21DA-4C16-9034-7768899E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" y="0"/>
            <a:ext cx="12151077" cy="6858000"/>
          </a:xfrm>
        </p:spPr>
      </p:pic>
    </p:spTree>
    <p:extLst>
      <p:ext uri="{BB962C8B-B14F-4D97-AF65-F5344CB8AC3E}">
        <p14:creationId xmlns:p14="http://schemas.microsoft.com/office/powerpoint/2010/main" val="371767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E9BAC-D146-4CC7-8B5C-F7D90AFA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4"/>
            <a:ext cx="12192000" cy="671833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391FB-6F8D-4F12-BE04-29D6F38602B4}"/>
              </a:ext>
            </a:extLst>
          </p:cNvPr>
          <p:cNvSpPr/>
          <p:nvPr/>
        </p:nvSpPr>
        <p:spPr>
          <a:xfrm>
            <a:off x="1825792" y="2039279"/>
            <a:ext cx="8540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FB252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THẢO LUẬN NHÓM 4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90A1-5200-4E19-B58B-ACE02245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3063997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280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77E485-E042-4EBA-8AEE-50FBB47F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98" l="0" r="98066">
                        <a14:foregroundMark x1="56286" y1="28814" x2="56286" y2="28814"/>
                        <a14:foregroundMark x1="56480" y1="36271" x2="56480" y2="32203"/>
                        <a14:foregroundMark x1="57447" y1="29831" x2="57447" y2="29831"/>
                        <a14:foregroundMark x1="57834" y1="33898" x2="57834" y2="33898"/>
                        <a14:foregroundMark x1="58994" y1="33898" x2="58994" y2="33898"/>
                        <a14:foregroundMark x1="56867" y1="38305" x2="56867" y2="38305"/>
                        <a14:foregroundMark x1="56286" y1="45424" x2="56286" y2="45424"/>
                        <a14:foregroundMark x1="54932" y1="53559" x2="57834" y2="59661"/>
                        <a14:foregroundMark x1="57640" y1="41017" x2="58221" y2="48814"/>
                        <a14:foregroundMark x1="52998" y1="74237" x2="55319" y2="78644"/>
                        <a14:foregroundMark x1="44874" y1="71525" x2="47582" y2="74915"/>
                        <a14:foregroundMark x1="24565" y1="60000" x2="26886" y2="61356"/>
                        <a14:foregroundMark x1="22631" y1="47797" x2="24371" y2="46780"/>
                        <a14:foregroundMark x1="33462" y1="56610" x2="34043" y2="53220"/>
                        <a14:foregroundMark x1="32495" y1="64407" x2="32689" y2="63390"/>
                        <a14:foregroundMark x1="88588" y1="41695" x2="89749" y2="40678"/>
                        <a14:foregroundMark x1="90135" y1="21695" x2="91683" y2="18644"/>
                        <a14:foregroundMark x1="3288" y1="8475" x2="22244" y2="11525"/>
                        <a14:foregroundMark x1="3868" y1="9492" x2="44101" y2="10847"/>
                        <a14:foregroundMark x1="3095" y1="20339" x2="33462" y2="19661"/>
                        <a14:foregroundMark x1="4449" y1="8475" x2="26306" y2="10169"/>
                        <a14:foregroundMark x1="2128" y1="10169" x2="3675" y2="11525"/>
                        <a14:foregroundMark x1="11025" y1="14237" x2="30174" y2="12881"/>
                        <a14:foregroundMark x1="34816" y1="13559" x2="45648" y2="15932"/>
                        <a14:foregroundMark x1="32882" y1="19661" x2="46809" y2="21017"/>
                        <a14:foregroundMark x1="45648" y1="10169" x2="47389" y2="7119"/>
                        <a14:foregroundMark x1="2128" y1="15932" x2="8511" y2="17288"/>
                        <a14:foregroundMark x1="2128" y1="12542" x2="1934" y2="28475"/>
                        <a14:foregroundMark x1="2708" y1="28475" x2="9478" y2="28136"/>
                        <a14:foregroundMark x1="1741" y1="8136" x2="21083" y2="7458"/>
                        <a14:foregroundMark x1="21663" y1="10508" x2="46615" y2="7458"/>
                        <a14:foregroundMark x1="56286" y1="26102" x2="58801" y2="27458"/>
                        <a14:foregroundMark x1="46228" y1="42712" x2="46228" y2="42712"/>
                        <a14:foregroundMark x1="67118" y1="43051" x2="67118" y2="43051"/>
                        <a14:foregroundMark x1="66538" y1="41695" x2="66538" y2="416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75" y="1164903"/>
            <a:ext cx="5410200" cy="3087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96B3F9-DE92-4051-A423-36978758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50" y="805780"/>
            <a:ext cx="6870450" cy="2809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3DEC5B-F868-433E-BA41-C4594F535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370" y="3913515"/>
            <a:ext cx="6289830" cy="26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674750" y="2083990"/>
            <a:ext cx="2906649" cy="25545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BB6A53-77BE-426D-B31D-B3612A6B6BBF}"/>
              </a:ext>
            </a:extLst>
          </p:cNvPr>
          <p:cNvGrpSpPr/>
          <p:nvPr/>
        </p:nvGrpSpPr>
        <p:grpSpPr>
          <a:xfrm>
            <a:off x="4495800" y="880636"/>
            <a:ext cx="7391400" cy="2871889"/>
            <a:chOff x="4038600" y="861911"/>
            <a:chExt cx="7391400" cy="2871889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87D811F7-E3A1-44CC-9A3F-310EE3A30B66}"/>
                </a:ext>
              </a:extLst>
            </p:cNvPr>
            <p:cNvSpPr/>
            <p:nvPr/>
          </p:nvSpPr>
          <p:spPr>
            <a:xfrm>
              <a:off x="4038600" y="861911"/>
              <a:ext cx="7391400" cy="2871889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FF3C77-736C-45F4-A92B-8F17BF3792C4}"/>
                </a:ext>
              </a:extLst>
            </p:cNvPr>
            <p:cNvSpPr/>
            <p:nvPr/>
          </p:nvSpPr>
          <p:spPr>
            <a:xfrm>
              <a:off x="5601286" y="1287380"/>
              <a:ext cx="506260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A715B9B8-58DE-429E-8332-6BB0BC534EC0}"/>
                </a:ext>
              </a:extLst>
            </p:cNvPr>
            <p:cNvSpPr/>
            <p:nvPr/>
          </p:nvSpPr>
          <p:spPr>
            <a:xfrm>
              <a:off x="5105400" y="1430030"/>
              <a:ext cx="609600" cy="70357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2C6F99-9706-4A31-8890-9114D899F402}"/>
              </a:ext>
            </a:extLst>
          </p:cNvPr>
          <p:cNvGrpSpPr/>
          <p:nvPr/>
        </p:nvGrpSpPr>
        <p:grpSpPr>
          <a:xfrm>
            <a:off x="4191000" y="3986111"/>
            <a:ext cx="7391400" cy="2871889"/>
            <a:chOff x="4191000" y="3986111"/>
            <a:chExt cx="7391400" cy="287188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2B2D494B-D30B-43B5-8AD8-6724AAB44C93}"/>
                </a:ext>
              </a:extLst>
            </p:cNvPr>
            <p:cNvSpPr/>
            <p:nvPr/>
          </p:nvSpPr>
          <p:spPr>
            <a:xfrm>
              <a:off x="4191000" y="3986111"/>
              <a:ext cx="7391400" cy="2871889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FAB6512-D358-4515-95D7-D22D2BFC8483}"/>
                </a:ext>
              </a:extLst>
            </p:cNvPr>
            <p:cNvSpPr/>
            <p:nvPr/>
          </p:nvSpPr>
          <p:spPr>
            <a:xfrm>
              <a:off x="5296486" y="4550519"/>
              <a:ext cx="609600" cy="70357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398F50-DC80-4EA6-8706-868DF359FE52}"/>
                </a:ext>
              </a:extLst>
            </p:cNvPr>
            <p:cNvSpPr/>
            <p:nvPr/>
          </p:nvSpPr>
          <p:spPr>
            <a:xfrm>
              <a:off x="6016109" y="4530814"/>
              <a:ext cx="510909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4400" b="1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endParaRPr lang="en-US" sz="4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rgbClr val="7FE5F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F5057-794A-46E0-A429-BC06202D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9" y="3688579"/>
            <a:ext cx="1154476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33BACA6-2E85-42F9-A120-92F5EFA8B9CA}"/>
              </a:ext>
            </a:extLst>
          </p:cNvPr>
          <p:cNvSpPr/>
          <p:nvPr/>
        </p:nvSpPr>
        <p:spPr>
          <a:xfrm>
            <a:off x="250874" y="1218454"/>
            <a:ext cx="11963400" cy="548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5FFEE-950B-4E82-8489-1C70C5DBC047}"/>
              </a:ext>
            </a:extLst>
          </p:cNvPr>
          <p:cNvSpPr/>
          <p:nvPr/>
        </p:nvSpPr>
        <p:spPr>
          <a:xfrm>
            <a:off x="1003364" y="2967335"/>
            <a:ext cx="10185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bè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cùng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học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cùng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chơi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Buồn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chia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sẻ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ngọt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bùi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có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nhau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260" y="1654629"/>
            <a:ext cx="10702738" cy="45574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-813576" y="366817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4618554" y="4412151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758128" y="306894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6214018" y="31774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9848" y="-436252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4260" y="237688"/>
            <a:ext cx="9243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GIÚP CHIM XÂY TỔ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gee Inline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34" y="1825625"/>
            <a:ext cx="606853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21" t="4482" r="748" b="12800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772228"/>
            <a:ext cx="11814629" cy="3952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2197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013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76311" y="38639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37514" y="394501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F85A8-F6A8-4564-A9E1-8E2AB8305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929"/>
            <a:ext cx="3692290" cy="4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92986-7D82-4E03-9DA2-90F8CBA8D5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1" y="153083"/>
            <a:ext cx="3852806" cy="38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Bungee Inline</vt:lpstr>
      <vt:lpstr>Calibri</vt:lpstr>
      <vt:lpstr>Calibri Light</vt:lpstr>
      <vt:lpstr>HP001 TD 4H</vt:lpstr>
      <vt:lpstr>HP-089</vt:lpstr>
      <vt:lpstr>Montserrat Alternates Black</vt:lpstr>
      <vt:lpstr>Times New Roman</vt:lpstr>
      <vt:lpstr>Office Theme</vt:lpstr>
      <vt:lpstr>PowerPoint Presentation</vt:lpstr>
      <vt:lpstr>Luyện tập</vt:lpstr>
      <vt:lpstr>Luyện tập </vt:lpstr>
      <vt:lpstr>Luyện tập </vt:lpstr>
      <vt:lpstr>Vận dụng</vt:lpstr>
      <vt:lpstr>Thông điệp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2021-10-21T02:04:58Z</dcterms:created>
  <dcterms:modified xsi:type="dcterms:W3CDTF">2021-10-21T02:07:06Z</dcterms:modified>
</cp:coreProperties>
</file>