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18" r:id="rId2"/>
    <p:sldMasterId id="2147484034" r:id="rId3"/>
    <p:sldMasterId id="2147484095" r:id="rId4"/>
    <p:sldMasterId id="2147484110" r:id="rId5"/>
    <p:sldMasterId id="2147484124" r:id="rId6"/>
  </p:sldMasterIdLst>
  <p:notesMasterIdLst>
    <p:notesMasterId r:id="rId19"/>
  </p:notesMasterIdLst>
  <p:sldIdLst>
    <p:sldId id="692" r:id="rId7"/>
    <p:sldId id="258" r:id="rId8"/>
    <p:sldId id="324" r:id="rId9"/>
    <p:sldId id="365" r:id="rId10"/>
    <p:sldId id="391" r:id="rId11"/>
    <p:sldId id="392" r:id="rId12"/>
    <p:sldId id="353" r:id="rId13"/>
    <p:sldId id="461" r:id="rId14"/>
    <p:sldId id="393" r:id="rId15"/>
    <p:sldId id="394" r:id="rId16"/>
    <p:sldId id="395" r:id="rId17"/>
    <p:sldId id="34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1CF6-44E3-4ADF-B069-871E8C15E9C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BC8FC-B0C4-457D-8AB7-E6D4931C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3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0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97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3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0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3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9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2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6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4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25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194244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4171556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62114356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5378804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5877425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35972914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4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8491685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27912791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47006697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2142464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60619622"/>
      </p:ext>
    </p:extLst>
  </p:cSld>
  <p:clrMapOvr>
    <a:masterClrMapping/>
  </p:clrMapOvr>
  <p:transition advClick="0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4676481"/>
      </p:ext>
    </p:extLst>
  </p:cSld>
  <p:clrMapOvr>
    <a:masterClrMapping/>
  </p:clrMapOvr>
  <p:transition advClick="0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250672"/>
      </p:ext>
    </p:extLst>
  </p:cSld>
  <p:clrMapOvr>
    <a:masterClrMapping/>
  </p:clrMapOvr>
  <p:transition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51496897"/>
      </p:ext>
    </p:extLst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19507157"/>
      </p:ext>
    </p:extLst>
  </p:cSld>
  <p:clrMapOvr>
    <a:masterClrMapping/>
  </p:clrMapOvr>
  <p:transition advClick="0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4337412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3778128"/>
      </p:ext>
    </p:extLst>
  </p:cSld>
  <p:clrMapOvr>
    <a:masterClrMapping/>
  </p:clrMapOvr>
  <p:transition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6310903"/>
      </p:ext>
    </p:extLst>
  </p:cSld>
  <p:clrMapOvr>
    <a:masterClrMapping/>
  </p:clrMapOvr>
  <p:transition advClick="0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23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7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0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2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5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5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03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86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7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11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587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52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5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50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11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34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71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78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49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2CFBF030-126A-44E1-A291-CE0450786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FD591CF7-6230-429B-A18C-78A12BF27C2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22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7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1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1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9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599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9" y="4876802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9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25/11/2024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1218804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6" y="2005015"/>
            <a:ext cx="4335463" cy="471486"/>
          </a:xfrm>
        </p:spPr>
        <p:txBody>
          <a:bodyPr>
            <a:normAutofit/>
          </a:bodyPr>
          <a:lstStyle>
            <a:lvl1pPr marL="0" indent="0">
              <a:buNone/>
              <a:defRPr sz="1866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6" y="2490788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18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4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5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09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163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85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1910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20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08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2329" y="365126"/>
            <a:ext cx="10515600" cy="5627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56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88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71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33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5795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40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977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463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395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183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700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9889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8" y="2130434"/>
            <a:ext cx="1036319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6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5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2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51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9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0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1" y="4406908"/>
            <a:ext cx="10363198" cy="1362076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1" y="2906717"/>
            <a:ext cx="10363198" cy="1500187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47529" indent="0">
              <a:buNone/>
              <a:defRPr sz="2573">
                <a:solidFill>
                  <a:schemeClr val="tx1">
                    <a:tint val="75000"/>
                  </a:schemeClr>
                </a:solidFill>
              </a:defRPr>
            </a:lvl2pPr>
            <a:lvl3pPr marL="1295055" indent="0">
              <a:buNone/>
              <a:defRPr sz="2303">
                <a:solidFill>
                  <a:schemeClr val="tx1">
                    <a:tint val="75000"/>
                  </a:schemeClr>
                </a:solidFill>
              </a:defRPr>
            </a:lvl3pPr>
            <a:lvl4pPr marL="1942583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4pPr>
            <a:lvl5pPr marL="2590109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5pPr>
            <a:lvl6pPr marL="3237638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6pPr>
            <a:lvl7pPr marL="3885165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7pPr>
            <a:lvl8pPr marL="4532690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8pPr>
            <a:lvl9pPr marL="5180218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52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799" cy="4525963"/>
          </a:xfrm>
        </p:spPr>
        <p:txBody>
          <a:bodyPr/>
          <a:lstStyle>
            <a:lvl1pPr>
              <a:defRPr sz="3928"/>
            </a:lvl1pPr>
            <a:lvl2pPr>
              <a:defRPr sz="3386"/>
            </a:lvl2pPr>
            <a:lvl3pPr>
              <a:defRPr sz="2844"/>
            </a:lvl3pPr>
            <a:lvl4pPr>
              <a:defRPr sz="2573"/>
            </a:lvl4pPr>
            <a:lvl5pPr>
              <a:defRPr sz="2573"/>
            </a:lvl5pPr>
            <a:lvl6pPr>
              <a:defRPr sz="2573"/>
            </a:lvl6pPr>
            <a:lvl7pPr>
              <a:defRPr sz="2573"/>
            </a:lvl7pPr>
            <a:lvl8pPr>
              <a:defRPr sz="2573"/>
            </a:lvl8pPr>
            <a:lvl9pPr>
              <a:defRPr sz="2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6"/>
            <a:ext cx="5384799" cy="4525963"/>
          </a:xfrm>
        </p:spPr>
        <p:txBody>
          <a:bodyPr/>
          <a:lstStyle>
            <a:lvl1pPr>
              <a:defRPr sz="3928"/>
            </a:lvl1pPr>
            <a:lvl2pPr>
              <a:defRPr sz="3386"/>
            </a:lvl2pPr>
            <a:lvl3pPr>
              <a:defRPr sz="2844"/>
            </a:lvl3pPr>
            <a:lvl4pPr>
              <a:defRPr sz="2573"/>
            </a:lvl4pPr>
            <a:lvl5pPr>
              <a:defRPr sz="2573"/>
            </a:lvl5pPr>
            <a:lvl6pPr>
              <a:defRPr sz="2573"/>
            </a:lvl6pPr>
            <a:lvl7pPr>
              <a:defRPr sz="2573"/>
            </a:lvl7pPr>
            <a:lvl8pPr>
              <a:defRPr sz="2573"/>
            </a:lvl8pPr>
            <a:lvl9pPr>
              <a:defRPr sz="2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8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7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18"/>
            <a:ext cx="5386918" cy="639762"/>
          </a:xfrm>
        </p:spPr>
        <p:txBody>
          <a:bodyPr anchor="b"/>
          <a:lstStyle>
            <a:lvl1pPr marL="0" indent="0">
              <a:buNone/>
              <a:defRPr sz="3386" b="1"/>
            </a:lvl1pPr>
            <a:lvl2pPr marL="647529" indent="0">
              <a:buNone/>
              <a:defRPr sz="2844" b="1"/>
            </a:lvl2pPr>
            <a:lvl3pPr marL="1295055" indent="0">
              <a:buNone/>
              <a:defRPr sz="2573" b="1"/>
            </a:lvl3pPr>
            <a:lvl4pPr marL="1942583" indent="0">
              <a:buNone/>
              <a:defRPr sz="2303" b="1"/>
            </a:lvl4pPr>
            <a:lvl5pPr marL="2590109" indent="0">
              <a:buNone/>
              <a:defRPr sz="2303" b="1"/>
            </a:lvl5pPr>
            <a:lvl6pPr marL="3237638" indent="0">
              <a:buNone/>
              <a:defRPr sz="2303" b="1"/>
            </a:lvl6pPr>
            <a:lvl7pPr marL="3885165" indent="0">
              <a:buNone/>
              <a:defRPr sz="2303" b="1"/>
            </a:lvl7pPr>
            <a:lvl8pPr marL="4532690" indent="0">
              <a:buNone/>
              <a:defRPr sz="2303" b="1"/>
            </a:lvl8pPr>
            <a:lvl9pPr marL="5180218" indent="0">
              <a:buNone/>
              <a:defRPr sz="23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5"/>
            <a:ext cx="5386918" cy="3951288"/>
          </a:xfrm>
        </p:spPr>
        <p:txBody>
          <a:bodyPr/>
          <a:lstStyle>
            <a:lvl1pPr>
              <a:defRPr sz="3386"/>
            </a:lvl1pPr>
            <a:lvl2pPr>
              <a:defRPr sz="2844"/>
            </a:lvl2pPr>
            <a:lvl3pPr>
              <a:defRPr sz="2573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8"/>
            <a:ext cx="5389033" cy="639762"/>
          </a:xfrm>
        </p:spPr>
        <p:txBody>
          <a:bodyPr anchor="b"/>
          <a:lstStyle>
            <a:lvl1pPr marL="0" indent="0">
              <a:buNone/>
              <a:defRPr sz="3386" b="1"/>
            </a:lvl1pPr>
            <a:lvl2pPr marL="647529" indent="0">
              <a:buNone/>
              <a:defRPr sz="2844" b="1"/>
            </a:lvl2pPr>
            <a:lvl3pPr marL="1295055" indent="0">
              <a:buNone/>
              <a:defRPr sz="2573" b="1"/>
            </a:lvl3pPr>
            <a:lvl4pPr marL="1942583" indent="0">
              <a:buNone/>
              <a:defRPr sz="2303" b="1"/>
            </a:lvl4pPr>
            <a:lvl5pPr marL="2590109" indent="0">
              <a:buNone/>
              <a:defRPr sz="2303" b="1"/>
            </a:lvl5pPr>
            <a:lvl6pPr marL="3237638" indent="0">
              <a:buNone/>
              <a:defRPr sz="2303" b="1"/>
            </a:lvl6pPr>
            <a:lvl7pPr marL="3885165" indent="0">
              <a:buNone/>
              <a:defRPr sz="2303" b="1"/>
            </a:lvl7pPr>
            <a:lvl8pPr marL="4532690" indent="0">
              <a:buNone/>
              <a:defRPr sz="2303" b="1"/>
            </a:lvl8pPr>
            <a:lvl9pPr marL="5180218" indent="0">
              <a:buNone/>
              <a:defRPr sz="23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386"/>
            </a:lvl1pPr>
            <a:lvl2pPr>
              <a:defRPr sz="2844"/>
            </a:lvl2pPr>
            <a:lvl3pPr>
              <a:defRPr sz="2573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89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844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999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0" y="273059"/>
            <a:ext cx="6815667" cy="5853113"/>
          </a:xfrm>
        </p:spPr>
        <p:txBody>
          <a:bodyPr/>
          <a:lstStyle>
            <a:lvl1pPr>
              <a:defRPr sz="4470"/>
            </a:lvl1pPr>
            <a:lvl2pPr>
              <a:defRPr sz="3928"/>
            </a:lvl2pPr>
            <a:lvl3pPr>
              <a:defRPr sz="3386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10"/>
            <a:ext cx="4011084" cy="4691063"/>
          </a:xfrm>
        </p:spPr>
        <p:txBody>
          <a:bodyPr/>
          <a:lstStyle>
            <a:lvl1pPr marL="0" indent="0">
              <a:buNone/>
              <a:defRPr sz="2031"/>
            </a:lvl1pPr>
            <a:lvl2pPr marL="647529" indent="0">
              <a:buNone/>
              <a:defRPr sz="1761"/>
            </a:lvl2pPr>
            <a:lvl3pPr marL="1295055" indent="0">
              <a:buNone/>
              <a:defRPr sz="1355"/>
            </a:lvl3pPr>
            <a:lvl4pPr marL="1942583" indent="0">
              <a:buNone/>
              <a:defRPr sz="1219"/>
            </a:lvl4pPr>
            <a:lvl5pPr marL="2590109" indent="0">
              <a:buNone/>
              <a:defRPr sz="1219"/>
            </a:lvl5pPr>
            <a:lvl6pPr marL="3237638" indent="0">
              <a:buNone/>
              <a:defRPr sz="1219"/>
            </a:lvl6pPr>
            <a:lvl7pPr marL="3885165" indent="0">
              <a:buNone/>
              <a:defRPr sz="1219"/>
            </a:lvl7pPr>
            <a:lvl8pPr marL="4532690" indent="0">
              <a:buNone/>
              <a:defRPr sz="1219"/>
            </a:lvl8pPr>
            <a:lvl9pPr marL="5180218" indent="0">
              <a:buNone/>
              <a:defRPr sz="12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779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6"/>
            <a:ext cx="7315200" cy="566738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4470"/>
            </a:lvl1pPr>
            <a:lvl2pPr marL="647529" indent="0">
              <a:buNone/>
              <a:defRPr sz="3928"/>
            </a:lvl2pPr>
            <a:lvl3pPr marL="1295055" indent="0">
              <a:buNone/>
              <a:defRPr sz="3386"/>
            </a:lvl3pPr>
            <a:lvl4pPr marL="1942583" indent="0">
              <a:buNone/>
              <a:defRPr sz="2844"/>
            </a:lvl4pPr>
            <a:lvl5pPr marL="2590109" indent="0">
              <a:buNone/>
              <a:defRPr sz="2844"/>
            </a:lvl5pPr>
            <a:lvl6pPr marL="3237638" indent="0">
              <a:buNone/>
              <a:defRPr sz="2844"/>
            </a:lvl6pPr>
            <a:lvl7pPr marL="3885165" indent="0">
              <a:buNone/>
              <a:defRPr sz="2844"/>
            </a:lvl7pPr>
            <a:lvl8pPr marL="4532690" indent="0">
              <a:buNone/>
              <a:defRPr sz="2844"/>
            </a:lvl8pPr>
            <a:lvl9pPr marL="5180218" indent="0">
              <a:buNone/>
              <a:defRPr sz="28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42"/>
            <a:ext cx="7315200" cy="804861"/>
          </a:xfrm>
        </p:spPr>
        <p:txBody>
          <a:bodyPr/>
          <a:lstStyle>
            <a:lvl1pPr marL="0" indent="0">
              <a:buNone/>
              <a:defRPr sz="2031"/>
            </a:lvl1pPr>
            <a:lvl2pPr marL="647529" indent="0">
              <a:buNone/>
              <a:defRPr sz="1761"/>
            </a:lvl2pPr>
            <a:lvl3pPr marL="1295055" indent="0">
              <a:buNone/>
              <a:defRPr sz="1355"/>
            </a:lvl3pPr>
            <a:lvl4pPr marL="1942583" indent="0">
              <a:buNone/>
              <a:defRPr sz="1219"/>
            </a:lvl4pPr>
            <a:lvl5pPr marL="2590109" indent="0">
              <a:buNone/>
              <a:defRPr sz="1219"/>
            </a:lvl5pPr>
            <a:lvl6pPr marL="3237638" indent="0">
              <a:buNone/>
              <a:defRPr sz="1219"/>
            </a:lvl6pPr>
            <a:lvl7pPr marL="3885165" indent="0">
              <a:buNone/>
              <a:defRPr sz="1219"/>
            </a:lvl7pPr>
            <a:lvl8pPr marL="4532690" indent="0">
              <a:buNone/>
              <a:defRPr sz="1219"/>
            </a:lvl8pPr>
            <a:lvl9pPr marL="5180218" indent="0">
              <a:buNone/>
              <a:defRPr sz="12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49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90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274641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708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36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5129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93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338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93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0486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475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03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62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734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493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680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61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8C297-FC90-4D0B-96AA-D703DF4716F0}"/>
              </a:ext>
            </a:extLst>
          </p:cNvPr>
          <p:cNvSpPr/>
          <p:nvPr userDrawn="1"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06051A-4AC5-4B02-A14B-B74945EF5D8F}"/>
              </a:ext>
            </a:extLst>
          </p:cNvPr>
          <p:cNvSpPr/>
          <p:nvPr userDrawn="1"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8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4142" r:id="rId3"/>
    <p:sldLayoutId id="2147484137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129475" y="92869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809069-684F-41F3-833D-2D661EE64BB7}"/>
              </a:ext>
            </a:extLst>
          </p:cNvPr>
          <p:cNvSpPr/>
          <p:nvPr userDrawn="1"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5CF2DD-FF0E-46BB-A07B-32FF4E940FA0}"/>
              </a:ext>
            </a:extLst>
          </p:cNvPr>
          <p:cNvSpPr/>
          <p:nvPr userDrawn="1"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0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4148" r:id="rId3"/>
    <p:sldLayoutId id="2147484146" r:id="rId4"/>
    <p:sldLayoutId id="2147484145" r:id="rId5"/>
    <p:sldLayoutId id="2147484144" r:id="rId6"/>
    <p:sldLayoutId id="2147484141" r:id="rId7"/>
    <p:sldLayoutId id="214748414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transition advClick="0" advTm="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9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152" r:id="rId3"/>
    <p:sldLayoutId id="2147484139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  <p:sldLayoutId id="2147484050" r:id="rId18"/>
    <p:sldLayoutId id="2147484051" r:id="rId19"/>
    <p:sldLayoutId id="2147484052" r:id="rId20"/>
    <p:sldLayoutId id="2147484053" r:id="rId21"/>
    <p:sldLayoutId id="2147484054" r:id="rId22"/>
    <p:sldLayoutId id="2147484055" r:id="rId23"/>
    <p:sldLayoutId id="2147484056" r:id="rId24"/>
    <p:sldLayoutId id="2147484057" r:id="rId25"/>
    <p:sldLayoutId id="2147484058" r:id="rId26"/>
    <p:sldLayoutId id="2147484059" r:id="rId27"/>
    <p:sldLayoutId id="2147484060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2024/11/25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53"/>
            <a:ext cx="12192001" cy="6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3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51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3" y="274644"/>
            <a:ext cx="10972801" cy="1143000"/>
          </a:xfrm>
          <a:prstGeom prst="rect">
            <a:avLst/>
          </a:prstGeom>
        </p:spPr>
        <p:txBody>
          <a:bodyPr vert="horz" lIns="95617" tIns="47809" rIns="95617" bIns="478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600206"/>
            <a:ext cx="10972801" cy="4525963"/>
          </a:xfrm>
          <a:prstGeom prst="rect">
            <a:avLst/>
          </a:prstGeom>
        </p:spPr>
        <p:txBody>
          <a:bodyPr vert="horz" lIns="95617" tIns="47809" rIns="95617" bIns="478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4" y="6356353"/>
            <a:ext cx="2844801" cy="365125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l">
              <a:defRPr sz="17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70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3"/>
            <a:ext cx="3860801" cy="365125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ctr">
              <a:defRPr sz="17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6" y="6356353"/>
            <a:ext cx="2844801" cy="365125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r">
              <a:defRPr sz="17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70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2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43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</p:sldLayoutIdLst>
  <p:txStyles>
    <p:titleStyle>
      <a:lvl1pPr algn="ctr" defTabSz="1295055" rtl="0" eaLnBrk="1" latinLnBrk="0" hangingPunct="1">
        <a:spcBef>
          <a:spcPct val="0"/>
        </a:spcBef>
        <a:buNone/>
        <a:defRPr sz="62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5647" indent="-485647" algn="l" defTabSz="1295055" rtl="0" eaLnBrk="1" latinLnBrk="0" hangingPunct="1">
        <a:spcBef>
          <a:spcPct val="20000"/>
        </a:spcBef>
        <a:buFont typeface="Arial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052232" indent="-404704" algn="l" defTabSz="1295055" rtl="0" eaLnBrk="1" latinLnBrk="0" hangingPunct="1">
        <a:spcBef>
          <a:spcPct val="20000"/>
        </a:spcBef>
        <a:buFont typeface="Arial" pitchFamily="34" charset="0"/>
        <a:buChar char="–"/>
        <a:defRPr sz="3928" kern="1200">
          <a:solidFill>
            <a:schemeClr val="tx1"/>
          </a:solidFill>
          <a:latin typeface="+mn-lt"/>
          <a:ea typeface="+mn-ea"/>
          <a:cs typeface="+mn-cs"/>
        </a:defRPr>
      </a:lvl2pPr>
      <a:lvl3pPr marL="1618816" indent="-323764" algn="l" defTabSz="1295055" rtl="0" eaLnBrk="1" latinLnBrk="0" hangingPunct="1">
        <a:spcBef>
          <a:spcPct val="20000"/>
        </a:spcBef>
        <a:buFont typeface="Arial" pitchFamily="34" charset="0"/>
        <a:buChar char="•"/>
        <a:defRPr sz="3386" kern="1200">
          <a:solidFill>
            <a:schemeClr val="tx1"/>
          </a:solidFill>
          <a:latin typeface="+mn-lt"/>
          <a:ea typeface="+mn-ea"/>
          <a:cs typeface="+mn-cs"/>
        </a:defRPr>
      </a:lvl3pPr>
      <a:lvl4pPr marL="2266345" indent="-323764" algn="l" defTabSz="1295055" rtl="0" eaLnBrk="1" latinLnBrk="0" hangingPunct="1">
        <a:spcBef>
          <a:spcPct val="20000"/>
        </a:spcBef>
        <a:buFont typeface="Arial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13874" indent="-323764" algn="l" defTabSz="1295055" rtl="0" eaLnBrk="1" latinLnBrk="0" hangingPunct="1">
        <a:spcBef>
          <a:spcPct val="20000"/>
        </a:spcBef>
        <a:buFont typeface="Arial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61401" indent="-323764" algn="l" defTabSz="1295055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08926" indent="-323764" algn="l" defTabSz="1295055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56454" indent="-323764" algn="l" defTabSz="1295055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03983" indent="-323764" algn="l" defTabSz="1295055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5055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1pPr>
      <a:lvl2pPr marL="647529" algn="l" defTabSz="1295055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055" algn="l" defTabSz="1295055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3pPr>
      <a:lvl4pPr marL="1942583" algn="l" defTabSz="1295055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4pPr>
      <a:lvl5pPr marL="2590109" algn="l" defTabSz="1295055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5pPr>
      <a:lvl6pPr marL="3237638" algn="l" defTabSz="1295055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6pPr>
      <a:lvl7pPr marL="3885165" algn="l" defTabSz="1295055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7pPr>
      <a:lvl8pPr marL="4532690" algn="l" defTabSz="1295055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8pPr>
      <a:lvl9pPr marL="5180218" algn="l" defTabSz="1295055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7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6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15" y="0"/>
            <a:ext cx="11941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135188" y="3284538"/>
            <a:ext cx="8064500" cy="1789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WordArt 12">
            <a:extLst>
              <a:ext uri="{FF2B5EF4-FFF2-40B4-BE49-F238E27FC236}">
                <a16:creationId xmlns:a16="http://schemas.microsoft.com/office/drawing/2014/main" id="{78CB1F2C-08EF-4F51-88B6-11D2F1029C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B98CF5B-F824-4E2F-AE7B-B5495D2E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3A81B5A-1530-4751-B3E7-900F5EB2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BÀI: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vi-VN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TRỌNG THỜI GIAN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AA7CEC8-F868-423E-8BC0-4B7643D2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41457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E83489-5E1C-401A-8118-8B08B30C4F48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8683" y="-864495"/>
            <a:ext cx="10334633" cy="2353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quý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199001-1059-4160-943D-23B6BE422FF4}"/>
              </a:ext>
            </a:extLst>
          </p:cNvPr>
          <p:cNvGrpSpPr/>
          <p:nvPr/>
        </p:nvGrpSpPr>
        <p:grpSpPr>
          <a:xfrm>
            <a:off x="14422" y="573065"/>
            <a:ext cx="4831081" cy="5999184"/>
            <a:chOff x="3461657" y="636747"/>
            <a:chExt cx="4831081" cy="59991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FAE33E-F58B-4180-95BF-ED5183032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34" t="14039" r="8654" b="48444"/>
            <a:stretch/>
          </p:blipFill>
          <p:spPr>
            <a:xfrm>
              <a:off x="3631474" y="636747"/>
              <a:ext cx="4661264" cy="599918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4625E86-1E23-4034-AE1D-B98A4A18BB50}"/>
                </a:ext>
              </a:extLst>
            </p:cNvPr>
            <p:cNvSpPr/>
            <p:nvPr/>
          </p:nvSpPr>
          <p:spPr>
            <a:xfrm>
              <a:off x="3461657" y="1058091"/>
              <a:ext cx="1881052" cy="5486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2BAF6A9-682A-4DA8-BA2C-FC1B50013161}"/>
              </a:ext>
            </a:extLst>
          </p:cNvPr>
          <p:cNvSpPr/>
          <p:nvPr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452845" y="1050233"/>
            <a:ext cx="4062755" cy="3854260"/>
          </a:xfrm>
          <a:prstGeom prst="cloudCallout">
            <a:avLst>
              <a:gd name="adj1" fmla="val -91152"/>
              <a:gd name="adj2" fmla="val 59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625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91E2AF-63C4-4087-AB63-AB2BA65567A7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8683" y="-864495"/>
            <a:ext cx="10334633" cy="2353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quý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AE33E-F58B-4180-95BF-ED5183032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50932" r="9328" b="15411"/>
          <a:stretch/>
        </p:blipFill>
        <p:spPr>
          <a:xfrm>
            <a:off x="4643437" y="890480"/>
            <a:ext cx="7351471" cy="56156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B26D98-3280-4C21-BA96-3850D5401BD0}"/>
              </a:ext>
            </a:extLst>
          </p:cNvPr>
          <p:cNvSpPr/>
          <p:nvPr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97089" y="890480"/>
            <a:ext cx="3517663" cy="3452920"/>
          </a:xfrm>
          <a:prstGeom prst="cloudCallout">
            <a:avLst>
              <a:gd name="adj1" fmla="val 76949"/>
              <a:gd name="adj2" fmla="val 4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quý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Do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thăm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quần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96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CA8E6B-B683-4E44-9E39-D7123C680D8C}"/>
              </a:ext>
            </a:extLst>
          </p:cNvPr>
          <p:cNvGrpSpPr/>
          <p:nvPr/>
        </p:nvGrpSpPr>
        <p:grpSpPr>
          <a:xfrm>
            <a:off x="2836817" y="426444"/>
            <a:ext cx="5943600" cy="4622973"/>
            <a:chOff x="2836817" y="426444"/>
            <a:chExt cx="5943600" cy="46229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CC4CB7-6F32-4008-9671-F8C29E41BE01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63EFBBA-B4A0-4930-A6B7-E83D5B3266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1A61AE-19DB-4FB8-BBC0-45236DCC4043}"/>
                  </a:ext>
                </a:extLst>
              </p:cNvPr>
              <p:cNvSpPr txBox="1"/>
              <p:nvPr userDrawn="1"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7747F2-3C47-4FD2-B9D8-64D426D4F543}"/>
                  </a:ext>
                </a:extLst>
              </p:cNvPr>
              <p:cNvSpPr txBox="1"/>
              <p:nvPr userDrawn="1"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02C7A9-4875-4354-9D7C-8419E06588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10"/>
            <a:ext cx="12207109" cy="701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6471" y="1017093"/>
            <a:ext cx="8559058" cy="26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i="1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Em</a:t>
            </a:r>
            <a:r>
              <a:rPr lang="en-US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nên kết hợp công việc </a:t>
            </a:r>
            <a:r>
              <a:rPr lang="en-US" sz="4000" b="1" i="1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này</a:t>
            </a:r>
            <a:r>
              <a:rPr lang="en-US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với công việc </a:t>
            </a:r>
            <a:r>
              <a:rPr lang="en-US" sz="4000" b="1" i="1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kia</a:t>
            </a:r>
            <a:r>
              <a:rPr lang="en-US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một</a:t>
            </a:r>
            <a:r>
              <a:rPr lang="en-US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cách</a:t>
            </a:r>
            <a:r>
              <a:rPr lang="en-US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hợp</a:t>
            </a:r>
            <a:r>
              <a:rPr lang="en-US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lý</a:t>
            </a:r>
            <a:r>
              <a:rPr lang="vi-VN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; kết hợp để vừa tiết kiệm thời gian, </a:t>
            </a:r>
            <a:r>
              <a:rPr lang="en-US" sz="4000" b="1" i="1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lại</a:t>
            </a:r>
            <a:r>
              <a:rPr lang="en-US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vừa</a:t>
            </a:r>
            <a:r>
              <a:rPr lang="en-US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đảm bảo hiệu quả của công việc chính.</a:t>
            </a:r>
            <a:endParaRPr lang="vi-VN" sz="32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3409527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84954E-0AC9-4442-8206-193758F340F0}"/>
              </a:ext>
            </a:extLst>
          </p:cNvPr>
          <p:cNvGrpSpPr/>
          <p:nvPr/>
        </p:nvGrpSpPr>
        <p:grpSpPr>
          <a:xfrm>
            <a:off x="2836817" y="426444"/>
            <a:ext cx="5943600" cy="4622973"/>
            <a:chOff x="2836817" y="426444"/>
            <a:chExt cx="5943600" cy="46229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BC5A4B-55C5-4A4B-8F45-3638E88F45EF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1D9BEAE-0602-4984-9474-2F07D23442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A33E9B-EC7F-423C-8BFF-6E2CB4A1814F}"/>
                  </a:ext>
                </a:extLst>
              </p:cNvPr>
              <p:cNvSpPr txBox="1"/>
              <p:nvPr userDrawn="1"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49320F-623F-4447-A7B1-26F9DFB07A85}"/>
                  </a:ext>
                </a:extLst>
              </p:cNvPr>
              <p:cNvSpPr txBox="1"/>
              <p:nvPr userDrawn="1"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CF8FC0-84C9-4FCF-A7D9-8784BD9900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8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9995" y="1589909"/>
            <a:ext cx="11153775" cy="27392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NI-Times" pitchFamily="2" charset="0"/>
                <a:cs typeface="Times New Roman" panose="02020603050405020304" pitchFamily="18" charset="0"/>
              </a:rPr>
              <a:t>Baøi</a:t>
            </a:r>
            <a:r>
              <a:rPr kumimoji="0" lang="en-US" sz="4500" b="1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TRỌNG THỜI GIAN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NI-Times" pitchFamily="2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NI-Times" pitchFamily="2" charset="0"/>
                <a:cs typeface="Times New Roman" panose="02020603050405020304" pitchFamily="18" charset="0"/>
              </a:rPr>
              <a:t>Tieát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NI-Times" pitchFamily="2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3446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F5CE53-353F-4ADE-934A-ED9ABE355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0" t="28762" r="-81" b="13143"/>
          <a:stretch/>
        </p:blipFill>
        <p:spPr>
          <a:xfrm>
            <a:off x="-117566" y="0"/>
            <a:ext cx="12309566" cy="68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363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5E3B8A7-E281-4DDF-A5B8-AEE39A52AF43}"/>
              </a:ext>
            </a:extLst>
          </p:cNvPr>
          <p:cNvGrpSpPr/>
          <p:nvPr/>
        </p:nvGrpSpPr>
        <p:grpSpPr>
          <a:xfrm>
            <a:off x="2836817" y="426444"/>
            <a:ext cx="5943600" cy="4622973"/>
            <a:chOff x="2836817" y="426444"/>
            <a:chExt cx="5943600" cy="46229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73BC71-C745-48FB-956A-F92B60D7AEE8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44837CB-F100-4B48-97AB-F26071BE03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839A36-9439-4C61-80E6-17C7653CA840}"/>
                  </a:ext>
                </a:extLst>
              </p:cNvPr>
              <p:cNvSpPr txBox="1"/>
              <p:nvPr userDrawn="1"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572F4D-C981-4611-8C9E-A07FAFE91B86}"/>
                  </a:ext>
                </a:extLst>
              </p:cNvPr>
              <p:cNvSpPr txBox="1"/>
              <p:nvPr userDrawn="1"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D5C706-F8F5-49BD-AAD7-78C1322AA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>
          <a:xfrm>
            <a:off x="8158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8951CF-A845-46FB-8549-C73E47539AF3}"/>
              </a:ext>
            </a:extLst>
          </p:cNvPr>
          <p:cNvSpPr/>
          <p:nvPr/>
        </p:nvSpPr>
        <p:spPr>
          <a:xfrm>
            <a:off x="808951" y="1473406"/>
            <a:ext cx="4813356" cy="1447753"/>
          </a:xfrm>
          <a:prstGeom prst="rect">
            <a:avLst/>
          </a:prstGeom>
          <a:ln>
            <a:noFill/>
          </a:ln>
        </p:spPr>
        <p:txBody>
          <a:bodyPr wrap="square" lIns="92632" tIns="46316" rIns="92632" bIns="46316">
            <a:spAutoFit/>
          </a:bodyPr>
          <a:lstStyle/>
          <a:p>
            <a:pPr marL="0" marR="0" lvl="0" indent="0" algn="ctr" defTabSz="1238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</a:rPr>
              <a:t>Thaûo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</a:rPr>
              <a:t>luaän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</a:rPr>
              <a:t> </a:t>
            </a:r>
          </a:p>
          <a:p>
            <a:pPr marL="0" marR="0" lvl="0" indent="0" algn="ctr" defTabSz="1238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</a:rPr>
              <a:t>nhoùm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</a:rPr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4F822B-B2FF-4EB4-8A3A-469403CA96CF}"/>
              </a:ext>
            </a:extLst>
          </p:cNvPr>
          <p:cNvSpPr txBox="1"/>
          <p:nvPr/>
        </p:nvSpPr>
        <p:spPr>
          <a:xfrm>
            <a:off x="4449940" y="2213273"/>
            <a:ext cx="6214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1BDE-784D-4BB0-9835-371153D1258A}"/>
              </a:ext>
            </a:extLst>
          </p:cNvPr>
          <p:cNvSpPr txBox="1"/>
          <p:nvPr/>
        </p:nvSpPr>
        <p:spPr>
          <a:xfrm>
            <a:off x="3215629" y="3179940"/>
            <a:ext cx="7770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</p:txBody>
      </p:sp>
    </p:spTree>
    <p:extLst>
      <p:ext uri="{BB962C8B-B14F-4D97-AF65-F5344CB8AC3E}">
        <p14:creationId xmlns:p14="http://schemas.microsoft.com/office/powerpoint/2010/main" val="39547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53865-207B-4DD7-A9B4-168CE3589334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ADCE0-6681-497D-B44F-E8923D07011C}"/>
              </a:ext>
            </a:extLst>
          </p:cNvPr>
          <p:cNvSpPr/>
          <p:nvPr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5CE53-353F-4ADE-934A-ED9ABE355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0" t="28762" r="-81" b="13143"/>
          <a:stretch/>
        </p:blipFill>
        <p:spPr>
          <a:xfrm>
            <a:off x="-117566" y="0"/>
            <a:ext cx="7053943" cy="6864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B189B-2E0C-4DB9-90C2-1A57F6F88FC9}"/>
              </a:ext>
            </a:extLst>
          </p:cNvPr>
          <p:cNvSpPr txBox="1"/>
          <p:nvPr/>
        </p:nvSpPr>
        <p:spPr>
          <a:xfrm>
            <a:off x="7289073" y="3407360"/>
            <a:ext cx="4781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6F1E6-3174-4BE0-8F3B-3D43AFCA92EB}"/>
              </a:ext>
            </a:extLst>
          </p:cNvPr>
          <p:cNvSpPr txBox="1"/>
          <p:nvPr/>
        </p:nvSpPr>
        <p:spPr>
          <a:xfrm>
            <a:off x="7389084" y="1481753"/>
            <a:ext cx="4302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73494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65D154-5B89-4408-86F9-83F5E8FF9741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5F9F9-F6AB-4A79-B196-E92DA5C9E502}"/>
              </a:ext>
            </a:extLst>
          </p:cNvPr>
          <p:cNvSpPr/>
          <p:nvPr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5CE53-353F-4ADE-934A-ED9ABE355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0" t="28762" r="-81" b="13143"/>
          <a:stretch/>
        </p:blipFill>
        <p:spPr>
          <a:xfrm>
            <a:off x="-117566" y="0"/>
            <a:ext cx="7053943" cy="6864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BDFD0-541A-4F68-80C6-9EB29468F59C}"/>
              </a:ext>
            </a:extLst>
          </p:cNvPr>
          <p:cNvSpPr txBox="1"/>
          <p:nvPr/>
        </p:nvSpPr>
        <p:spPr>
          <a:xfrm>
            <a:off x="7406640" y="2134912"/>
            <a:ext cx="4389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</p:txBody>
      </p:sp>
    </p:spTree>
    <p:extLst>
      <p:ext uri="{BB962C8B-B14F-4D97-AF65-F5344CB8AC3E}">
        <p14:creationId xmlns:p14="http://schemas.microsoft.com/office/powerpoint/2010/main" val="2776196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28683" y="-367893"/>
            <a:ext cx="10334633" cy="2353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AE33E-F58B-4180-95BF-ED5183032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1429" r="7137" b="48190"/>
          <a:stretch/>
        </p:blipFill>
        <p:spPr>
          <a:xfrm>
            <a:off x="300038" y="1443038"/>
            <a:ext cx="5795962" cy="4468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5883AB-E80B-4A3E-B41C-0ED73C7C3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51545" r="7860" b="16000"/>
          <a:stretch/>
        </p:blipFill>
        <p:spPr>
          <a:xfrm>
            <a:off x="6096000" y="1600200"/>
            <a:ext cx="5969726" cy="43112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5896A9-8E35-4C83-98EC-BEC645BBA483}"/>
              </a:ext>
            </a:extLst>
          </p:cNvPr>
          <p:cNvSpPr/>
          <p:nvPr/>
        </p:nvSpPr>
        <p:spPr>
          <a:xfrm>
            <a:off x="126273" y="1504011"/>
            <a:ext cx="3988526" cy="862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40B02-2FC9-4F29-BCE8-488786096BC8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BECF5-2D1E-4B1D-8CE7-82B07AF2880F}"/>
              </a:ext>
            </a:extLst>
          </p:cNvPr>
          <p:cNvSpPr/>
          <p:nvPr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443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358" y="0"/>
            <a:ext cx="1219128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3334" y="2469756"/>
            <a:ext cx="10505332" cy="2833479"/>
          </a:xfrm>
          <a:prstGeom prst="rect">
            <a:avLst/>
          </a:prstGeom>
          <a:noFill/>
        </p:spPr>
        <p:txBody>
          <a:bodyPr wrap="square" lIns="123834" tIns="61918" rIns="123834" bIns="61918">
            <a:spAutoFit/>
          </a:bodyPr>
          <a:lstStyle/>
          <a:p>
            <a:pPr algn="ctr" defTabSz="968700"/>
            <a:r>
              <a:rPr lang="en-US" sz="88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31452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36B8BC-087F-45BC-8AE7-02ABF52C3009}"/>
              </a:ext>
            </a:extLst>
          </p:cNvPr>
          <p:cNvSpPr/>
          <p:nvPr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8683" y="-864495"/>
            <a:ext cx="10334633" cy="2353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quý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AE33E-F58B-4180-95BF-ED5183032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20117" r="48832" b="48130"/>
          <a:stretch/>
        </p:blipFill>
        <p:spPr>
          <a:xfrm>
            <a:off x="658857" y="491975"/>
            <a:ext cx="5673636" cy="61802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C7A63-B716-43C7-B919-56B29E5111D3}"/>
              </a:ext>
            </a:extLst>
          </p:cNvPr>
          <p:cNvSpPr/>
          <p:nvPr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491415" y="2457451"/>
            <a:ext cx="4538659" cy="3479950"/>
          </a:xfrm>
          <a:prstGeom prst="cloudCallout">
            <a:avLst>
              <a:gd name="adj1" fmla="val -76620"/>
              <a:gd name="adj2" fmla="val -39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256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167&quot;&gt;&lt;object type=&quot;3&quot; unique_id=&quot;10168&quot;&gt;&lt;property id=&quot;20148&quot; value=&quot;5&quot;/&gt;&lt;property id=&quot;20300&quot; value=&quot;Slide 1&quot;/&gt;&lt;property id=&quot;20307&quot; value=&quot;337&quot;/&gt;&lt;/object&gt;&lt;object type=&quot;3&quot; unique_id=&quot;10169&quot;&gt;&lt;property id=&quot;20148&quot; value=&quot;5&quot;/&gt;&lt;property id=&quot;20300&quot; value=&quot;Slide 2&quot;/&gt;&lt;property id=&quot;20307&quot; value=&quot;319&quot;/&gt;&lt;/object&gt;&lt;object type=&quot;3&quot; unique_id=&quot;10170&quot;&gt;&lt;property id=&quot;20148&quot; value=&quot;5&quot;/&gt;&lt;property id=&quot;20300&quot; value=&quot;Slide 3&quot;/&gt;&lt;property id=&quot;20307&quot; value=&quot;320&quot;/&gt;&lt;/object&gt;&lt;object type=&quot;3&quot; unique_id=&quot;10171&quot;&gt;&lt;property id=&quot;20148&quot; value=&quot;5&quot;/&gt;&lt;property id=&quot;20300&quot; value=&quot;Slide 4&quot;/&gt;&lt;property id=&quot;20307&quot; value=&quot;294&quot;/&gt;&lt;/object&gt;&lt;object type=&quot;3&quot; unique_id=&quot;10172&quot;&gt;&lt;property id=&quot;20148&quot; value=&quot;5&quot;/&gt;&lt;property id=&quot;20300&quot; value=&quot;Slide 5&quot;/&gt;&lt;property id=&quot;20307&quot; value=&quot;258&quot;/&gt;&lt;/object&gt;&lt;object type=&quot;3&quot; unique_id=&quot;10173&quot;&gt;&lt;property id=&quot;20148&quot; value=&quot;5&quot;/&gt;&lt;property id=&quot;20300&quot; value=&quot;Slide 6&quot;/&gt;&lt;property id=&quot;20307&quot; value=&quot;338&quot;/&gt;&lt;/object&gt;&lt;object type=&quot;3&quot; unique_id=&quot;10174&quot;&gt;&lt;property id=&quot;20148&quot; value=&quot;5&quot;/&gt;&lt;property id=&quot;20300&quot; value=&quot;Slide 7&quot;/&gt;&lt;property id=&quot;20307&quot; value=&quot;324&quot;/&gt;&lt;/object&gt;&lt;object type=&quot;3&quot; unique_id=&quot;10175&quot;&gt;&lt;property id=&quot;20148&quot; value=&quot;5&quot;/&gt;&lt;property id=&quot;20300&quot; value=&quot;Slide 8&quot;/&gt;&lt;property id=&quot;20307&quot; value=&quot;339&quot;/&gt;&lt;/object&gt;&lt;object type=&quot;3&quot; unique_id=&quot;10176&quot;&gt;&lt;property id=&quot;20148&quot; value=&quot;5&quot;/&gt;&lt;property id=&quot;20300&quot; value=&quot;Slide 9&quot;/&gt;&lt;property id=&quot;20307&quot; value=&quot;340&quot;/&gt;&lt;/object&gt;&lt;object type=&quot;3&quot; unique_id=&quot;10177&quot;&gt;&lt;property id=&quot;20148&quot; value=&quot;5&quot;/&gt;&lt;property id=&quot;20300&quot; value=&quot;Slide 10&quot;/&gt;&lt;property id=&quot;20307&quot; value=&quot;274&quot;/&gt;&lt;/object&gt;&lt;object type=&quot;3&quot; unique_id=&quot;10178&quot;&gt;&lt;property id=&quot;20148&quot; value=&quot;5&quot;/&gt;&lt;property id=&quot;20300&quot; value=&quot;Slide 11&quot;/&gt;&lt;property id=&quot;20307&quot; value=&quot;330&quot;/&gt;&lt;/object&gt;&lt;object type=&quot;3&quot; unique_id=&quot;10179&quot;&gt;&lt;property id=&quot;20148&quot; value=&quot;5&quot;/&gt;&lt;property id=&quot;20300&quot; value=&quot;Slide 12&quot;/&gt;&lt;property id=&quot;20307&quot; value=&quot;325&quot;/&gt;&lt;/object&gt;&lt;object type=&quot;3&quot; unique_id=&quot;10180&quot;&gt;&lt;property id=&quot;20148&quot; value=&quot;5&quot;/&gt;&lt;property id=&quot;20300&quot; value=&quot;Slide 13&quot;/&gt;&lt;property id=&quot;20307&quot; value=&quot;341&quot;/&gt;&lt;/object&gt;&lt;object type=&quot;3&quot; unique_id=&quot;10181&quot;&gt;&lt;property id=&quot;20148&quot; value=&quot;5&quot;/&gt;&lt;property id=&quot;20300&quot; value=&quot;Slide 14&quot;/&gt;&lt;property id=&quot;20307&quot; value=&quot;342&quot;/&gt;&lt;/object&gt;&lt;object type=&quot;3&quot; unique_id=&quot;10182&quot;&gt;&lt;property id=&quot;20148&quot; value=&quot;5&quot;/&gt;&lt;property id=&quot;20300&quot; value=&quot;Slide 15&quot;/&gt;&lt;property id=&quot;20307&quot; value=&quot;343&quot;/&gt;&lt;/object&gt;&lt;object type=&quot;3&quot; unique_id=&quot;10183&quot;&gt;&lt;property id=&quot;20148&quot; value=&quot;5&quot;/&gt;&lt;property id=&quot;20300&quot; value=&quot;Slide 16&quot;/&gt;&lt;property id=&quot;20307&quot; value=&quot;346&quot;/&gt;&lt;/object&gt;&lt;object type=&quot;3&quot; unique_id=&quot;10184&quot;&gt;&lt;property id=&quot;20148&quot; value=&quot;5&quot;/&gt;&lt;property id=&quot;20300&quot; value=&quot;Slide 17&quot;/&gt;&lt;property id=&quot;20307&quot; value=&quot;347&quot;/&gt;&lt;/object&gt;&lt;object type=&quot;3&quot; unique_id=&quot;10185&quot;&gt;&lt;property id=&quot;20148&quot; value=&quot;5&quot;/&gt;&lt;property id=&quot;20300&quot; value=&quot;Slide 18&quot;/&gt;&lt;property id=&quot;20307&quot; value=&quot;348&quot;/&gt;&lt;/object&gt;&lt;object type=&quot;3&quot; unique_id=&quot;10186&quot;&gt;&lt;property id=&quot;20148&quot; value=&quot;5&quot;/&gt;&lt;property id=&quot;20300&quot; value=&quot;Slide 19&quot;/&gt;&lt;property id=&quot;20307&quot; value=&quot;349&quot;/&gt;&lt;/object&gt;&lt;object type=&quot;3&quot; unique_id=&quot;10187&quot;&gt;&lt;property id=&quot;20148&quot; value=&quot;5&quot;/&gt;&lt;property id=&quot;20300&quot; value=&quot;Slide 20&quot;/&gt;&lt;property id=&quot;20307&quot; value=&quot;350&quot;/&gt;&lt;/object&gt;&lt;object type=&quot;3&quot; unique_id=&quot;10188&quot;&gt;&lt;property id=&quot;20148&quot; value=&quot;5&quot;/&gt;&lt;property id=&quot;20300&quot; value=&quot;Slide 21&quot;/&gt;&lt;property id=&quot;20307&quot; value=&quot;344&quot;/&gt;&lt;/object&gt;&lt;object type=&quot;3&quot; unique_id=&quot;10189&quot;&gt;&lt;property id=&quot;20148&quot; value=&quot;5&quot;/&gt;&lt;property id=&quot;20300&quot; value=&quot;Slide 22&quot;/&gt;&lt;property id=&quot;20307&quot; value=&quot;332&quot;/&gt;&lt;/object&gt;&lt;object type=&quot;3&quot; unique_id=&quot;10190&quot;&gt;&lt;property id=&quot;20148&quot; value=&quot;5&quot;/&gt;&lt;property id=&quot;20300&quot; value=&quot;Slide 23&quot;/&gt;&lt;property id=&quot;20307&quot; value=&quot;345&quot;/&gt;&lt;/object&gt;&lt;object type=&quot;3&quot; unique_id=&quot;10191&quot;&gt;&lt;property id=&quot;20148&quot; value=&quot;5&quot;/&gt;&lt;property id=&quot;20300&quot; value=&quot;Slide 24&quot;/&gt;&lt;property id=&quot;20307&quot; value=&quot;313&quot;/&gt;&lt;/object&gt;&lt;/object&gt;&lt;object type=&quot;8&quot; unique_id=&quot;10217&quot;&gt;&lt;/object&gt;&lt;/object&gt;&lt;/database&gt;"/>
  <p:tag name="MMPROD_NEXTUNIQUEID" val="10010"/>
  <p:tag name="SECTOMILLISECCONVERTED" val="1"/>
  <p:tag name="INKNOELEADERBOARD" val="1288923220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主题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</TotalTime>
  <Words>288</Words>
  <Application>Microsoft Office PowerPoint</Application>
  <PresentationFormat>Widescreen</PresentationFormat>
  <Paragraphs>38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SimSun</vt:lpstr>
      <vt:lpstr>SimSun</vt:lpstr>
      <vt:lpstr>Arial</vt:lpstr>
      <vt:lpstr>Calibri</vt:lpstr>
      <vt:lpstr>Calibri Light</vt:lpstr>
      <vt:lpstr>方正舒体</vt:lpstr>
      <vt:lpstr>Garamond</vt:lpstr>
      <vt:lpstr>HP001</vt:lpstr>
      <vt:lpstr>Lato Light</vt:lpstr>
      <vt:lpstr>Times New Roman</vt:lpstr>
      <vt:lpstr>VNI-Times</vt:lpstr>
      <vt:lpstr>印品黑体</vt:lpstr>
      <vt:lpstr>1_Office Theme</vt:lpstr>
      <vt:lpstr>默认设计模板</vt:lpstr>
      <vt:lpstr>Organic</vt:lpstr>
      <vt:lpstr>Office 主题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https://zalo.me/g/bfdqtd011</dc:creator>
  <cp:lastModifiedBy>Admin</cp:lastModifiedBy>
  <cp:revision>256</cp:revision>
  <dcterms:created xsi:type="dcterms:W3CDTF">2020-10-17T01:03:04Z</dcterms:created>
  <dcterms:modified xsi:type="dcterms:W3CDTF">2024-11-25T03:46:36Z</dcterms:modified>
</cp:coreProperties>
</file>