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007577121" r:id="rId2"/>
    <p:sldId id="271" r:id="rId3"/>
    <p:sldId id="272" r:id="rId4"/>
    <p:sldId id="28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A426-C772-408F-AB4B-F6D17E60D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746C0-443E-47B7-98A5-C1A73FC20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1E9DD-C0D2-4BCC-914D-722FD1A7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D196-5BA8-48CF-BAD2-CB3D79F3E1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C0FEA-483B-466D-8ECF-F4171D06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80A74-3138-4EDC-9C1F-302B5132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6F73-C577-4F8B-99AE-F6A366E7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3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7B62-5B8B-4FA4-B491-4812BE7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48BD0-40A6-43A1-BC4E-C22173731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936D-2E2B-4A80-AEC8-8067A49E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D196-5BA8-48CF-BAD2-CB3D79F3E1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AD642-B66F-4AE4-A161-937A00CB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50948-84BB-4C21-8A50-27552687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6F73-C577-4F8B-99AE-F6A366E7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2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29461-A171-42E3-B66A-818DBA86B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FFE44-856C-4358-928F-8BB7E034C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F1C5E-93F5-41AA-AC40-5C93FD6C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D196-5BA8-48CF-BAD2-CB3D79F3E1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AA988-F05B-4BB1-9FAC-A351C36D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4CB39-946F-4DFE-BF2B-76128552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6F73-C577-4F8B-99AE-F6A366E7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3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920963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DE85-66BC-4210-84AC-344622E7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82FCF-4C9E-4670-A2DD-62F62EA64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22C3D-EBC8-4E59-8749-C8FFB372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D196-5BA8-48CF-BAD2-CB3D79F3E1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41059-E64F-4DA5-83A1-EE2095DF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21D1E-E812-4895-8E01-A6F7263E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6F73-C577-4F8B-99AE-F6A366E7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8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6900-01A9-42FD-87E3-534B48B2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44C34-2262-45C4-B8F8-A305AA125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D78E8-9D8B-4294-9DC3-19E95C11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D196-5BA8-48CF-BAD2-CB3D79F3E1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8BB24-F71C-4695-B62B-68EEA688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7C110-CAD8-4502-9087-C27A3A80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6F73-C577-4F8B-99AE-F6A366E7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7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595B0-02BA-4D31-8B77-2E263C17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B2BA3-6590-4D0C-B0ED-61AF6F1F6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8B074-10CD-4927-A2A0-7FD03C277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A9C93-3F1A-473E-A0D7-1995D587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D196-5BA8-48CF-BAD2-CB3D79F3E1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F435C-67C7-41A8-A48D-AB74BAA43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E5069-B188-4D3C-85BA-5E3017FE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6F73-C577-4F8B-99AE-F6A366E7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F27F-C83A-4974-A996-272A74F5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E39F4-3633-4C86-B6CF-E756E69C3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D23AF-0A6C-48F1-B9D7-F2C5F4BC4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7A2EE-04EA-467B-9F05-D428F1BE3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CC0AA-9EC6-41EF-95BD-3E6F680A1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54197-45B2-4669-8298-7C9E768A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D196-5BA8-48CF-BAD2-CB3D79F3E1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F9350-2C80-45C4-A88E-B210E7E7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B4AE73-A6BE-43A5-89FA-05C0A714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6F73-C577-4F8B-99AE-F6A366E7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4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23D2-7D6E-498F-A6D6-808020E4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DA1B4-AA8D-464D-82E3-DD661862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D196-5BA8-48CF-BAD2-CB3D79F3E1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47A9E-D265-479F-BC32-B8C81934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2F126-3ACD-42A4-BBD8-97F37130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6F73-C577-4F8B-99AE-F6A366E7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2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28DBD-B11A-4FF5-B75E-04BD625A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D196-5BA8-48CF-BAD2-CB3D79F3E1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EC0BB-BDD6-43DD-9A94-27EFFF85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8B75-777F-488D-9F0E-8603C266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6F73-C577-4F8B-99AE-F6A366E7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4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12CA-499C-4330-BADE-8541211F8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FB1E6-982A-4F3A-B8A2-1FA51444D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0F5B0-911A-46C2-BD93-3D4D1495D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A1760-B0CE-48C9-9D3E-EFBB4697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D196-5BA8-48CF-BAD2-CB3D79F3E1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8491F-02EA-4393-BCE4-EE40D1D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61358-B143-496B-973A-853C5895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6F73-C577-4F8B-99AE-F6A366E7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3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0307-4131-4F0F-81EB-DC30BB15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9010A-B113-4925-AF75-D65ED62A9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341FD-52E4-4A71-87D4-8FD107BB4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58407-B761-4FF1-8BDB-20162189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D196-5BA8-48CF-BAD2-CB3D79F3E1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B567C-69AC-402B-9D89-7C4EEE7F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76A6B-66DA-4D2B-BCFF-FB4DC427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6F73-C577-4F8B-99AE-F6A366E7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4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5D064F-88E0-4F6F-95E3-C1D769B6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21745-8149-4A9C-A6D7-AA6B041C1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787FE-B716-4C36-8C51-8DDED8E1D7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4D196-5BA8-48CF-BAD2-CB3D79F3E1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CB4C6-49E9-41E5-860A-0003E8380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C7E0F-3F76-47CD-91C4-37D9A345A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6F73-C577-4F8B-99AE-F6A366E7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2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BÀI: </a:t>
            </a:r>
            <a:r>
              <a:rPr lang="en-US" altLang="en-US" sz="2800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Luyện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tập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(</a:t>
            </a:r>
            <a:r>
              <a:rPr lang="en-US" altLang="en-US" sz="2800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trang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52)</a:t>
            </a: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6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720" y="145415"/>
            <a:ext cx="2423160" cy="1043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" y="1266190"/>
            <a:ext cx="6280150" cy="28168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24955" y="2791460"/>
            <a:ext cx="5293360" cy="305498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70890" y="4331335"/>
            <a:ext cx="5681980" cy="2201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Tàu thứ hai có số thùng hàng là: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20 + 8 = 28 (thùng)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28 thùng hàng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3605" y="73660"/>
            <a:ext cx="8690610" cy="123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60" y="1412240"/>
            <a:ext cx="6355080" cy="387096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728595" y="5436235"/>
            <a:ext cx="6949440" cy="14217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Đội Hai có số người tham gia ngày hội là: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11 - 4 = 7 (người)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7 người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C9AE0-0768-4A57-87F5-DE50ABABB9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Ngọc Diệp</dc:creator>
  <cp:lastModifiedBy>Nguyễn Ngọc Diệp</cp:lastModifiedBy>
  <cp:revision>2</cp:revision>
  <dcterms:created xsi:type="dcterms:W3CDTF">2021-10-12T00:17:37Z</dcterms:created>
  <dcterms:modified xsi:type="dcterms:W3CDTF">2021-10-17T19:06:40Z</dcterms:modified>
</cp:coreProperties>
</file>