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8"/>
  </p:notesMasterIdLst>
  <p:sldIdLst>
    <p:sldId id="543" r:id="rId11"/>
    <p:sldId id="544" r:id="rId12"/>
    <p:sldId id="531" r:id="rId13"/>
    <p:sldId id="530" r:id="rId14"/>
    <p:sldId id="527" r:id="rId15"/>
    <p:sldId id="528" r:id="rId16"/>
    <p:sldId id="529" r:id="rId17"/>
    <p:sldId id="533" r:id="rId18"/>
    <p:sldId id="534" r:id="rId19"/>
    <p:sldId id="535" r:id="rId20"/>
    <p:sldId id="536" r:id="rId21"/>
    <p:sldId id="537" r:id="rId22"/>
    <p:sldId id="538" r:id="rId23"/>
    <p:sldId id="539" r:id="rId24"/>
    <p:sldId id="540" r:id="rId25"/>
    <p:sldId id="545" r:id="rId26"/>
    <p:sldId id="297" r:id="rId27"/>
  </p:sldIdLst>
  <p:sldSz cx="12190413" cy="6859588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28C00"/>
    <a:srgbClr val="E1697D"/>
    <a:srgbClr val="E68393"/>
    <a:srgbClr val="FFE575"/>
    <a:srgbClr val="FFE05B"/>
    <a:srgbClr val="FFDD4F"/>
    <a:srgbClr val="56AFBC"/>
    <a:srgbClr val="77C571"/>
    <a:srgbClr val="5B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2369" autoAdjust="0"/>
  </p:normalViewPr>
  <p:slideViewPr>
    <p:cSldViewPr snapToGrid="0" showGuides="1">
      <p:cViewPr varScale="1">
        <p:scale>
          <a:sx n="61" d="100"/>
          <a:sy n="61" d="100"/>
        </p:scale>
        <p:origin x="824" y="9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1.wdp"/><Relationship Id="rId5" Type="http://schemas.openxmlformats.org/officeDocument/2006/relationships/image" Target="../media/image48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1.wdp"/><Relationship Id="rId5" Type="http://schemas.openxmlformats.org/officeDocument/2006/relationships/image" Target="../media/image48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1.wdp"/><Relationship Id="rId5" Type="http://schemas.openxmlformats.org/officeDocument/2006/relationships/image" Target="../media/image48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1.wdp"/><Relationship Id="rId5" Type="http://schemas.openxmlformats.org/officeDocument/2006/relationships/image" Target="../media/image48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1.wdp"/><Relationship Id="rId5" Type="http://schemas.openxmlformats.org/officeDocument/2006/relationships/image" Target="../media/image48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1.wdp"/><Relationship Id="rId5" Type="http://schemas.openxmlformats.org/officeDocument/2006/relationships/image" Target="../media/image48.pn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emf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emf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png"/><Relationship Id="rId5" Type="http://schemas.openxmlformats.org/officeDocument/2006/relationships/slide" Target="slide9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hdphoto" Target="../media/hdphoto12.wdp"/><Relationship Id="rId18" Type="http://schemas.openxmlformats.org/officeDocument/2006/relationships/image" Target="../media/image28.png"/><Relationship Id="rId26" Type="http://schemas.microsoft.com/office/2007/relationships/hdphoto" Target="../media/hdphoto18.wdp"/><Relationship Id="rId39" Type="http://schemas.microsoft.com/office/2007/relationships/hdphoto" Target="../media/hdphoto24.wdp"/><Relationship Id="rId21" Type="http://schemas.microsoft.com/office/2007/relationships/hdphoto" Target="../media/hdphoto16.wdp"/><Relationship Id="rId34" Type="http://schemas.microsoft.com/office/2007/relationships/hdphoto" Target="../media/hdphoto22.wdp"/><Relationship Id="rId42" Type="http://schemas.microsoft.com/office/2007/relationships/hdphoto" Target="../media/hdphoto25.wdp"/><Relationship Id="rId47" Type="http://schemas.openxmlformats.org/officeDocument/2006/relationships/image" Target="../media/image42.png"/><Relationship Id="rId50" Type="http://schemas.openxmlformats.org/officeDocument/2006/relationships/image" Target="../media/image43.png"/><Relationship Id="rId55" Type="http://schemas.openxmlformats.org/officeDocument/2006/relationships/slide" Target="slide14.xml"/><Relationship Id="rId7" Type="http://schemas.microsoft.com/office/2007/relationships/hdphoto" Target="../media/hdphoto9.wdp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9" Type="http://schemas.openxmlformats.org/officeDocument/2006/relationships/image" Target="../media/image34.png"/><Relationship Id="rId11" Type="http://schemas.microsoft.com/office/2007/relationships/hdphoto" Target="../media/hdphoto11.wdp"/><Relationship Id="rId24" Type="http://schemas.openxmlformats.org/officeDocument/2006/relationships/image" Target="../media/image31.png"/><Relationship Id="rId32" Type="http://schemas.microsoft.com/office/2007/relationships/hdphoto" Target="../media/hdphoto21.wdp"/><Relationship Id="rId37" Type="http://schemas.microsoft.com/office/2007/relationships/hdphoto" Target="../media/hdphoto23.wdp"/><Relationship Id="rId40" Type="http://schemas.openxmlformats.org/officeDocument/2006/relationships/slide" Target="slide15.xml"/><Relationship Id="rId45" Type="http://schemas.microsoft.com/office/2007/relationships/hdphoto" Target="../media/hdphoto26.wdp"/><Relationship Id="rId53" Type="http://schemas.openxmlformats.org/officeDocument/2006/relationships/image" Target="../media/image44.png"/><Relationship Id="rId5" Type="http://schemas.microsoft.com/office/2007/relationships/hdphoto" Target="../media/hdphoto8.wdp"/><Relationship Id="rId19" Type="http://schemas.microsoft.com/office/2007/relationships/hdphoto" Target="../media/hdphoto15.wdp"/><Relationship Id="rId4" Type="http://schemas.openxmlformats.org/officeDocument/2006/relationships/image" Target="../media/image21.png"/><Relationship Id="rId9" Type="http://schemas.microsoft.com/office/2007/relationships/hdphoto" Target="../media/hdphoto10.wdp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image" Target="../media/image33.png"/><Relationship Id="rId30" Type="http://schemas.microsoft.com/office/2007/relationships/hdphoto" Target="../media/hdphoto20.wdp"/><Relationship Id="rId35" Type="http://schemas.openxmlformats.org/officeDocument/2006/relationships/image" Target="../media/image37.png"/><Relationship Id="rId43" Type="http://schemas.openxmlformats.org/officeDocument/2006/relationships/slide" Target="slide10.xml"/><Relationship Id="rId48" Type="http://schemas.microsoft.com/office/2007/relationships/hdphoto" Target="../media/hdphoto27.wdp"/><Relationship Id="rId56" Type="http://schemas.openxmlformats.org/officeDocument/2006/relationships/image" Target="../media/image45.png"/><Relationship Id="rId8" Type="http://schemas.openxmlformats.org/officeDocument/2006/relationships/image" Target="../media/image23.png"/><Relationship Id="rId51" Type="http://schemas.microsoft.com/office/2007/relationships/hdphoto" Target="../media/hdphoto28.wdp"/><Relationship Id="rId3" Type="http://schemas.microsoft.com/office/2007/relationships/hdphoto" Target="../media/hdphoto7.wdp"/><Relationship Id="rId12" Type="http://schemas.openxmlformats.org/officeDocument/2006/relationships/image" Target="../media/image25.png"/><Relationship Id="rId17" Type="http://schemas.microsoft.com/office/2007/relationships/hdphoto" Target="../media/hdphoto14.wdp"/><Relationship Id="rId25" Type="http://schemas.openxmlformats.org/officeDocument/2006/relationships/image" Target="../media/image32.png"/><Relationship Id="rId33" Type="http://schemas.openxmlformats.org/officeDocument/2006/relationships/image" Target="../media/image36.png"/><Relationship Id="rId38" Type="http://schemas.openxmlformats.org/officeDocument/2006/relationships/image" Target="../media/image39.png"/><Relationship Id="rId46" Type="http://schemas.openxmlformats.org/officeDocument/2006/relationships/slide" Target="slide11.xml"/><Relationship Id="rId20" Type="http://schemas.openxmlformats.org/officeDocument/2006/relationships/image" Target="../media/image29.png"/><Relationship Id="rId41" Type="http://schemas.openxmlformats.org/officeDocument/2006/relationships/image" Target="../media/image40.png"/><Relationship Id="rId54" Type="http://schemas.microsoft.com/office/2007/relationships/hdphoto" Target="../media/hdphoto29.wdp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15" Type="http://schemas.microsoft.com/office/2007/relationships/hdphoto" Target="../media/hdphoto13.wdp"/><Relationship Id="rId23" Type="http://schemas.microsoft.com/office/2007/relationships/hdphoto" Target="../media/hdphoto17.wdp"/><Relationship Id="rId28" Type="http://schemas.microsoft.com/office/2007/relationships/hdphoto" Target="../media/hdphoto19.wdp"/><Relationship Id="rId36" Type="http://schemas.openxmlformats.org/officeDocument/2006/relationships/image" Target="../media/image38.png"/><Relationship Id="rId49" Type="http://schemas.openxmlformats.org/officeDocument/2006/relationships/slide" Target="slide12.xml"/><Relationship Id="rId57" Type="http://schemas.microsoft.com/office/2007/relationships/hdphoto" Target="../media/hdphoto30.wdp"/><Relationship Id="rId10" Type="http://schemas.openxmlformats.org/officeDocument/2006/relationships/image" Target="../media/image24.png"/><Relationship Id="rId31" Type="http://schemas.openxmlformats.org/officeDocument/2006/relationships/image" Target="../media/image35.png"/><Relationship Id="rId44" Type="http://schemas.openxmlformats.org/officeDocument/2006/relationships/image" Target="../media/image41.png"/><Relationship Id="rId52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08" y="-51425"/>
            <a:ext cx="11572619" cy="3200971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61544" y="2299022"/>
            <a:ext cx="11969605" cy="92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399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399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21: LUYỆN TẬP CHUNG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5066532" y="3163609"/>
            <a:ext cx="1925856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2)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088217" y="3985367"/>
            <a:ext cx="5998232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trang 81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7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02285" y="1600571"/>
            <a:ext cx="5771767" cy="135421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của phép tính: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+ 31 + 5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0460" y="3829327"/>
            <a:ext cx="816884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67" y="1389554"/>
            <a:ext cx="9155230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Mai có 25 cây táo và 8 cây bưởi. Hỏi nhà Mai có tất cả bao nhiêu cây?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5742" y="3676188"/>
            <a:ext cx="1815556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33 cây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4444" y="1600571"/>
            <a:ext cx="7727430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 vật nào dưới đây nhẹ hơn?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46778" r="26488" b="31888"/>
          <a:stretch/>
        </p:blipFill>
        <p:spPr bwMode="auto">
          <a:xfrm>
            <a:off x="4036844" y="3182073"/>
            <a:ext cx="3608746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771900" y="3124923"/>
            <a:ext cx="2163773" cy="2038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6762" y="1160306"/>
            <a:ext cx="9416888" cy="196976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chó cân nặng 18kg, con mèo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nặng 5kg. Hỏi cả hai con nặng bao nhiêu ki-lô-gam?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5416" y="3566640"/>
            <a:ext cx="1557472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23 kg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4486" y="1600571"/>
            <a:ext cx="8107343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78 và 12 là bao nhiêu?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9716" y="3595878"/>
            <a:ext cx="816884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5268" y="1448171"/>
            <a:ext cx="9119875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hiệu của số lớn nhất có hai chữ số và số bé nhất có hai chữ số?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1890" y="3836388"/>
            <a:ext cx="3113988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99 – 10 = 89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2266" y="433272"/>
            <a:ext cx="6049685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A5569-27AC-4AAE-9B4D-5CF6D1124494}"/>
              </a:ext>
            </a:extLst>
          </p:cNvPr>
          <p:cNvSpPr txBox="1"/>
          <p:nvPr/>
        </p:nvSpPr>
        <p:spPr>
          <a:xfrm>
            <a:off x="842853" y="1499286"/>
            <a:ext cx="10728514" cy="120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phép cộng (có nhớ) số có hai chữ số với số có một hoặc hai chữ số.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842852" y="2996132"/>
            <a:ext cx="10728514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vào giải các bài toán thực tế.</a:t>
            </a:r>
            <a:endParaRPr lang="en-US" sz="3600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1199" y="1535912"/>
            <a:ext cx="581653" cy="563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1198" y="3011838"/>
            <a:ext cx="581653" cy="563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48" y="-254372"/>
            <a:ext cx="1833430" cy="201405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23"/>
          <p:cNvGrpSpPr/>
          <p:nvPr/>
        </p:nvGrpSpPr>
        <p:grpSpPr>
          <a:xfrm>
            <a:off x="-17582" y="6111797"/>
            <a:ext cx="12202134" cy="1123216"/>
            <a:chOff x="-17585" y="5729324"/>
            <a:chExt cx="12203723" cy="1123362"/>
          </a:xfrm>
        </p:grpSpPr>
        <p:pic>
          <p:nvPicPr>
            <p:cNvPr id="11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0064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id="{48A423C0-33F9-4F4B-8234-37BAB255A8A9}"/>
              </a:ext>
            </a:extLst>
          </p:cNvPr>
          <p:cNvSpPr txBox="1"/>
          <p:nvPr/>
        </p:nvSpPr>
        <p:spPr>
          <a:xfrm>
            <a:off x="2313497" y="2843938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2266" y="433272"/>
            <a:ext cx="6049685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A5569-27AC-4AAE-9B4D-5CF6D1124494}"/>
              </a:ext>
            </a:extLst>
          </p:cNvPr>
          <p:cNvSpPr txBox="1"/>
          <p:nvPr/>
        </p:nvSpPr>
        <p:spPr>
          <a:xfrm>
            <a:off x="842853" y="1499286"/>
            <a:ext cx="10728514" cy="120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phép cộng (có nhớ) số có hai chữ số với số có một hoặc hai chữ số.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842852" y="2996132"/>
            <a:ext cx="10728514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vào giải các bài toán thực tế.</a:t>
            </a:r>
            <a:endParaRPr lang="en-US" sz="3600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1199" y="1535912"/>
            <a:ext cx="581653" cy="563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1198" y="3011838"/>
            <a:ext cx="581653" cy="563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48" y="-254372"/>
            <a:ext cx="1833430" cy="201405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23"/>
          <p:cNvGrpSpPr/>
          <p:nvPr/>
        </p:nvGrpSpPr>
        <p:grpSpPr>
          <a:xfrm>
            <a:off x="-17582" y="6111797"/>
            <a:ext cx="12202134" cy="1123216"/>
            <a:chOff x="-17585" y="5729324"/>
            <a:chExt cx="12203723" cy="1123362"/>
          </a:xfrm>
        </p:grpSpPr>
        <p:pic>
          <p:nvPicPr>
            <p:cNvPr id="11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89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3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6" y="1714212"/>
            <a:ext cx="3664752" cy="2620212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19" y="1714212"/>
            <a:ext cx="3664752" cy="2620212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05" y="1714212"/>
            <a:ext cx="3664752" cy="2620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289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a) 41 + 19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0972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67 + 3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5858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c) 76 + 14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3448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5115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02881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pic>
        <p:nvPicPr>
          <p:cNvPr id="19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881" y="206488"/>
            <a:ext cx="1355419" cy="1359929"/>
          </a:xfrm>
          <a:prstGeom prst="rect">
            <a:avLst/>
          </a:prstGeom>
        </p:spPr>
      </p:pic>
      <p:pic>
        <p:nvPicPr>
          <p:cNvPr id="2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36" y="5039260"/>
            <a:ext cx="5309989" cy="1820328"/>
          </a:xfrm>
          <a:prstGeom prst="rect">
            <a:avLst/>
          </a:prstGeom>
        </p:spPr>
      </p:pic>
      <p:pic>
        <p:nvPicPr>
          <p:cNvPr id="29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115" y="5039260"/>
            <a:ext cx="5309989" cy="18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30819" r="28803" b="29303"/>
          <a:stretch/>
        </p:blipFill>
        <p:spPr bwMode="auto">
          <a:xfrm>
            <a:off x="360268" y="1994657"/>
            <a:ext cx="5932019" cy="343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9515339" cy="2242458"/>
            <a:chOff x="358880" y="-528402"/>
            <a:chExt cx="9621705" cy="251506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8929025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Đường bay của bạn nào dài nhất?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0" t="30819" r="61495" b="61182"/>
          <a:stretch/>
        </p:blipFill>
        <p:spPr bwMode="auto">
          <a:xfrm>
            <a:off x="6575336" y="1834183"/>
            <a:ext cx="1317174" cy="116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8" b="59896" l="32059" r="40000">
                        <a14:foregroundMark x1="35294" y1="58464" x2="35294" y2="58464"/>
                        <a14:foregroundMark x1="35441" y1="56771" x2="35441" y2="56771"/>
                        <a14:foregroundMark x1="36397" y1="56380" x2="36397" y2="56380"/>
                        <a14:foregroundMark x1="36691" y1="55599" x2="36691" y2="55599"/>
                        <a14:foregroundMark x1="36912" y1="55078" x2="36912" y2="55078"/>
                        <a14:foregroundMark x1="33676" y1="53125" x2="33676" y2="53125"/>
                        <a14:foregroundMark x1="34118" y1="52995" x2="34118" y2="52995"/>
                        <a14:foregroundMark x1="34338" y1="52995" x2="34338" y2="52995"/>
                        <a14:foregroundMark x1="34779" y1="52865" x2="34779" y2="52865"/>
                        <a14:foregroundMark x1="35147" y1="52865" x2="35294" y2="52734"/>
                        <a14:foregroundMark x1="35515" y1="52604" x2="35515" y2="52604"/>
                        <a14:foregroundMark x1="35662" y1="52604" x2="37353" y2="53255"/>
                        <a14:foregroundMark x1="38971" y1="53255" x2="38971" y2="53255"/>
                        <a14:foregroundMark x1="39044" y1="52995" x2="39044" y2="52995"/>
                        <a14:foregroundMark x1="39044" y1="51953" x2="39044" y2="51953"/>
                        <a14:backgroundMark x1="39779" y1="57292" x2="39779" y2="57292"/>
                        <a14:backgroundMark x1="35074" y1="56771" x2="35074" y2="56771"/>
                        <a14:backgroundMark x1="34706" y1="56120" x2="34706" y2="56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48876" r="60034" b="41538"/>
          <a:stretch/>
        </p:blipFill>
        <p:spPr bwMode="auto">
          <a:xfrm>
            <a:off x="6369538" y="3196334"/>
            <a:ext cx="1522972" cy="10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03" b="67295" l="33020" r="38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59991" r="60366" b="31893"/>
          <a:stretch/>
        </p:blipFill>
        <p:spPr bwMode="auto">
          <a:xfrm>
            <a:off x="6105123" y="4396194"/>
            <a:ext cx="1911313" cy="119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16437" y="2238432"/>
            <a:ext cx="406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23cm + 38cm = 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61cm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9761" y="3418793"/>
            <a:ext cx="411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39cm + 24cm = 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63cm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16436" y="484118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51cm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809" y="5427705"/>
            <a:ext cx="11312171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Vậy đường bay của bạn              là dài nhất</a:t>
            </a:r>
            <a:r>
              <a:rPr lang="en-US" sz="3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63cm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8" b="59896" l="32059" r="40000">
                        <a14:foregroundMark x1="35294" y1="58464" x2="35294" y2="58464"/>
                        <a14:foregroundMark x1="35441" y1="56771" x2="35441" y2="56771"/>
                        <a14:foregroundMark x1="36397" y1="56380" x2="36397" y2="56380"/>
                        <a14:foregroundMark x1="36691" y1="55599" x2="36691" y2="55599"/>
                        <a14:foregroundMark x1="36912" y1="55078" x2="36912" y2="55078"/>
                        <a14:foregroundMark x1="33676" y1="53125" x2="33676" y2="53125"/>
                        <a14:foregroundMark x1="34118" y1="52995" x2="34118" y2="52995"/>
                        <a14:foregroundMark x1="34338" y1="52995" x2="34338" y2="52995"/>
                        <a14:foregroundMark x1="34779" y1="52865" x2="34779" y2="52865"/>
                        <a14:foregroundMark x1="35147" y1="52865" x2="35294" y2="52734"/>
                        <a14:foregroundMark x1="35515" y1="52604" x2="35515" y2="52604"/>
                        <a14:foregroundMark x1="35662" y1="52604" x2="37353" y2="53255"/>
                        <a14:foregroundMark x1="38971" y1="53255" x2="38971" y2="53255"/>
                        <a14:foregroundMark x1="39044" y1="52995" x2="39044" y2="52995"/>
                        <a14:foregroundMark x1="39044" y1="51953" x2="39044" y2="51953"/>
                        <a14:backgroundMark x1="39779" y1="57292" x2="39779" y2="57292"/>
                        <a14:backgroundMark x1="35074" y1="56771" x2="35074" y2="56771"/>
                        <a14:backgroundMark x1="34706" y1="56120" x2="34706" y2="56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48876" r="60034" b="41538"/>
          <a:stretch/>
        </p:blipFill>
        <p:spPr bwMode="auto">
          <a:xfrm>
            <a:off x="6203772" y="5427705"/>
            <a:ext cx="1026539" cy="72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图片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470" y="164473"/>
            <a:ext cx="1355419" cy="13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t="37066" r="28601" b="29679"/>
          <a:stretch/>
        </p:blipFill>
        <p:spPr bwMode="auto">
          <a:xfrm>
            <a:off x="3519578" y="1708030"/>
            <a:ext cx="4727275" cy="212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805148"/>
            <a:ext cx="12045000" cy="2423237"/>
            <a:chOff x="358880" y="-528402"/>
            <a:chExt cx="12179644" cy="2717815"/>
          </a:xfrm>
        </p:grpSpPr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729127"/>
              <a:ext cx="11486964" cy="146028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Nam có 38 viên bi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Rô-bốt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34 viên bi. Hỏi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Nam và Rô-bốt có tất cả bao nhiêu viên bi?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66730" y="3340178"/>
            <a:ext cx="514562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Nam        : 38 viên bi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Rô-bốt    : 34 viên bi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viên bi?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5347" y="3379726"/>
            <a:ext cx="74507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Nam và Rô-bốt có tất cả số viên bi là: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38 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+ 34 = 72 </a:t>
            </a:r>
            <a:r>
              <a:rPr lang="en-US" sz="3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(viên)</a:t>
            </a:r>
            <a:endParaRPr lang="en-US" sz="3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Đáp 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số: 72 viên bi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0845" y="870997"/>
            <a:ext cx="855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07117" y="870997"/>
            <a:ext cx="1662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61064" y="870997"/>
            <a:ext cx="1662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83215" y="870997"/>
            <a:ext cx="1143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41476" y="1401358"/>
            <a:ext cx="48896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045" y="350505"/>
            <a:ext cx="1355419" cy="13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30448" r="26697" b="43910"/>
          <a:stretch/>
        </p:blipFill>
        <p:spPr bwMode="auto">
          <a:xfrm>
            <a:off x="2062016" y="2010074"/>
            <a:ext cx="8327460" cy="27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73387" y="-565307"/>
            <a:ext cx="11761042" cy="2242458"/>
            <a:chOff x="255887" y="-528402"/>
            <a:chExt cx="11892516" cy="251506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03480" y="480059"/>
              <a:ext cx="11144923" cy="132362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Ba bể cá A, B, C có mực nước khác nhau như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hình vẽ dưới đây: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87" y="-528402"/>
              <a:ext cx="1909678" cy="25150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65941" y="4733926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a) Mực nước ở bể B cao hơn mực nước ở bể A bao nhiêu xăng-ti-mét?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520" y="5620191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b) Mực nước ở bể C cao hơn mực nước ở bể A bao nhiêu xăng-ti-mét?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941" y="4833004"/>
            <a:ext cx="113685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a) Mực nước ở bể B cao hơn mực nước ở bể A: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520" y="5653079"/>
            <a:ext cx="113685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b) Mực nước ở bể C cao hơn mực nước ở bể A</a:t>
            </a:r>
            <a:r>
              <a:rPr lang="en-US" sz="2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+ 15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 (cm)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30448" r="26697" b="43910"/>
          <a:stretch/>
        </p:blipFill>
        <p:spPr bwMode="auto">
          <a:xfrm>
            <a:off x="2062016" y="2010074"/>
            <a:ext cx="8327460" cy="27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22635" y="-330207"/>
            <a:ext cx="11761042" cy="1920353"/>
            <a:chOff x="255887" y="-528402"/>
            <a:chExt cx="11892516" cy="2515061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03480" y="480061"/>
              <a:ext cx="11144923" cy="150659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Ba bể cá A, B, C có mực nước khác nhau như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hình vẽ dưới đây: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87" y="-528402"/>
              <a:ext cx="1909678" cy="25150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9220" y="4541989"/>
            <a:ext cx="1161918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c) Sau khi bạn Nam bỏ thêm một số hòn đá cảnh vào bể B thì mực nước ỏ bể B tăng thêm 5cm. Hỏi lúc này mực nước ở bể B cao hơn mực nước ở bể A bao nhiêu xăng-ti-mét?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20" y="5340103"/>
            <a:ext cx="116191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c) Lúc này mực nước ở bể B cao hơn mực nước ở bể A</a:t>
            </a:r>
            <a:r>
              <a:rPr lang="en-US" sz="2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+ 5 = 11 (cm)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59"/>
            <a:ext cx="12190413" cy="713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39" y="4750900"/>
            <a:ext cx="2742843" cy="26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293" y="5259018"/>
            <a:ext cx="2965934" cy="12618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3700" b="1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331" y="21666"/>
            <a:ext cx="2279353" cy="9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42" y="1215467"/>
            <a:ext cx="1074959" cy="11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96" y="3543239"/>
            <a:ext cx="2332250" cy="6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59" y="3676451"/>
            <a:ext cx="3410413" cy="102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01" y="720192"/>
            <a:ext cx="1193947" cy="13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0636" y="-431900"/>
            <a:ext cx="2106603" cy="24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867" y="1943100"/>
            <a:ext cx="1335140" cy="11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16" y="-25405"/>
            <a:ext cx="79572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23" y="2714899"/>
            <a:ext cx="2332250" cy="6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4" y="2921676"/>
            <a:ext cx="1514992" cy="10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057" y="2863001"/>
            <a:ext cx="1422215" cy="9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7" y="-25405"/>
            <a:ext cx="79572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89" y="279465"/>
            <a:ext cx="4095406" cy="32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415" y="2664464"/>
            <a:ext cx="2244916" cy="7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7" y="-25405"/>
            <a:ext cx="788961" cy="7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483" y="2693549"/>
            <a:ext cx="1020234" cy="8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71" y="-25405"/>
            <a:ext cx="81269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19444" y="3140130"/>
            <a:ext cx="2618503" cy="17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72" y="-25406"/>
            <a:ext cx="803990" cy="77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079" y="4292727"/>
            <a:ext cx="1975272" cy="15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61" y="-25595"/>
            <a:ext cx="1083159" cy="9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884" y="3937912"/>
            <a:ext cx="3073000" cy="31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17" y="685959"/>
            <a:ext cx="1051295" cy="11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" y="685959"/>
            <a:ext cx="1101511" cy="11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8" y="720193"/>
            <a:ext cx="1041787" cy="11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37" y="650490"/>
            <a:ext cx="1054867" cy="112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87" y="703923"/>
            <a:ext cx="1004984" cy="10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55" y="703925"/>
            <a:ext cx="1004984" cy="10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7218</TotalTime>
  <Words>530</Words>
  <Application>Microsoft Office PowerPoint</Application>
  <PresentationFormat>Tùy chỉnh</PresentationFormat>
  <Paragraphs>62</Paragraphs>
  <Slides>17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10</vt:i4>
      </vt:variant>
      <vt:variant>
        <vt:lpstr>Tiêu đề Bản chiếu</vt:lpstr>
      </vt:variant>
      <vt:variant>
        <vt:i4>17</vt:i4>
      </vt:variant>
    </vt:vector>
  </HeadingPairs>
  <TitlesOfParts>
    <vt:vector size="38" baseType="lpstr">
      <vt:lpstr>等线</vt:lpstr>
      <vt:lpstr>等线 Light</vt:lpstr>
      <vt:lpstr>Arial</vt:lpstr>
      <vt:lpstr>Calibri</vt:lpstr>
      <vt:lpstr>iCiel Cadena</vt:lpstr>
      <vt:lpstr>Impact</vt:lpstr>
      <vt:lpstr>ITC Avant Garde Std Bk</vt:lpstr>
      <vt:lpstr>LiHei Pro</vt:lpstr>
      <vt:lpstr>Signika</vt:lpstr>
      <vt:lpstr>UTM Azuki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Windows 10</cp:lastModifiedBy>
  <cp:revision>3778</cp:revision>
  <dcterms:created xsi:type="dcterms:W3CDTF">2015-12-01T09:06:39Z</dcterms:created>
  <dcterms:modified xsi:type="dcterms:W3CDTF">2022-11-17T07:54:16Z</dcterms:modified>
</cp:coreProperties>
</file>