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handoutMasterIdLst>
    <p:handoutMasterId r:id="rId28"/>
  </p:handoutMasterIdLst>
  <p:sldIdLst>
    <p:sldId id="377" r:id="rId3"/>
    <p:sldId id="257" r:id="rId4"/>
    <p:sldId id="263" r:id="rId5"/>
    <p:sldId id="256" r:id="rId6"/>
    <p:sldId id="258" r:id="rId7"/>
    <p:sldId id="259" r:id="rId8"/>
    <p:sldId id="260" r:id="rId9"/>
    <p:sldId id="261" r:id="rId10"/>
    <p:sldId id="262" r:id="rId11"/>
    <p:sldId id="2007577095" r:id="rId12"/>
    <p:sldId id="2007577099" r:id="rId13"/>
    <p:sldId id="2007577108" r:id="rId14"/>
    <p:sldId id="2007577131" r:id="rId15"/>
    <p:sldId id="2007577097" r:id="rId16"/>
    <p:sldId id="2007577105" r:id="rId17"/>
    <p:sldId id="2007577104" r:id="rId18"/>
    <p:sldId id="2007577121" r:id="rId19"/>
    <p:sldId id="2007577122" r:id="rId20"/>
    <p:sldId id="2007577123" r:id="rId21"/>
    <p:sldId id="2007577125" r:id="rId22"/>
    <p:sldId id="2007577126" r:id="rId23"/>
    <p:sldId id="2007577127" r:id="rId24"/>
    <p:sldId id="2007577128" r:id="rId25"/>
    <p:sldId id="2007577129" r:id="rId26"/>
    <p:sldId id="2007577130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7" autoAdjust="0"/>
    <p:restoredTop sz="94660"/>
  </p:normalViewPr>
  <p:slideViewPr>
    <p:cSldViewPr snapToGrid="0">
      <p:cViewPr varScale="1">
        <p:scale>
          <a:sx n="41" d="100"/>
          <a:sy n="41" d="100"/>
        </p:scale>
        <p:origin x="23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602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8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37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44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18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41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95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2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27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3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31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651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372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02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29184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232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15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771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699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380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942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546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66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389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43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852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71730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2021/11/26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00933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00" r:id="rId3"/>
    <p:sldLayoutId id="2147483651" r:id="rId4"/>
    <p:sldLayoutId id="2147483702" r:id="rId5"/>
    <p:sldLayoutId id="2147483660" r:id="rId6"/>
    <p:sldLayoutId id="2147483652" r:id="rId7"/>
    <p:sldLayoutId id="2147483653" r:id="rId8"/>
    <p:sldLayoutId id="214748370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701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199F-9AE4-45D4-B2DC-EE9C8D19449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4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9" r:id="rId2"/>
    <p:sldLayoutId id="2147483698" r:id="rId3"/>
    <p:sldLayoutId id="2147483697" r:id="rId4"/>
    <p:sldLayoutId id="2147483696" r:id="rId5"/>
    <p:sldLayoutId id="2147483695" r:id="rId6"/>
    <p:sldLayoutId id="2147483694" r:id="rId7"/>
    <p:sldLayoutId id="2147483693" r:id="rId8"/>
    <p:sldLayoutId id="2147483691" r:id="rId9"/>
    <p:sldLayoutId id="2147483690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92" r:id="rId22"/>
    <p:sldLayoutId id="2147483689" r:id="rId23"/>
    <p:sldLayoutId id="2147483688" r:id="rId24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1.wdp"/><Relationship Id="rId3" Type="http://schemas.microsoft.com/office/2007/relationships/hdphoto" Target="../media/hdphoto29.wdp"/><Relationship Id="rId7" Type="http://schemas.openxmlformats.org/officeDocument/2006/relationships/image" Target="../media/image69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8.png"/><Relationship Id="rId5" Type="http://schemas.microsoft.com/office/2007/relationships/hdphoto" Target="../media/hdphoto30.wdp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Relationship Id="rId5" Type="http://schemas.microsoft.com/office/2007/relationships/hdphoto" Target="../media/hdphoto32.wdp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5.wdp"/><Relationship Id="rId18" Type="http://schemas.openxmlformats.org/officeDocument/2006/relationships/image" Target="../media/image37.png"/><Relationship Id="rId26" Type="http://schemas.openxmlformats.org/officeDocument/2006/relationships/image" Target="../media/image41.png"/><Relationship Id="rId3" Type="http://schemas.openxmlformats.org/officeDocument/2006/relationships/slideLayout" Target="../slideLayouts/slideLayout17.xml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34.png"/><Relationship Id="rId17" Type="http://schemas.microsoft.com/office/2007/relationships/hdphoto" Target="../media/hdphoto7.wdp"/><Relationship Id="rId25" Type="http://schemas.microsoft.com/office/2007/relationships/hdphoto" Target="../media/hdphoto11.wdp"/><Relationship Id="rId2" Type="http://schemas.openxmlformats.org/officeDocument/2006/relationships/audio" Target="../media/media1.MP3"/><Relationship Id="rId16" Type="http://schemas.openxmlformats.org/officeDocument/2006/relationships/image" Target="../media/image36.png"/><Relationship Id="rId20" Type="http://schemas.openxmlformats.org/officeDocument/2006/relationships/image" Target="../media/image38.png"/><Relationship Id="rId29" Type="http://schemas.microsoft.com/office/2007/relationships/hdphoto" Target="../media/hdphoto13.wdp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11" Type="http://schemas.microsoft.com/office/2007/relationships/hdphoto" Target="../media/hdphoto4.wdp"/><Relationship Id="rId24" Type="http://schemas.openxmlformats.org/officeDocument/2006/relationships/image" Target="../media/image40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28" Type="http://schemas.openxmlformats.org/officeDocument/2006/relationships/image" Target="../media/image42.png"/><Relationship Id="rId10" Type="http://schemas.openxmlformats.org/officeDocument/2006/relationships/image" Target="../media/image33.png"/><Relationship Id="rId19" Type="http://schemas.microsoft.com/office/2007/relationships/hdphoto" Target="../media/hdphoto8.wdp"/><Relationship Id="rId31" Type="http://schemas.openxmlformats.org/officeDocument/2006/relationships/image" Target="../media/image44.png"/><Relationship Id="rId4" Type="http://schemas.openxmlformats.org/officeDocument/2006/relationships/image" Target="../media/image30.jpeg"/><Relationship Id="rId9" Type="http://schemas.microsoft.com/office/2007/relationships/hdphoto" Target="../media/hdphoto3.wdp"/><Relationship Id="rId14" Type="http://schemas.openxmlformats.org/officeDocument/2006/relationships/image" Target="../media/image35.png"/><Relationship Id="rId22" Type="http://schemas.openxmlformats.org/officeDocument/2006/relationships/image" Target="../media/image39.png"/><Relationship Id="rId27" Type="http://schemas.microsoft.com/office/2007/relationships/hdphoto" Target="../media/hdphoto12.wdp"/><Relationship Id="rId30" Type="http://schemas.openxmlformats.org/officeDocument/2006/relationships/image" Target="../media/image4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7.png"/><Relationship Id="rId5" Type="http://schemas.openxmlformats.org/officeDocument/2006/relationships/slide" Target="slide4.xml"/><Relationship Id="rId4" Type="http://schemas.microsoft.com/office/2007/relationships/hdphoto" Target="../media/hdphoto1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7.png"/><Relationship Id="rId5" Type="http://schemas.openxmlformats.org/officeDocument/2006/relationships/slide" Target="slide4.xml"/><Relationship Id="rId4" Type="http://schemas.microsoft.com/office/2007/relationships/hdphoto" Target="../media/hdphoto14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5.wdp"/><Relationship Id="rId18" Type="http://schemas.openxmlformats.org/officeDocument/2006/relationships/image" Target="../media/image37.png"/><Relationship Id="rId26" Type="http://schemas.openxmlformats.org/officeDocument/2006/relationships/image" Target="../media/image41.png"/><Relationship Id="rId3" Type="http://schemas.openxmlformats.org/officeDocument/2006/relationships/slideLayout" Target="../slideLayouts/slideLayout17.xml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34.png"/><Relationship Id="rId17" Type="http://schemas.microsoft.com/office/2007/relationships/hdphoto" Target="../media/hdphoto7.wdp"/><Relationship Id="rId25" Type="http://schemas.microsoft.com/office/2007/relationships/hdphoto" Target="../media/hdphoto11.wdp"/><Relationship Id="rId2" Type="http://schemas.openxmlformats.org/officeDocument/2006/relationships/audio" Target="../media/media1.MP3"/><Relationship Id="rId16" Type="http://schemas.openxmlformats.org/officeDocument/2006/relationships/image" Target="../media/image36.png"/><Relationship Id="rId20" Type="http://schemas.openxmlformats.org/officeDocument/2006/relationships/image" Target="../media/image38.png"/><Relationship Id="rId29" Type="http://schemas.microsoft.com/office/2007/relationships/hdphoto" Target="../media/hdphoto13.wdp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11" Type="http://schemas.microsoft.com/office/2007/relationships/hdphoto" Target="../media/hdphoto4.wdp"/><Relationship Id="rId24" Type="http://schemas.openxmlformats.org/officeDocument/2006/relationships/image" Target="../media/image40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28" Type="http://schemas.openxmlformats.org/officeDocument/2006/relationships/image" Target="../media/image42.png"/><Relationship Id="rId10" Type="http://schemas.openxmlformats.org/officeDocument/2006/relationships/image" Target="../media/image33.png"/><Relationship Id="rId19" Type="http://schemas.microsoft.com/office/2007/relationships/hdphoto" Target="../media/hdphoto8.wdp"/><Relationship Id="rId31" Type="http://schemas.openxmlformats.org/officeDocument/2006/relationships/image" Target="../media/image44.png"/><Relationship Id="rId4" Type="http://schemas.openxmlformats.org/officeDocument/2006/relationships/image" Target="../media/image30.jpeg"/><Relationship Id="rId9" Type="http://schemas.microsoft.com/office/2007/relationships/hdphoto" Target="../media/hdphoto3.wdp"/><Relationship Id="rId14" Type="http://schemas.openxmlformats.org/officeDocument/2006/relationships/image" Target="../media/image35.png"/><Relationship Id="rId22" Type="http://schemas.openxmlformats.org/officeDocument/2006/relationships/image" Target="../media/image39.png"/><Relationship Id="rId27" Type="http://schemas.microsoft.com/office/2007/relationships/hdphoto" Target="../media/hdphoto12.wdp"/><Relationship Id="rId30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5.wdp"/><Relationship Id="rId18" Type="http://schemas.openxmlformats.org/officeDocument/2006/relationships/image" Target="../media/image37.png"/><Relationship Id="rId26" Type="http://schemas.openxmlformats.org/officeDocument/2006/relationships/image" Target="../media/image41.png"/><Relationship Id="rId3" Type="http://schemas.openxmlformats.org/officeDocument/2006/relationships/slideLayout" Target="../slideLayouts/slideLayout17.xml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34.png"/><Relationship Id="rId17" Type="http://schemas.microsoft.com/office/2007/relationships/hdphoto" Target="../media/hdphoto7.wdp"/><Relationship Id="rId25" Type="http://schemas.microsoft.com/office/2007/relationships/hdphoto" Target="../media/hdphoto11.wdp"/><Relationship Id="rId2" Type="http://schemas.openxmlformats.org/officeDocument/2006/relationships/audio" Target="../media/media1.MP3"/><Relationship Id="rId16" Type="http://schemas.openxmlformats.org/officeDocument/2006/relationships/image" Target="../media/image36.png"/><Relationship Id="rId20" Type="http://schemas.openxmlformats.org/officeDocument/2006/relationships/image" Target="../media/image38.png"/><Relationship Id="rId29" Type="http://schemas.microsoft.com/office/2007/relationships/hdphoto" Target="../media/hdphoto13.wdp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11" Type="http://schemas.microsoft.com/office/2007/relationships/hdphoto" Target="../media/hdphoto4.wdp"/><Relationship Id="rId24" Type="http://schemas.openxmlformats.org/officeDocument/2006/relationships/image" Target="../media/image40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28" Type="http://schemas.openxmlformats.org/officeDocument/2006/relationships/image" Target="../media/image42.png"/><Relationship Id="rId10" Type="http://schemas.openxmlformats.org/officeDocument/2006/relationships/image" Target="../media/image33.png"/><Relationship Id="rId19" Type="http://schemas.microsoft.com/office/2007/relationships/hdphoto" Target="../media/hdphoto8.wdp"/><Relationship Id="rId31" Type="http://schemas.openxmlformats.org/officeDocument/2006/relationships/image" Target="../media/image44.png"/><Relationship Id="rId4" Type="http://schemas.openxmlformats.org/officeDocument/2006/relationships/image" Target="../media/image30.jpeg"/><Relationship Id="rId9" Type="http://schemas.microsoft.com/office/2007/relationships/hdphoto" Target="../media/hdphoto3.wdp"/><Relationship Id="rId14" Type="http://schemas.openxmlformats.org/officeDocument/2006/relationships/image" Target="../media/image35.png"/><Relationship Id="rId22" Type="http://schemas.openxmlformats.org/officeDocument/2006/relationships/image" Target="../media/image39.png"/><Relationship Id="rId27" Type="http://schemas.microsoft.com/office/2007/relationships/hdphoto" Target="../media/hdphoto12.wdp"/><Relationship Id="rId30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7.png"/><Relationship Id="rId4" Type="http://schemas.microsoft.com/office/2007/relationships/hdphoto" Target="../media/hdphoto14.wdp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png"/><Relationship Id="rId18" Type="http://schemas.openxmlformats.org/officeDocument/2006/relationships/slide" Target="slide7.xml"/><Relationship Id="rId26" Type="http://schemas.openxmlformats.org/officeDocument/2006/relationships/slide" Target="slide9.xml"/><Relationship Id="rId39" Type="http://schemas.microsoft.com/office/2007/relationships/hdphoto" Target="../media/hdphoto24.wdp"/><Relationship Id="rId21" Type="http://schemas.openxmlformats.org/officeDocument/2006/relationships/image" Target="../media/image37.png"/><Relationship Id="rId34" Type="http://schemas.microsoft.com/office/2007/relationships/hdphoto" Target="../media/hdphoto23.wdp"/><Relationship Id="rId42" Type="http://schemas.openxmlformats.org/officeDocument/2006/relationships/image" Target="../media/image63.png"/><Relationship Id="rId47" Type="http://schemas.microsoft.com/office/2007/relationships/hdphoto" Target="../media/hdphoto28.wdp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6" Type="http://schemas.microsoft.com/office/2007/relationships/hdphoto" Target="../media/hdphoto9.wdp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16.wdp"/><Relationship Id="rId11" Type="http://schemas.openxmlformats.org/officeDocument/2006/relationships/image" Target="../media/image52.png"/><Relationship Id="rId24" Type="http://schemas.openxmlformats.org/officeDocument/2006/relationships/image" Target="../media/image56.png"/><Relationship Id="rId32" Type="http://schemas.microsoft.com/office/2007/relationships/hdphoto" Target="../media/hdphoto22.wdp"/><Relationship Id="rId37" Type="http://schemas.openxmlformats.org/officeDocument/2006/relationships/image" Target="../media/image60.png"/><Relationship Id="rId40" Type="http://schemas.openxmlformats.org/officeDocument/2006/relationships/image" Target="../media/image62.png"/><Relationship Id="rId45" Type="http://schemas.microsoft.com/office/2007/relationships/hdphoto" Target="../media/hdphoto27.wdp"/><Relationship Id="rId5" Type="http://schemas.openxmlformats.org/officeDocument/2006/relationships/image" Target="../media/image49.png"/><Relationship Id="rId15" Type="http://schemas.openxmlformats.org/officeDocument/2006/relationships/image" Target="../media/image38.png"/><Relationship Id="rId23" Type="http://schemas.openxmlformats.org/officeDocument/2006/relationships/slide" Target="slide8.xml"/><Relationship Id="rId28" Type="http://schemas.microsoft.com/office/2007/relationships/hdphoto" Target="../media/hdphoto21.wdp"/><Relationship Id="rId36" Type="http://schemas.microsoft.com/office/2007/relationships/hdphoto" Target="../media/hdphoto12.wdp"/><Relationship Id="rId10" Type="http://schemas.microsoft.com/office/2007/relationships/hdphoto" Target="../media/hdphoto18.wdp"/><Relationship Id="rId19" Type="http://schemas.openxmlformats.org/officeDocument/2006/relationships/image" Target="../media/image55.png"/><Relationship Id="rId31" Type="http://schemas.openxmlformats.org/officeDocument/2006/relationships/image" Target="../media/image58.png"/><Relationship Id="rId44" Type="http://schemas.openxmlformats.org/officeDocument/2006/relationships/image" Target="../media/image64.png"/><Relationship Id="rId4" Type="http://schemas.microsoft.com/office/2007/relationships/hdphoto" Target="../media/hdphoto15.wdp"/><Relationship Id="rId9" Type="http://schemas.openxmlformats.org/officeDocument/2006/relationships/image" Target="../media/image51.png"/><Relationship Id="rId14" Type="http://schemas.openxmlformats.org/officeDocument/2006/relationships/slide" Target="slide5.xml"/><Relationship Id="rId22" Type="http://schemas.microsoft.com/office/2007/relationships/hdphoto" Target="../media/hdphoto8.wdp"/><Relationship Id="rId27" Type="http://schemas.openxmlformats.org/officeDocument/2006/relationships/image" Target="../media/image57.png"/><Relationship Id="rId30" Type="http://schemas.microsoft.com/office/2007/relationships/hdphoto" Target="../media/hdphoto11.wdp"/><Relationship Id="rId35" Type="http://schemas.openxmlformats.org/officeDocument/2006/relationships/image" Target="../media/image41.png"/><Relationship Id="rId43" Type="http://schemas.microsoft.com/office/2007/relationships/hdphoto" Target="../media/hdphoto26.wdp"/><Relationship Id="rId8" Type="http://schemas.microsoft.com/office/2007/relationships/hdphoto" Target="../media/hdphoto17.wdp"/><Relationship Id="rId3" Type="http://schemas.openxmlformats.org/officeDocument/2006/relationships/image" Target="../media/image48.png"/><Relationship Id="rId12" Type="http://schemas.microsoft.com/office/2007/relationships/hdphoto" Target="../media/hdphoto19.wdp"/><Relationship Id="rId17" Type="http://schemas.openxmlformats.org/officeDocument/2006/relationships/image" Target="../media/image54.png"/><Relationship Id="rId25" Type="http://schemas.microsoft.com/office/2007/relationships/hdphoto" Target="../media/hdphoto20.wdp"/><Relationship Id="rId33" Type="http://schemas.openxmlformats.org/officeDocument/2006/relationships/image" Target="../media/image59.png"/><Relationship Id="rId38" Type="http://schemas.openxmlformats.org/officeDocument/2006/relationships/image" Target="../media/image61.png"/><Relationship Id="rId46" Type="http://schemas.openxmlformats.org/officeDocument/2006/relationships/image" Target="../media/image65.png"/><Relationship Id="rId20" Type="http://schemas.openxmlformats.org/officeDocument/2006/relationships/slide" Target="slide6.xml"/><Relationship Id="rId41" Type="http://schemas.microsoft.com/office/2007/relationships/hdphoto" Target="../media/hdphoto2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7.png"/><Relationship Id="rId5" Type="http://schemas.openxmlformats.org/officeDocument/2006/relationships/slide" Target="slide4.xml"/><Relationship Id="rId4" Type="http://schemas.microsoft.com/office/2007/relationships/hdphoto" Target="../media/hdphoto1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7.png"/><Relationship Id="rId5" Type="http://schemas.openxmlformats.org/officeDocument/2006/relationships/slide" Target="slide4.xml"/><Relationship Id="rId4" Type="http://schemas.microsoft.com/office/2007/relationships/hdphoto" Target="../media/hdphoto1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7.png"/><Relationship Id="rId5" Type="http://schemas.openxmlformats.org/officeDocument/2006/relationships/slide" Target="slide4.xml"/><Relationship Id="rId4" Type="http://schemas.microsoft.com/office/2007/relationships/hdphoto" Target="../media/hdphoto1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7.png"/><Relationship Id="rId5" Type="http://schemas.openxmlformats.org/officeDocument/2006/relationships/slide" Target="slide4.xml"/><Relationship Id="rId4" Type="http://schemas.microsoft.com/office/2007/relationships/hdphoto" Target="../media/hdphoto1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7.png"/><Relationship Id="rId5" Type="http://schemas.openxmlformats.org/officeDocument/2006/relationships/slide" Target="slide4.xml"/><Relationship Id="rId4" Type="http://schemas.microsoft.com/office/2007/relationships/hdphoto" Target="../media/hdphoto1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TOÁN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05" y="4975745"/>
            <a:ext cx="115776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23: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Phép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trừ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)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7030A0"/>
                </a:solidFill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1)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8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2203822" y="2926944"/>
            <a:ext cx="7784355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23: PHÉP TRỪ (CÓ NHỚ) SỐ CÓ HAI CHỮ SỐ </a:t>
            </a:r>
            <a:r>
              <a:rPr lang="vi-VN" sz="40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CHO</a:t>
            </a:r>
            <a:r>
              <a:rPr lang="en-US" sz="40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SỐ CÓ HAI CHỮ SỐ</a:t>
            </a:r>
            <a:endParaRPr lang="vi-VN" sz="40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00329"/>
            <a:chOff x="1523997" y="0"/>
            <a:chExt cx="2190752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4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PHÉP CỘNG, PHÉP TRỪ (CÓ NHỚ) TRONG PHẠM VI 100</a:t>
            </a:r>
            <a:endParaRPr lang="vi-VN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7B7A2D-9425-4177-A7F5-60E273998079}"/>
              </a:ext>
            </a:extLst>
          </p:cNvPr>
          <p:cNvSpPr/>
          <p:nvPr/>
        </p:nvSpPr>
        <p:spPr>
          <a:xfrm>
            <a:off x="3029527" y="6317673"/>
            <a:ext cx="4867564" cy="23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70F18F-FA48-4267-B4DE-992C62B7E59E}"/>
              </a:ext>
            </a:extLst>
          </p:cNvPr>
          <p:cNvSpPr/>
          <p:nvPr/>
        </p:nvSpPr>
        <p:spPr>
          <a:xfrm>
            <a:off x="5763491" y="6627091"/>
            <a:ext cx="4867564" cy="23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0">
            <a:extLst>
              <a:ext uri="{FF2B5EF4-FFF2-40B4-BE49-F238E27FC236}">
                <a16:creationId xmlns:a16="http://schemas.microsoft.com/office/drawing/2014/main" id="{6357F432-D067-4880-973F-6D6BDA6DE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166087"/>
              </p:ext>
            </p:extLst>
          </p:nvPr>
        </p:nvGraphicFramePr>
        <p:xfrm>
          <a:off x="854815" y="4494036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E1015E2B-7FA6-4C18-93FD-65F27DDD6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28084" y="48615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307BB1-164C-4187-87EB-8DFC47565828}"/>
              </a:ext>
            </a:extLst>
          </p:cNvPr>
          <p:cNvSpPr/>
          <p:nvPr/>
        </p:nvSpPr>
        <p:spPr>
          <a:xfrm>
            <a:off x="1902409" y="1470953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42 – 15 = ?</a:t>
            </a:r>
          </a:p>
        </p:txBody>
      </p:sp>
      <p:graphicFrame>
        <p:nvGraphicFramePr>
          <p:cNvPr id="5" name="Table 20">
            <a:extLst>
              <a:ext uri="{FF2B5EF4-FFF2-40B4-BE49-F238E27FC236}">
                <a16:creationId xmlns:a16="http://schemas.microsoft.com/office/drawing/2014/main" id="{162A8AA6-E045-46B9-AE30-8267E1B29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057268"/>
              </p:ext>
            </p:extLst>
          </p:nvPr>
        </p:nvGraphicFramePr>
        <p:xfrm>
          <a:off x="854815" y="2320203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D3888E8-AF3F-4B4D-9FDD-77E1D70AC4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4069" y="2897561"/>
            <a:ext cx="401802" cy="1171968"/>
          </a:xfrm>
          <a:prstGeom prst="rect">
            <a:avLst/>
          </a:prstGeom>
        </p:spPr>
      </p:pic>
      <p:sp>
        <p:nvSpPr>
          <p:cNvPr id="7" name="Can 33">
            <a:extLst>
              <a:ext uri="{FF2B5EF4-FFF2-40B4-BE49-F238E27FC236}">
                <a16:creationId xmlns:a16="http://schemas.microsoft.com/office/drawing/2014/main" id="{D2E3735F-110D-4897-BC3C-1EA20A546F26}"/>
              </a:ext>
            </a:extLst>
          </p:cNvPr>
          <p:cNvSpPr/>
          <p:nvPr/>
        </p:nvSpPr>
        <p:spPr>
          <a:xfrm>
            <a:off x="4142224" y="2960038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an 33">
            <a:extLst>
              <a:ext uri="{FF2B5EF4-FFF2-40B4-BE49-F238E27FC236}">
                <a16:creationId xmlns:a16="http://schemas.microsoft.com/office/drawing/2014/main" id="{360F8FD5-0417-4755-9B97-2B04C9DCD223}"/>
              </a:ext>
            </a:extLst>
          </p:cNvPr>
          <p:cNvSpPr/>
          <p:nvPr/>
        </p:nvSpPr>
        <p:spPr>
          <a:xfrm>
            <a:off x="3929408" y="2960038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an 33">
            <a:extLst>
              <a:ext uri="{FF2B5EF4-FFF2-40B4-BE49-F238E27FC236}">
                <a16:creationId xmlns:a16="http://schemas.microsoft.com/office/drawing/2014/main" id="{09A4B12C-E3FA-4C7F-ADE0-7B53D26DD518}"/>
              </a:ext>
            </a:extLst>
          </p:cNvPr>
          <p:cNvSpPr/>
          <p:nvPr/>
        </p:nvSpPr>
        <p:spPr>
          <a:xfrm>
            <a:off x="3481078" y="5017623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an 33">
            <a:extLst>
              <a:ext uri="{FF2B5EF4-FFF2-40B4-BE49-F238E27FC236}">
                <a16:creationId xmlns:a16="http://schemas.microsoft.com/office/drawing/2014/main" id="{AF164E6F-07A2-40C3-AB6C-84E21ABB0FFF}"/>
              </a:ext>
            </a:extLst>
          </p:cNvPr>
          <p:cNvSpPr/>
          <p:nvPr/>
        </p:nvSpPr>
        <p:spPr>
          <a:xfrm>
            <a:off x="3344256" y="5017635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DB5AFC6-E103-4E53-B452-B77613015BFA}"/>
              </a:ext>
            </a:extLst>
          </p:cNvPr>
          <p:cNvSpPr/>
          <p:nvPr/>
        </p:nvSpPr>
        <p:spPr>
          <a:xfrm>
            <a:off x="5660850" y="3447349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755514-8DB0-4809-863D-5DBF494C2723}"/>
              </a:ext>
            </a:extLst>
          </p:cNvPr>
          <p:cNvSpPr/>
          <p:nvPr/>
        </p:nvSpPr>
        <p:spPr>
          <a:xfrm>
            <a:off x="5935177" y="3464203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42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A0D621-6294-411A-BE2F-BAEF9FEF3F2D}"/>
              </a:ext>
            </a:extLst>
          </p:cNvPr>
          <p:cNvSpPr/>
          <p:nvPr/>
        </p:nvSpPr>
        <p:spPr>
          <a:xfrm>
            <a:off x="5683967" y="3883213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–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AA1FC5-5DB4-44E6-80C6-D361C0084992}"/>
              </a:ext>
            </a:extLst>
          </p:cNvPr>
          <p:cNvSpPr/>
          <p:nvPr/>
        </p:nvSpPr>
        <p:spPr>
          <a:xfrm>
            <a:off x="5902762" y="4353078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15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2DC68-E158-49E1-88ED-CD170C623752}"/>
              </a:ext>
            </a:extLst>
          </p:cNvPr>
          <p:cNvCxnSpPr/>
          <p:nvPr/>
        </p:nvCxnSpPr>
        <p:spPr>
          <a:xfrm>
            <a:off x="5798013" y="5158039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96FF51A-ED7C-47DE-A27E-811BD9F5F8E3}"/>
              </a:ext>
            </a:extLst>
          </p:cNvPr>
          <p:cNvSpPr/>
          <p:nvPr/>
        </p:nvSpPr>
        <p:spPr>
          <a:xfrm>
            <a:off x="6256299" y="5184075"/>
            <a:ext cx="527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BF693A-F145-4C66-A368-237F8665D46B}"/>
              </a:ext>
            </a:extLst>
          </p:cNvPr>
          <p:cNvSpPr/>
          <p:nvPr/>
        </p:nvSpPr>
        <p:spPr>
          <a:xfrm>
            <a:off x="5923067" y="5178765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B4078D-78C1-48A9-ADB0-9170547AE6D3}"/>
              </a:ext>
            </a:extLst>
          </p:cNvPr>
          <p:cNvSpPr txBox="1"/>
          <p:nvPr/>
        </p:nvSpPr>
        <p:spPr>
          <a:xfrm>
            <a:off x="7262962" y="3458857"/>
            <a:ext cx="38919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2 không trừ được 5, lấy 12 trừ 5 bằng 7, viết 7,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4 trừ 1 bằng 3, 3 trừ 1 bằng 2, viết 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3A68A7A-25CC-4E1F-903A-A05DD20280C2}"/>
              </a:ext>
            </a:extLst>
          </p:cNvPr>
          <p:cNvSpPr/>
          <p:nvPr/>
        </p:nvSpPr>
        <p:spPr>
          <a:xfrm>
            <a:off x="8008785" y="5753901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42 – 15 = </a:t>
            </a:r>
            <a:r>
              <a:rPr lang="vi-VN" sz="2800" dirty="0">
                <a:solidFill>
                  <a:srgbClr val="FF0000"/>
                </a:solidFill>
              </a:rPr>
              <a:t>27</a:t>
            </a:r>
            <a:endParaRPr lang="vi-VN" sz="2800" dirty="0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C9F9BFF-116C-4D26-B859-CC6C59A15313}"/>
              </a:ext>
            </a:extLst>
          </p:cNvPr>
          <p:cNvGrpSpPr/>
          <p:nvPr/>
        </p:nvGrpSpPr>
        <p:grpSpPr>
          <a:xfrm>
            <a:off x="5250016" y="613446"/>
            <a:ext cx="3206580" cy="846462"/>
            <a:chOff x="2574258" y="2918249"/>
            <a:chExt cx="2369997" cy="846462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327B6B96-A129-4C0D-A108-1E7653A661E3}"/>
                </a:ext>
              </a:extLst>
            </p:cNvPr>
            <p:cNvSpPr/>
            <p:nvPr/>
          </p:nvSpPr>
          <p:spPr>
            <a:xfrm>
              <a:off x="2641600" y="2918249"/>
              <a:ext cx="2175645" cy="678674"/>
            </a:xfrm>
            <a:prstGeom prst="wedgeEllipseCallout">
              <a:avLst>
                <a:gd name="adj1" fmla="val 33699"/>
                <a:gd name="adj2" fmla="val 10465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C2C170-99C4-4835-943E-575288717D67}"/>
                </a:ext>
              </a:extLst>
            </p:cNvPr>
            <p:cNvSpPr txBox="1"/>
            <p:nvPr/>
          </p:nvSpPr>
          <p:spPr>
            <a:xfrm>
              <a:off x="2574258" y="3056825"/>
              <a:ext cx="23699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Anh gùi 42 bắp ngô.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93F806CA-5FD2-4FBB-AC98-F6D9AD4CA3E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97614" y="1913355"/>
            <a:ext cx="1143881" cy="149722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E80B9A4-DAE2-4EC2-90DC-0A144AF3C2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0251" y="2897561"/>
            <a:ext cx="401802" cy="11719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609961D-214D-4C2E-818B-959CA321F62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5972" y="2897561"/>
            <a:ext cx="401802" cy="1171968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777472D-DEE1-4265-9051-C192B1BCDF2E}"/>
              </a:ext>
            </a:extLst>
          </p:cNvPr>
          <p:cNvSpPr/>
          <p:nvPr/>
        </p:nvSpPr>
        <p:spPr>
          <a:xfrm>
            <a:off x="2332259" y="2858469"/>
            <a:ext cx="535307" cy="125015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DC8BA54-856E-4979-BD95-50FD83DCFFD5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2867566" y="3483546"/>
            <a:ext cx="628654" cy="222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BB5F8BEA-2C4F-4897-B709-3817216DA08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908" y="5068266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2765E38-AB57-4EEC-9EDD-DFEA051500C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9704" y="5076288"/>
            <a:ext cx="401802" cy="1171968"/>
          </a:xfrm>
          <a:prstGeom prst="rect">
            <a:avLst/>
          </a:prstGeom>
        </p:spPr>
      </p:pic>
      <p:sp>
        <p:nvSpPr>
          <p:cNvPr id="30" name="Arrow: Down 29">
            <a:extLst>
              <a:ext uri="{FF2B5EF4-FFF2-40B4-BE49-F238E27FC236}">
                <a16:creationId xmlns:a16="http://schemas.microsoft.com/office/drawing/2014/main" id="{3E0A65D2-9FAF-4913-A640-DD6EA26B7A1E}"/>
              </a:ext>
            </a:extLst>
          </p:cNvPr>
          <p:cNvSpPr/>
          <p:nvPr/>
        </p:nvSpPr>
        <p:spPr>
          <a:xfrm>
            <a:off x="2899106" y="4057464"/>
            <a:ext cx="314637" cy="5298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1" name="Can 33">
            <a:extLst>
              <a:ext uri="{FF2B5EF4-FFF2-40B4-BE49-F238E27FC236}">
                <a16:creationId xmlns:a16="http://schemas.microsoft.com/office/drawing/2014/main" id="{BB1605C5-272B-425E-8B1A-7C008C2C88C9}"/>
              </a:ext>
            </a:extLst>
          </p:cNvPr>
          <p:cNvSpPr/>
          <p:nvPr/>
        </p:nvSpPr>
        <p:spPr>
          <a:xfrm>
            <a:off x="3213743" y="5017623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AF3A3A9F-05DC-48B8-B544-E5CA45C96D1B}"/>
              </a:ext>
            </a:extLst>
          </p:cNvPr>
          <p:cNvSpPr/>
          <p:nvPr/>
        </p:nvSpPr>
        <p:spPr>
          <a:xfrm>
            <a:off x="3611386" y="5017623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77A46C1C-E557-4B51-8135-A3F2094A62F1}"/>
              </a:ext>
            </a:extLst>
          </p:cNvPr>
          <p:cNvSpPr/>
          <p:nvPr/>
        </p:nvSpPr>
        <p:spPr>
          <a:xfrm>
            <a:off x="3741694" y="5017623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D01FD84B-982C-4806-937E-D8437F118C07}"/>
              </a:ext>
            </a:extLst>
          </p:cNvPr>
          <p:cNvSpPr/>
          <p:nvPr/>
        </p:nvSpPr>
        <p:spPr>
          <a:xfrm>
            <a:off x="3872002" y="5017623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an 33">
            <a:extLst>
              <a:ext uri="{FF2B5EF4-FFF2-40B4-BE49-F238E27FC236}">
                <a16:creationId xmlns:a16="http://schemas.microsoft.com/office/drawing/2014/main" id="{EEDB2CBE-128F-4B0E-89EA-E29672554CBB}"/>
              </a:ext>
            </a:extLst>
          </p:cNvPr>
          <p:cNvSpPr/>
          <p:nvPr/>
        </p:nvSpPr>
        <p:spPr>
          <a:xfrm>
            <a:off x="4002310" y="5017623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an 33">
            <a:extLst>
              <a:ext uri="{FF2B5EF4-FFF2-40B4-BE49-F238E27FC236}">
                <a16:creationId xmlns:a16="http://schemas.microsoft.com/office/drawing/2014/main" id="{1F581CD6-141D-4599-85DD-6DE599EFAB9C}"/>
              </a:ext>
            </a:extLst>
          </p:cNvPr>
          <p:cNvSpPr/>
          <p:nvPr/>
        </p:nvSpPr>
        <p:spPr>
          <a:xfrm>
            <a:off x="4132618" y="5017623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an 33">
            <a:extLst>
              <a:ext uri="{FF2B5EF4-FFF2-40B4-BE49-F238E27FC236}">
                <a16:creationId xmlns:a16="http://schemas.microsoft.com/office/drawing/2014/main" id="{DA53C997-7FAA-4586-85AE-7BAAA01E5D1D}"/>
              </a:ext>
            </a:extLst>
          </p:cNvPr>
          <p:cNvSpPr/>
          <p:nvPr/>
        </p:nvSpPr>
        <p:spPr>
          <a:xfrm>
            <a:off x="4262926" y="5017623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an 33">
            <a:extLst>
              <a:ext uri="{FF2B5EF4-FFF2-40B4-BE49-F238E27FC236}">
                <a16:creationId xmlns:a16="http://schemas.microsoft.com/office/drawing/2014/main" id="{5DBDCC5E-EBD9-48F3-98A7-2DE9F3C091BB}"/>
              </a:ext>
            </a:extLst>
          </p:cNvPr>
          <p:cNvSpPr/>
          <p:nvPr/>
        </p:nvSpPr>
        <p:spPr>
          <a:xfrm>
            <a:off x="4393234" y="5017623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an 33">
            <a:extLst>
              <a:ext uri="{FF2B5EF4-FFF2-40B4-BE49-F238E27FC236}">
                <a16:creationId xmlns:a16="http://schemas.microsoft.com/office/drawing/2014/main" id="{BABF1E15-7DAB-4C36-87D3-06FED1D5F3A8}"/>
              </a:ext>
            </a:extLst>
          </p:cNvPr>
          <p:cNvSpPr/>
          <p:nvPr/>
        </p:nvSpPr>
        <p:spPr>
          <a:xfrm>
            <a:off x="4776657" y="5017623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an 33">
            <a:extLst>
              <a:ext uri="{FF2B5EF4-FFF2-40B4-BE49-F238E27FC236}">
                <a16:creationId xmlns:a16="http://schemas.microsoft.com/office/drawing/2014/main" id="{DCC693B8-F8DF-4E42-A13B-4971834405CB}"/>
              </a:ext>
            </a:extLst>
          </p:cNvPr>
          <p:cNvSpPr/>
          <p:nvPr/>
        </p:nvSpPr>
        <p:spPr>
          <a:xfrm>
            <a:off x="4906965" y="5017623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22342B8-6DD1-47FD-953A-D4DCEF6B7737}"/>
              </a:ext>
            </a:extLst>
          </p:cNvPr>
          <p:cNvCxnSpPr>
            <a:cxnSpLocks/>
          </p:cNvCxnSpPr>
          <p:nvPr/>
        </p:nvCxnSpPr>
        <p:spPr>
          <a:xfrm flipV="1">
            <a:off x="3153359" y="5076288"/>
            <a:ext cx="660612" cy="10755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75004B7-C2B7-40B2-B1DF-FBA419F2470A}"/>
              </a:ext>
            </a:extLst>
          </p:cNvPr>
          <p:cNvGrpSpPr/>
          <p:nvPr/>
        </p:nvGrpSpPr>
        <p:grpSpPr>
          <a:xfrm>
            <a:off x="4902617" y="1350218"/>
            <a:ext cx="5129651" cy="2178606"/>
            <a:chOff x="4891984" y="1243892"/>
            <a:chExt cx="5129651" cy="2178606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027F1327-FC33-4AD0-ABE6-65A8AA1DD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04278" y="1243892"/>
              <a:ext cx="4417357" cy="2178606"/>
            </a:xfrm>
            <a:prstGeom prst="rect">
              <a:avLst/>
            </a:prstGeom>
          </p:spPr>
        </p:pic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4825F4C-FCD4-4E8A-A503-CCCE93A36B52}"/>
                </a:ext>
              </a:extLst>
            </p:cNvPr>
            <p:cNvGrpSpPr/>
            <p:nvPr/>
          </p:nvGrpSpPr>
          <p:grpSpPr>
            <a:xfrm>
              <a:off x="4891984" y="1413241"/>
              <a:ext cx="2408913" cy="624556"/>
              <a:chOff x="2461082" y="1127778"/>
              <a:chExt cx="2408913" cy="725091"/>
            </a:xfrm>
          </p:grpSpPr>
          <p:sp>
            <p:nvSpPr>
              <p:cNvPr id="45" name="Speech Bubble: Oval 44">
                <a:extLst>
                  <a:ext uri="{FF2B5EF4-FFF2-40B4-BE49-F238E27FC236}">
                    <a16:creationId xmlns:a16="http://schemas.microsoft.com/office/drawing/2014/main" id="{F00BC27F-1204-4340-B147-254159E6DED3}"/>
                  </a:ext>
                </a:extLst>
              </p:cNvPr>
              <p:cNvSpPr/>
              <p:nvPr/>
            </p:nvSpPr>
            <p:spPr>
              <a:xfrm>
                <a:off x="2461082" y="1127778"/>
                <a:ext cx="2408913" cy="725091"/>
              </a:xfrm>
              <a:prstGeom prst="wedgeEllipseCallout">
                <a:avLst>
                  <a:gd name="adj1" fmla="val 34177"/>
                  <a:gd name="adj2" fmla="val 69378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00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E71C5E0-AD27-4F51-A123-69A0AEC5684C}"/>
                  </a:ext>
                </a:extLst>
              </p:cNvPr>
              <p:cNvSpPr txBox="1"/>
              <p:nvPr/>
            </p:nvSpPr>
            <p:spPr>
              <a:xfrm>
                <a:off x="2461083" y="1250562"/>
                <a:ext cx="2384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Em gùi 15 bắp ngô.</a:t>
                </a:r>
              </a:p>
            </p:txBody>
          </p:sp>
        </p:grp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915FE435-2DFE-4C1F-A544-D3898264323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7598" y="2897561"/>
            <a:ext cx="401802" cy="117196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2CC4813-3203-4565-A156-4A4585DCA9B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506" y="5068266"/>
            <a:ext cx="401802" cy="1171968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6CEBBD4B-B652-41ED-8B41-991744845B3F}"/>
              </a:ext>
            </a:extLst>
          </p:cNvPr>
          <p:cNvGrpSpPr/>
          <p:nvPr/>
        </p:nvGrpSpPr>
        <p:grpSpPr>
          <a:xfrm>
            <a:off x="8284753" y="533879"/>
            <a:ext cx="3097396" cy="1497227"/>
            <a:chOff x="4615909" y="561512"/>
            <a:chExt cx="2393819" cy="109053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0" name="Speech Bubble: Oval 49">
              <a:extLst>
                <a:ext uri="{FF2B5EF4-FFF2-40B4-BE49-F238E27FC236}">
                  <a16:creationId xmlns:a16="http://schemas.microsoft.com/office/drawing/2014/main" id="{786DA534-BE25-495D-8C65-9B520810DD17}"/>
                </a:ext>
              </a:extLst>
            </p:cNvPr>
            <p:cNvSpPr/>
            <p:nvPr/>
          </p:nvSpPr>
          <p:spPr>
            <a:xfrm>
              <a:off x="4687057" y="561512"/>
              <a:ext cx="2175644" cy="786616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FEBB3FB-127F-47E9-8694-07475FCA9AE0}"/>
                </a:ext>
              </a:extLst>
            </p:cNvPr>
            <p:cNvSpPr txBox="1"/>
            <p:nvPr/>
          </p:nvSpPr>
          <p:spPr>
            <a:xfrm>
              <a:off x="4615909" y="705744"/>
              <a:ext cx="2393819" cy="94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Anh gùi nhiều hơn em bao nhiêu bắp ngô?</a:t>
              </a: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ED1E2D20-D910-4F00-8D7F-AC805C0EEED7}"/>
              </a:ext>
            </a:extLst>
          </p:cNvPr>
          <p:cNvSpPr/>
          <p:nvPr/>
        </p:nvSpPr>
        <p:spPr>
          <a:xfrm>
            <a:off x="7350578" y="22590"/>
            <a:ext cx="4867564" cy="175056"/>
          </a:xfrm>
          <a:prstGeom prst="rect">
            <a:avLst/>
          </a:prstGeom>
          <a:solidFill>
            <a:srgbClr val="E3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0.10599 0.3085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6" grpId="0"/>
      <p:bldP spid="17" grpId="0"/>
      <p:bldP spid="18" grpId="0" uiExpand="1" build="p"/>
      <p:bldP spid="19" grpId="0" animBg="1"/>
      <p:bldP spid="26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>
          <a:fgClr>
            <a:srgbClr val="000000"/>
          </a:fgClr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181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push/>
      </p:transition>
    </mc:Choice>
    <mc:Fallback>
      <p:transition advClick="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8DB571-A130-417C-BE33-898C9460A160}"/>
              </a:ext>
            </a:extLst>
          </p:cNvPr>
          <p:cNvSpPr/>
          <p:nvPr/>
        </p:nvSpPr>
        <p:spPr>
          <a:xfrm>
            <a:off x="5484833" y="6598881"/>
            <a:ext cx="4867564" cy="175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6DEBD0-5EBD-4557-AFDE-146B9A619C98}"/>
              </a:ext>
            </a:extLst>
          </p:cNvPr>
          <p:cNvGrpSpPr/>
          <p:nvPr/>
        </p:nvGrpSpPr>
        <p:grpSpPr>
          <a:xfrm>
            <a:off x="2786500" y="1412155"/>
            <a:ext cx="8229600" cy="2199588"/>
            <a:chOff x="2478157" y="1382506"/>
            <a:chExt cx="8229600" cy="219958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8900BDE-FBA1-4126-9B0A-6BE5C53BF982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906A2E6-862A-40FF-ADA7-1226CB8286E0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DF71CA6-DC0A-4B0F-BAC3-A59B57ACC03A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19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4A8773-580E-4073-8073-837D58BE7178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AF349DC-CD76-432D-BEB0-BBE0C3082E4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0372D1E-E442-4565-901A-BAD388D68F5A}"/>
                </a:ext>
              </a:extLst>
            </p:cNvPr>
            <p:cNvGrpSpPr/>
            <p:nvPr/>
          </p:nvGrpSpPr>
          <p:grpSpPr>
            <a:xfrm>
              <a:off x="4853706" y="1421167"/>
              <a:ext cx="837250" cy="1312215"/>
              <a:chOff x="2567706" y="1602691"/>
              <a:chExt cx="837250" cy="1312215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9DDFA75-1FF4-4834-831A-45BB014DB692}"/>
                  </a:ext>
                </a:extLst>
              </p:cNvPr>
              <p:cNvSpPr txBox="1"/>
              <p:nvPr/>
            </p:nvSpPr>
            <p:spPr>
              <a:xfrm>
                <a:off x="2755902" y="1602691"/>
                <a:ext cx="6490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60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28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62912C-1617-4283-AC09-94220A83E49A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ADF230E-9C80-4880-9031-9338790CACE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1C53E30-9286-4928-B6AB-09D6F34951D5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2F79E0-FB3F-4515-BEFD-8B1C9626C3E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93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46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DCDCDE-D8D7-4312-9F38-79132ADB8DC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0378FF5-8030-4F50-9BF4-34A58B0E187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1ABBBE2-C4F0-4EB8-92A7-E6184EC831B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677226-9B4B-4F7E-8FB8-C4919D6958F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41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32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0DC42E-8A07-4C61-B723-0D4969A7731C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58E23225-C9B7-4B82-8F32-B11503CC1F24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" name="Picture 4" descr="Không có mô tả.">
            <a:extLst>
              <a:ext uri="{FF2B5EF4-FFF2-40B4-BE49-F238E27FC236}">
                <a16:creationId xmlns:a16="http://schemas.microsoft.com/office/drawing/2014/main" id="{AAF16C35-63D8-48C8-ABF0-8E93712B2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678004" y="561991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8DDE7BFA-9F3F-4282-A50B-3D0E774341A8}"/>
              </a:ext>
            </a:extLst>
          </p:cNvPr>
          <p:cNvSpPr/>
          <p:nvPr/>
        </p:nvSpPr>
        <p:spPr>
          <a:xfrm>
            <a:off x="1282760" y="156069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F2F944-A3E5-4DA2-A730-6844A6571E63}"/>
              </a:ext>
            </a:extLst>
          </p:cNvPr>
          <p:cNvSpPr txBox="1"/>
          <p:nvPr/>
        </p:nvSpPr>
        <p:spPr>
          <a:xfrm>
            <a:off x="1720082" y="1560690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C52EA8-52DC-4FE9-9D29-E473303AFB99}"/>
              </a:ext>
            </a:extLst>
          </p:cNvPr>
          <p:cNvSpPr txBox="1"/>
          <p:nvPr/>
        </p:nvSpPr>
        <p:spPr>
          <a:xfrm>
            <a:off x="3139640" y="282763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B70C01-E814-477B-BDF3-4EED61DCFCD2}"/>
              </a:ext>
            </a:extLst>
          </p:cNvPr>
          <p:cNvSpPr txBox="1"/>
          <p:nvPr/>
        </p:nvSpPr>
        <p:spPr>
          <a:xfrm>
            <a:off x="5321279" y="282763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994EB9-274C-4CE5-B30C-70A9D231A336}"/>
              </a:ext>
            </a:extLst>
          </p:cNvPr>
          <p:cNvSpPr txBox="1"/>
          <p:nvPr/>
        </p:nvSpPr>
        <p:spPr>
          <a:xfrm>
            <a:off x="7579118" y="282762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AEE844-7682-4040-8307-9060D3378FDB}"/>
              </a:ext>
            </a:extLst>
          </p:cNvPr>
          <p:cNvSpPr txBox="1"/>
          <p:nvPr/>
        </p:nvSpPr>
        <p:spPr>
          <a:xfrm>
            <a:off x="9798857" y="282762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9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B3F63F5-CBBE-441D-BBD9-39B7BCD503F2}"/>
              </a:ext>
            </a:extLst>
          </p:cNvPr>
          <p:cNvSpPr/>
          <p:nvPr/>
        </p:nvSpPr>
        <p:spPr>
          <a:xfrm>
            <a:off x="1272918" y="363670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5B1F10-743D-4186-8154-B061E93CE994}"/>
              </a:ext>
            </a:extLst>
          </p:cNvPr>
          <p:cNvSpPr txBox="1"/>
          <p:nvPr/>
        </p:nvSpPr>
        <p:spPr>
          <a:xfrm>
            <a:off x="1710240" y="3636701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D0A760E-D0F3-407B-95C9-01BB1442C341}"/>
              </a:ext>
            </a:extLst>
          </p:cNvPr>
          <p:cNvGrpSpPr/>
          <p:nvPr/>
        </p:nvGrpSpPr>
        <p:grpSpPr>
          <a:xfrm>
            <a:off x="2132570" y="4014516"/>
            <a:ext cx="7616049" cy="658838"/>
            <a:chOff x="1824226" y="3918823"/>
            <a:chExt cx="7616049" cy="65883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060E5B1-EA98-4D88-ADEA-05B4B3F5E649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– 36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5A82B8A-CF64-4D9D-AC3B-27B728769392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 – 27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1A22D45-5902-4A8D-A330-6A94CBDD43F7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 – 16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2B15FE2-4CA3-49C1-ADB8-939539E74CEA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 – 43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B1756D0-385C-429D-82E7-6C4A89548052}"/>
              </a:ext>
            </a:extLst>
          </p:cNvPr>
          <p:cNvGrpSpPr/>
          <p:nvPr/>
        </p:nvGrpSpPr>
        <p:grpSpPr>
          <a:xfrm>
            <a:off x="2232117" y="4517159"/>
            <a:ext cx="837249" cy="1312215"/>
            <a:chOff x="1933616" y="4498692"/>
            <a:chExt cx="837249" cy="131221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70974AD-D0A8-421E-BBC5-DDA7E467D94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36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7F420FD-85AE-4F14-BC91-A8C6C875577C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CC610EA-EC7B-4291-BB52-AA3EB6A4D89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9CE0D39-1970-444C-BC6F-CE33B49415CD}"/>
              </a:ext>
            </a:extLst>
          </p:cNvPr>
          <p:cNvGrpSpPr/>
          <p:nvPr/>
        </p:nvGrpSpPr>
        <p:grpSpPr>
          <a:xfrm>
            <a:off x="4314958" y="4510109"/>
            <a:ext cx="837249" cy="1312215"/>
            <a:chOff x="1933616" y="4498692"/>
            <a:chExt cx="837249" cy="131221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2C7ABAC-283D-4C00-A8DB-31F1F82A6CD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12477CA-8A1A-454A-8DF4-2BA98FD8C1C4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B570DB0-7BEA-4E97-9CFA-8F53C6F64D44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2D9F480-EA4D-4E9A-8325-2D57FFDB992C}"/>
              </a:ext>
            </a:extLst>
          </p:cNvPr>
          <p:cNvGrpSpPr/>
          <p:nvPr/>
        </p:nvGrpSpPr>
        <p:grpSpPr>
          <a:xfrm>
            <a:off x="6397799" y="4517159"/>
            <a:ext cx="837249" cy="1312215"/>
            <a:chOff x="1933616" y="4498692"/>
            <a:chExt cx="837249" cy="13122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BCDFCE7-C947-4822-8C09-2636855F116A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16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6BF0E48-4BEF-4A41-AAAD-4BC89948DC2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1655132-7C42-451D-B011-D7ACAAAFE4D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96B199A-7658-4D65-9A7E-A92EF88EA216}"/>
              </a:ext>
            </a:extLst>
          </p:cNvPr>
          <p:cNvGrpSpPr/>
          <p:nvPr/>
        </p:nvGrpSpPr>
        <p:grpSpPr>
          <a:xfrm>
            <a:off x="8480640" y="4510109"/>
            <a:ext cx="837249" cy="1312215"/>
            <a:chOff x="1933616" y="4498692"/>
            <a:chExt cx="837249" cy="131221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C823BE6-57B2-4263-8471-4AF3034611E6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43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588F639-D0F3-4DA2-BD24-4ED879CE81F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2C015B8-DA71-4E79-B157-403FA68BD51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808F891E-9683-4063-9CDD-B4348E31CE80}"/>
              </a:ext>
            </a:extLst>
          </p:cNvPr>
          <p:cNvSpPr txBox="1"/>
          <p:nvPr/>
        </p:nvSpPr>
        <p:spPr>
          <a:xfrm>
            <a:off x="2429447" y="585825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18F45BE-39E9-4A4A-84B8-7448E5B92727}"/>
              </a:ext>
            </a:extLst>
          </p:cNvPr>
          <p:cNvSpPr txBox="1"/>
          <p:nvPr/>
        </p:nvSpPr>
        <p:spPr>
          <a:xfrm>
            <a:off x="4512288" y="582737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541337D-131E-446A-BA18-89D0000C2E00}"/>
              </a:ext>
            </a:extLst>
          </p:cNvPr>
          <p:cNvSpPr txBox="1"/>
          <p:nvPr/>
        </p:nvSpPr>
        <p:spPr>
          <a:xfrm>
            <a:off x="6595129" y="585824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1D1A21C-3CC1-442B-BD6D-88247A668A15}"/>
              </a:ext>
            </a:extLst>
          </p:cNvPr>
          <p:cNvSpPr txBox="1"/>
          <p:nvPr/>
        </p:nvSpPr>
        <p:spPr>
          <a:xfrm>
            <a:off x="8677970" y="585825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ADD5EAD-61B7-4DC4-95B2-8C756F3E57F7}"/>
              </a:ext>
            </a:extLst>
          </p:cNvPr>
          <p:cNvSpPr/>
          <p:nvPr/>
        </p:nvSpPr>
        <p:spPr>
          <a:xfrm>
            <a:off x="5484833" y="6598881"/>
            <a:ext cx="4867564" cy="175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50" grpId="0"/>
      <p:bldP spid="51" grpId="0"/>
      <p:bldP spid="52" grpId="0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E2419C36-8B59-4BE7-B5F5-0310D4EEBD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672115" y="567004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B74B4C0-F6BA-4716-A943-4F8606D2B4D8}"/>
              </a:ext>
            </a:extLst>
          </p:cNvPr>
          <p:cNvSpPr/>
          <p:nvPr/>
        </p:nvSpPr>
        <p:spPr>
          <a:xfrm>
            <a:off x="3517950" y="1083463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DF245A-F8B8-4BC5-A538-6F8CDEB50BAE}"/>
              </a:ext>
            </a:extLst>
          </p:cNvPr>
          <p:cNvSpPr txBox="1"/>
          <p:nvPr/>
        </p:nvSpPr>
        <p:spPr>
          <a:xfrm>
            <a:off x="3955504" y="1083463"/>
            <a:ext cx="7564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Trên cây khế có 90 quả. Chim thần đã ăn mất 24 quả. Hỏi trên cây còn lại bao nhiêu quả khế?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C09325-2D98-4B0C-898D-1B16353F2854}"/>
              </a:ext>
            </a:extLst>
          </p:cNvPr>
          <p:cNvSpPr txBox="1"/>
          <p:nvPr/>
        </p:nvSpPr>
        <p:spPr>
          <a:xfrm>
            <a:off x="7866745" y="2367876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D6E7CF-9EFC-49CC-9924-C41F21E66B66}"/>
              </a:ext>
            </a:extLst>
          </p:cNvPr>
          <p:cNvSpPr txBox="1"/>
          <p:nvPr/>
        </p:nvSpPr>
        <p:spPr>
          <a:xfrm>
            <a:off x="6109686" y="2963296"/>
            <a:ext cx="576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Trên cây còn lại số quả khế là: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DE0FAF-9F6D-4DDA-A8BC-01C005D2E985}"/>
              </a:ext>
            </a:extLst>
          </p:cNvPr>
          <p:cNvSpPr txBox="1"/>
          <p:nvPr/>
        </p:nvSpPr>
        <p:spPr>
          <a:xfrm>
            <a:off x="6109686" y="362541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90 – 24 = 66 (quả)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ABC8AA-B8CD-4175-B55E-4062F07FBAC3}"/>
              </a:ext>
            </a:extLst>
          </p:cNvPr>
          <p:cNvSpPr txBox="1"/>
          <p:nvPr/>
        </p:nvSpPr>
        <p:spPr>
          <a:xfrm>
            <a:off x="6885372" y="4287524"/>
            <a:ext cx="47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66 quả khế.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7B4E2-CE1E-4FAA-9A32-0AD48AEF6EE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3060" y="1914459"/>
            <a:ext cx="4732940" cy="442936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A2345EB-96C0-4955-94F5-5B14CBB3FCE3}"/>
              </a:ext>
            </a:extLst>
          </p:cNvPr>
          <p:cNvSpPr/>
          <p:nvPr/>
        </p:nvSpPr>
        <p:spPr>
          <a:xfrm>
            <a:off x="5484833" y="6598881"/>
            <a:ext cx="4867564" cy="175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B1C2B3-7166-45F0-AA7B-1E8568A186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B49916-353D-49FF-8409-62DBA212C21E}"/>
              </a:ext>
            </a:extLst>
          </p:cNvPr>
          <p:cNvSpPr txBox="1"/>
          <p:nvPr/>
        </p:nvSpPr>
        <p:spPr>
          <a:xfrm>
            <a:off x="4060722" y="2389238"/>
            <a:ext cx="3924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CỐ, DẶN DÒ</a:t>
            </a:r>
          </a:p>
        </p:txBody>
      </p:sp>
    </p:spTree>
    <p:extLst>
      <p:ext uri="{BB962C8B-B14F-4D97-AF65-F5344CB8AC3E}">
        <p14:creationId xmlns:p14="http://schemas.microsoft.com/office/powerpoint/2010/main" val="164659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37160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TOÁN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05" y="4975745"/>
            <a:ext cx="115776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23: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Phép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trừ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)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7030A0"/>
                </a:solidFill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1)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4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TOÁN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05" y="4975745"/>
            <a:ext cx="115776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23: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Phép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trừ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)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7030A0"/>
                </a:solidFill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1)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7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9309ac64-8288-4ea0-aa2f-061f9418d41f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0"/>
            <a:ext cx="122089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Lam tac\tải xuống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46600"/>
            <a:ext cx="1295400" cy="156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636" y="5330826"/>
            <a:ext cx="1422400" cy="94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5330826"/>
            <a:ext cx="2383137" cy="80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30826"/>
            <a:ext cx="1016000" cy="67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0826"/>
            <a:ext cx="1422400" cy="94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37335" y="5295127"/>
            <a:ext cx="1219200" cy="74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3680603"/>
            <a:ext cx="1966643" cy="350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>
            <a:off x="9855992" y="3830552"/>
            <a:ext cx="2447745" cy="369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có liên quan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133" l="4950" r="90900">
                        <a14:backgroundMark x1="50900" y1="25867" x2="52200" y2="26400"/>
                        <a14:backgroundMark x1="63000" y1="48667" x2="62200" y2="49333"/>
                        <a14:backgroundMark x1="64800" y1="41467" x2="63600" y2="42000"/>
                        <a14:backgroundMark x1="71800" y1="48933" x2="72300" y2="50000"/>
                        <a14:backgroundMark x1="59500" y1="61467" x2="58500" y2="62800"/>
                        <a14:backgroundMark x1="39700" y1="48800" x2="39700" y2="49867"/>
                        <a14:backgroundMark x1="38400" y1="51600" x2="38000" y2="51867"/>
                        <a14:backgroundMark x1="46700" y1="53600" x2="47200" y2="54933"/>
                        <a14:backgroundMark x1="53100" y1="35333" x2="53100" y2="35867"/>
                        <a14:backgroundMark x1="71700" y1="45733" x2="71200" y2="46133"/>
                        <a14:backgroundMark x1="74600" y1="44267" x2="74000" y2="44800"/>
                        <a14:backgroundMark x1="77200" y1="49200" x2="77300" y2="49867"/>
                        <a14:backgroundMark x1="19800" y1="50133" x2="20500" y2="50400"/>
                        <a14:backgroundMark x1="22000" y1="47333" x2="22700" y2="47333"/>
                        <a14:backgroundMark x1="21100" y1="56800" x2="21100" y2="57333"/>
                        <a14:backgroundMark x1="23300" y1="34400" x2="23500" y2="35067"/>
                        <a14:backgroundMark x1="53500" y1="42667" x2="53600" y2="43467"/>
                        <a14:backgroundMark x1="66300" y1="23200" x2="67600" y2="23867"/>
                        <a14:backgroundMark x1="73400" y1="58400" x2="73500" y2="58800"/>
                      </a14:backgroundRemoval>
                    </a14:imgEffect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689599" y="-2260599"/>
            <a:ext cx="12375769" cy="1099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2" y="-133651"/>
            <a:ext cx="1219199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ình ảnh có liên quan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846623" y="3244817"/>
            <a:ext cx="1354183" cy="13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98" y="-838200"/>
            <a:ext cx="3474503" cy="349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565" y="1305004"/>
            <a:ext cx="27142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 VỆ</a:t>
            </a:r>
          </a:p>
          <a:p>
            <a:pPr algn="ctr" defTabSz="1219170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034" name="Picture 10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022" y="2746046"/>
            <a:ext cx="1536257" cy="9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1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13716000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149600" y="1391047"/>
            <a:ext cx="589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– 9 = 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60800" y="137160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21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149600" y="1391047"/>
            <a:ext cx="589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– 9 = 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56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9309ac64-8288-4ea0-aa2f-061f9418d41f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0"/>
            <a:ext cx="122089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Lam tac\tải xuống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46600"/>
            <a:ext cx="1295400" cy="156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636" y="5330826"/>
            <a:ext cx="1422400" cy="94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5330826"/>
            <a:ext cx="2383137" cy="80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30826"/>
            <a:ext cx="1016000" cy="67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0826"/>
            <a:ext cx="1422400" cy="94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37335" y="5295127"/>
            <a:ext cx="1219200" cy="74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3680603"/>
            <a:ext cx="1966643" cy="350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>
            <a:off x="9855992" y="3830552"/>
            <a:ext cx="2447745" cy="369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có liên quan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133" l="4950" r="90900">
                        <a14:backgroundMark x1="50900" y1="25867" x2="52200" y2="26400"/>
                        <a14:backgroundMark x1="63000" y1="48667" x2="62200" y2="49333"/>
                        <a14:backgroundMark x1="64800" y1="41467" x2="63600" y2="42000"/>
                        <a14:backgroundMark x1="71800" y1="48933" x2="72300" y2="50000"/>
                        <a14:backgroundMark x1="59500" y1="61467" x2="58500" y2="62800"/>
                        <a14:backgroundMark x1="39700" y1="48800" x2="39700" y2="49867"/>
                        <a14:backgroundMark x1="38400" y1="51600" x2="38000" y2="51867"/>
                        <a14:backgroundMark x1="46700" y1="53600" x2="47200" y2="54933"/>
                        <a14:backgroundMark x1="53100" y1="35333" x2="53100" y2="35867"/>
                        <a14:backgroundMark x1="71700" y1="45733" x2="71200" y2="46133"/>
                        <a14:backgroundMark x1="74600" y1="44267" x2="74000" y2="44800"/>
                        <a14:backgroundMark x1="77200" y1="49200" x2="77300" y2="49867"/>
                        <a14:backgroundMark x1="19800" y1="50133" x2="20500" y2="50400"/>
                        <a14:backgroundMark x1="22000" y1="47333" x2="22700" y2="47333"/>
                        <a14:backgroundMark x1="21100" y1="56800" x2="21100" y2="57333"/>
                        <a14:backgroundMark x1="23300" y1="34400" x2="23500" y2="35067"/>
                        <a14:backgroundMark x1="53500" y1="42667" x2="53600" y2="43467"/>
                        <a14:backgroundMark x1="66300" y1="23200" x2="67600" y2="23867"/>
                        <a14:backgroundMark x1="73400" y1="58400" x2="73500" y2="58800"/>
                      </a14:backgroundRemoval>
                    </a14:imgEffect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689599" y="-2260599"/>
            <a:ext cx="12375769" cy="1099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2" y="-133651"/>
            <a:ext cx="1219199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ình ảnh có liên quan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846623" y="3244817"/>
            <a:ext cx="1354183" cy="13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98" y="13716000"/>
            <a:ext cx="3474503" cy="349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565" y="13716000"/>
            <a:ext cx="27142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 VỆ</a:t>
            </a:r>
          </a:p>
          <a:p>
            <a:pPr algn="ctr" defTabSz="1219170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034" name="Picture 10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022" y="13716000"/>
            <a:ext cx="1536257" cy="9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03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9309ac64-8288-4ea0-aa2f-061f9418d41f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0"/>
            <a:ext cx="122089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Lam tac\tải xuống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46600"/>
            <a:ext cx="1295400" cy="156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636" y="5330826"/>
            <a:ext cx="1422400" cy="94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5330826"/>
            <a:ext cx="2383137" cy="80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30826"/>
            <a:ext cx="1016000" cy="67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0826"/>
            <a:ext cx="1422400" cy="94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37335" y="5295127"/>
            <a:ext cx="1219200" cy="74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3680603"/>
            <a:ext cx="1966643" cy="350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>
            <a:off x="9855992" y="3830552"/>
            <a:ext cx="2447745" cy="369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có liên quan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133" l="4950" r="90900">
                        <a14:backgroundMark x1="50900" y1="25867" x2="52200" y2="26400"/>
                        <a14:backgroundMark x1="63000" y1="48667" x2="62200" y2="49333"/>
                        <a14:backgroundMark x1="64800" y1="41467" x2="63600" y2="42000"/>
                        <a14:backgroundMark x1="71800" y1="48933" x2="72300" y2="50000"/>
                        <a14:backgroundMark x1="59500" y1="61467" x2="58500" y2="62800"/>
                        <a14:backgroundMark x1="39700" y1="48800" x2="39700" y2="49867"/>
                        <a14:backgroundMark x1="38400" y1="51600" x2="38000" y2="51867"/>
                        <a14:backgroundMark x1="46700" y1="53600" x2="47200" y2="54933"/>
                        <a14:backgroundMark x1="53100" y1="35333" x2="53100" y2="35867"/>
                        <a14:backgroundMark x1="71700" y1="45733" x2="71200" y2="46133"/>
                        <a14:backgroundMark x1="74600" y1="44267" x2="74000" y2="44800"/>
                        <a14:backgroundMark x1="77200" y1="49200" x2="77300" y2="49867"/>
                        <a14:backgroundMark x1="19800" y1="50133" x2="20500" y2="50400"/>
                        <a14:backgroundMark x1="22000" y1="47333" x2="22700" y2="47333"/>
                        <a14:backgroundMark x1="21100" y1="56800" x2="21100" y2="57333"/>
                        <a14:backgroundMark x1="23300" y1="34400" x2="23500" y2="35067"/>
                        <a14:backgroundMark x1="53500" y1="42667" x2="53600" y2="43467"/>
                        <a14:backgroundMark x1="66300" y1="23200" x2="67600" y2="23867"/>
                        <a14:backgroundMark x1="73400" y1="58400" x2="73500" y2="58800"/>
                      </a14:backgroundRemoval>
                    </a14:imgEffect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689599" y="-2260599"/>
            <a:ext cx="12375769" cy="1099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2" y="-133651"/>
            <a:ext cx="1219199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ình ảnh có liên quan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846623" y="3244817"/>
            <a:ext cx="1354183" cy="13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98" y="-838200"/>
            <a:ext cx="3474503" cy="349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565" y="1305004"/>
            <a:ext cx="27142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 VỆ</a:t>
            </a:r>
          </a:p>
          <a:p>
            <a:pPr algn="ctr" defTabSz="1219170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034" name="Picture 10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022" y="2746046"/>
            <a:ext cx="1536257" cy="9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70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37160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TOÁN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05" y="4975745"/>
            <a:ext cx="115776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23: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Phép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trừ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)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7030A0"/>
                </a:solidFill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1)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60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TOÁN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05" y="4975745"/>
            <a:ext cx="115776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23: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Phép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trừ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)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7030A0"/>
                </a:solidFill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1)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51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073"/>
            <a:ext cx="11277600" cy="684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133600" y="1570435"/>
            <a:ext cx="8331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1219170"/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khỉ</a:t>
            </a:r>
            <a:r>
              <a:rPr lang="en-US" sz="48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1219170"/>
            <a:r>
              <a:rPr lang="en-US" sz="48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chặn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</a:p>
          <a:p>
            <a:pPr algn="ctr" defTabSz="1219170"/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tặc</a:t>
            </a:r>
            <a:endParaRPr lang="en-US" sz="48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10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Lam tac\tải xuố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6800" y="4076896"/>
            <a:ext cx="101600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Lam tac\800px_COLOURBOX9774185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9011" y="4708885"/>
            <a:ext cx="2235200" cy="5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4708885"/>
            <a:ext cx="1392768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580">
            <a:off x="641530" y="5170075"/>
            <a:ext cx="1455492" cy="49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94211" y="4954731"/>
            <a:ext cx="1326243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Lam tac\tree-576145_960_72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1" y="5156200"/>
            <a:ext cx="79163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Lam tac\lumberjack-lean-on-the-wood-log-vector-7780327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 flipH="1">
            <a:off x="398783" y="4338351"/>
            <a:ext cx="1940984" cy="298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Untitleda (2)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006600"/>
            <a:ext cx="5452533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ADMIN\Desktop\Picture1a (2)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553" y="4121206"/>
            <a:ext cx="2080684" cy="30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ADMIN\Desktop\Lam tac\il_570xN.938660066_slvo.jp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6400" y="4316605"/>
            <a:ext cx="1473200" cy="275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ADMIN\Desktop\Lam tac\stock-vector-cartoon-art-of-a-lumberjack-paul-bunyan-type-with-a-log-on-his-shoulder-this-guy-has-the-typical-17555299.jp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75236" y="5228743"/>
            <a:ext cx="1320800" cy="184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C:\Users\ADMIN\Desktop\Lam tac\e7f4c27d556f238339f9337509756439--lumberjacks-vectors.jp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9429" l="0" r="98475">
                        <a14:foregroundMark x1="17797" y1="71714" x2="15085" y2="80000"/>
                        <a14:foregroundMark x1="47627" y1="13714" x2="51017" y2="20286"/>
                        <a14:foregroundMark x1="56441" y1="13714" x2="56441" y2="2028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037" y="4253424"/>
            <a:ext cx="2387963" cy="283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09" y="-159051"/>
            <a:ext cx="1262592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ADMIN\Desktop\Tai nguyen thiet ke tro choi\Giai cuu rung xanh\scimmia-del-fumetto-31653934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100000">
                        <a14:foregroundMark x1="21875" y1="25791" x2="17750" y2="43845"/>
                        <a14:foregroundMark x1="39625" y1="23329" x2="31750" y2="45369"/>
                        <a14:foregroundMark x1="29750" y1="24385" x2="28625" y2="40914"/>
                        <a14:foregroundMark x1="14625" y1="28722" x2="19250" y2="40445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793">
            <a:off x="2769429" y="715127"/>
            <a:ext cx="1063888" cy="11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100000" l="0" r="100000">
                        <a14:foregroundMark x1="14088" y1="17556" x2="2210" y2="22889"/>
                        <a14:foregroundMark x1="22376" y1="11778" x2="27624" y2="14444"/>
                        <a14:foregroundMark x1="33149" y1="4667" x2="33978" y2="10000"/>
                        <a14:foregroundMark x1="35083" y1="21333" x2="38398" y2="26667"/>
                        <a14:foregroundMark x1="81215" y1="8000" x2="83149" y2="14444"/>
                        <a14:foregroundMark x1="92541" y1="12444" x2="98619" y2="14667"/>
                        <a14:foregroundMark x1="98895" y1="19778" x2="96961" y2="21556"/>
                        <a14:foregroundMark x1="88398" y1="21556" x2="90608" y2="24667"/>
                        <a14:foregroundMark x1="82873" y1="26889" x2="84807" y2="31556"/>
                        <a14:backgroundMark x1="46409" y1="26667" x2="47514" y2="27778"/>
                        <a14:backgroundMark x1="35359" y1="55778" x2="33978" y2="5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2671">
            <a:off x="7590614" y="-404789"/>
            <a:ext cx="1421479" cy="176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ình ảnh có liên quan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6128945" y="478727"/>
            <a:ext cx="1114368" cy="108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monkey cartoon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560" flipH="1">
            <a:off x="9789494" y="936409"/>
            <a:ext cx="1346325" cy="132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pineapple cartoon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73" y="1267405"/>
            <a:ext cx="1105583" cy="116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ình ảnh có liên quan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93" y="1782883"/>
            <a:ext cx="667439" cy="80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83" y="308680"/>
            <a:ext cx="749899" cy="97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Hình ảnh có liên quan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2" y="1309928"/>
            <a:ext cx="643467" cy="7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353" y="2176816"/>
            <a:ext cx="705331" cy="91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1.png"/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86" y="3665081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44994" flipH="1">
            <a:off x="-524716" y="5632318"/>
            <a:ext cx="1940984" cy="298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ADMIN\Desktop\Picture1.png"/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081" y="3862274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7892" flipH="1">
            <a:off x="2540499" y="5980671"/>
            <a:ext cx="1473200" cy="275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esktop\Picture1.png"/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537" y="3765550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Picture1a (2)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3466">
            <a:off x="5865671" y="5629330"/>
            <a:ext cx="2080684" cy="30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ADMIN\Desktop\Picture1.png"/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1" y="4813301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Lam tac\stock-vector-cartoon-art-of-a-lumberjack-paul-bunyan-type-with-a-log-on-his-shoulder-this-guy-has-the-typical-17555299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71364" flipH="1">
            <a:off x="8383940" y="6188862"/>
            <a:ext cx="1320800" cy="184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ADMIN\Desktop\Picture1.png"/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1" y="4000501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Lam tac\e7f4c27d556f238339f9337509756439--lumberjacks-vectors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9429" l="0" r="98475">
                        <a14:foregroundMark x1="17797" y1="71714" x2="15085" y2="80000"/>
                        <a14:foregroundMark x1="47627" y1="13714" x2="51017" y2="20286"/>
                        <a14:foregroundMark x1="56441" y1="13714" x2="56441" y2="2028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92405">
            <a:off x="9668444" y="6053952"/>
            <a:ext cx="2387963" cy="283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219200" y="37338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Calibri"/>
              </a:rPr>
              <a:t>1</a:t>
            </a:r>
          </a:p>
        </p:txBody>
      </p:sp>
      <p:sp>
        <p:nvSpPr>
          <p:cNvPr id="40" name="Oval 39"/>
          <p:cNvSpPr/>
          <p:nvPr/>
        </p:nvSpPr>
        <p:spPr>
          <a:xfrm>
            <a:off x="3376663" y="37338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Calibri"/>
              </a:rPr>
              <a:t>2</a:t>
            </a:r>
          </a:p>
        </p:txBody>
      </p:sp>
      <p:sp>
        <p:nvSpPr>
          <p:cNvPr id="41" name="Oval 40"/>
          <p:cNvSpPr/>
          <p:nvPr/>
        </p:nvSpPr>
        <p:spPr>
          <a:xfrm>
            <a:off x="6495117" y="3780971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Calibri"/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8229600" y="45593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Calibri"/>
              </a:rPr>
              <a:t>4</a:t>
            </a:r>
          </a:p>
        </p:txBody>
      </p:sp>
      <p:sp>
        <p:nvSpPr>
          <p:cNvPr id="43" name="Oval 42"/>
          <p:cNvSpPr/>
          <p:nvPr/>
        </p:nvSpPr>
        <p:spPr>
          <a:xfrm>
            <a:off x="10147420" y="3836529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Calibri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238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6.17284E-7 L 0.00226 0.4728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3951E-6 L 0.00521 0.28487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00173 0.3342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64198E-7 L -0.00087 0.53395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149600" y="1391047"/>
            <a:ext cx="589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– 9 = 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67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946400" y="1492647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– 7 = ?</a:t>
            </a:r>
          </a:p>
          <a:p>
            <a:pPr algn="ctr" defTabSz="1219170"/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5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133600" y="1492647"/>
            <a:ext cx="772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– 8 = ?</a:t>
            </a:r>
          </a:p>
          <a:p>
            <a:pPr algn="ctr" defTabSz="1219170"/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41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438400" y="1492647"/>
            <a:ext cx="711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– 6 = ?</a:t>
            </a:r>
          </a:p>
          <a:p>
            <a:pPr algn="ctr" defTabSz="1219170"/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41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743200" y="1492647"/>
            <a:ext cx="660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– 7 = ?</a:t>
            </a:r>
          </a:p>
          <a:p>
            <a:pPr algn="ctr" defTabSz="1219170"/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02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86860282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512</Words>
  <Application>Microsoft Office PowerPoint</Application>
  <PresentationFormat>Widescreen</PresentationFormat>
  <Paragraphs>120</Paragraphs>
  <Slides>25</Slides>
  <Notes>0</Notes>
  <HiddenSlides>8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Arial-Rounded</vt:lpstr>
      <vt:lpstr>Calibri</vt:lpstr>
      <vt:lpstr>等线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Huyen</cp:lastModifiedBy>
  <cp:revision>23</cp:revision>
  <dcterms:created xsi:type="dcterms:W3CDTF">2021-07-24T01:07:49Z</dcterms:created>
  <dcterms:modified xsi:type="dcterms:W3CDTF">2021-11-26T02:47:00Z</dcterms:modified>
</cp:coreProperties>
</file>