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74" r:id="rId4"/>
    <p:sldId id="324" r:id="rId5"/>
    <p:sldId id="368" r:id="rId6"/>
    <p:sldId id="347" r:id="rId7"/>
    <p:sldId id="333" r:id="rId8"/>
    <p:sldId id="332" r:id="rId9"/>
    <p:sldId id="334" r:id="rId10"/>
    <p:sldId id="335" r:id="rId11"/>
    <p:sldId id="370" r:id="rId12"/>
    <p:sldId id="371" r:id="rId13"/>
    <p:sldId id="350" r:id="rId14"/>
    <p:sldId id="351" r:id="rId15"/>
    <p:sldId id="352" r:id="rId16"/>
    <p:sldId id="354" r:id="rId17"/>
    <p:sldId id="353" r:id="rId18"/>
    <p:sldId id="375" r:id="rId19"/>
    <p:sldId id="377" r:id="rId20"/>
    <p:sldId id="378" r:id="rId21"/>
    <p:sldId id="376" r:id="rId22"/>
    <p:sldId id="379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39" r:id="rId31"/>
    <p:sldId id="322" r:id="rId32"/>
    <p:sldId id="279" r:id="rId33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006600"/>
    <a:srgbClr val="FF9999"/>
    <a:srgbClr val="FF5050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70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g"/><Relationship Id="rId7" Type="http://schemas.openxmlformats.org/officeDocument/2006/relationships/image" Target="../media/image1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.xml"/><Relationship Id="rId7" Type="http://schemas.openxmlformats.org/officeDocument/2006/relationships/image" Target="../media/image27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6.xml"/><Relationship Id="rId7" Type="http://schemas.openxmlformats.org/officeDocument/2006/relationships/image" Target="../media/image27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</a:t>
            </a:r>
            <a:r>
              <a:rPr lang="vi-VN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Ư</a:t>
            </a:r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1485901" y="4564633"/>
            <a:ext cx="6297553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6" y="891878"/>
            <a:ext cx="6326129" cy="341996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843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297072"/>
            <a:ext cx="9144000" cy="4417927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494972"/>
            <a:ext cx="6792684" cy="329474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2581" y="194127"/>
            <a:ext cx="241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KẾT LUẬN</a:t>
            </a:r>
          </a:p>
        </p:txBody>
      </p:sp>
    </p:spTree>
    <p:extLst>
      <p:ext uri="{BB962C8B-B14F-4D97-AF65-F5344CB8AC3E}">
        <p14:creationId xmlns:p14="http://schemas.microsoft.com/office/powerpoint/2010/main" val="143056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28134"/>
            <a:ext cx="1989208" cy="6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689" y="687589"/>
            <a:ext cx="560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3" y="1200695"/>
            <a:ext cx="2782548" cy="194462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36" y="1158012"/>
            <a:ext cx="2946252" cy="199948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86" y="1149254"/>
            <a:ext cx="2689415" cy="194462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" y="3386595"/>
            <a:ext cx="2822448" cy="2092317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00" y="3386595"/>
            <a:ext cx="2913888" cy="211531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87" y="3386595"/>
            <a:ext cx="2724912" cy="210916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97042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933366" y="4334134"/>
            <a:ext cx="5264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nghe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27" y="891878"/>
            <a:ext cx="4922448" cy="344012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013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953297" y="4420961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buộc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cháu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41" y="956667"/>
            <a:ext cx="5054161" cy="3430031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6715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44976" y="4377645"/>
            <a:ext cx="729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bữa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61" y="956667"/>
            <a:ext cx="4619380" cy="334011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1820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429273" y="4647098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Hạc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00" y="991094"/>
            <a:ext cx="4623007" cy="342709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5860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873287" y="4633417"/>
            <a:ext cx="3597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dắt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36" y="991094"/>
            <a:ext cx="4919828" cy="3571507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6722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677711" y="4764046"/>
            <a:ext cx="558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ốm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37" y="991093"/>
            <a:ext cx="4675070" cy="361864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8424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4873172" cy="241456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6789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2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91" y="1663943"/>
            <a:ext cx="3875389" cy="22984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92024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6" y="4179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69910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YÊU THƯƠNG GIA ĐÌNH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82" y="2262479"/>
            <a:ext cx="310286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297072"/>
            <a:ext cx="9144000" cy="4417927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494972"/>
            <a:ext cx="6792684" cy="329474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buộc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bữa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36545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221" y="939584"/>
            <a:ext cx="217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5764" y="939584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0" y="1433776"/>
            <a:ext cx="3048000" cy="2005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26" y="1462804"/>
            <a:ext cx="2804160" cy="2042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94" y="1477318"/>
            <a:ext cx="2950464" cy="2097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0" y="3504964"/>
            <a:ext cx="3108960" cy="2194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10" y="3482485"/>
            <a:ext cx="2919984" cy="21884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86" y="3577626"/>
            <a:ext cx="2895600" cy="21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79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651" y="869042"/>
            <a:ext cx="217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915" y="1421291"/>
            <a:ext cx="8563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cử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1135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810512" y="4041746"/>
            <a:ext cx="7662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hôn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02" y="1211594"/>
            <a:ext cx="4019097" cy="264456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130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01598" y="4199579"/>
            <a:ext cx="8759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8000"/>
                </a:solidFill>
              </a:rPr>
              <a:t>Bạn nhỏ đang gọi điện thoại cho ông và nói</a:t>
            </a:r>
            <a:endParaRPr lang="en-US" sz="2800" dirty="0">
              <a:solidFill>
                <a:srgbClr val="008000"/>
              </a:solidFill>
            </a:endParaRPr>
          </a:p>
          <a:p>
            <a:pPr algn="ctr"/>
            <a:r>
              <a:rPr lang="vi-VN" sz="2800" dirty="0">
                <a:solidFill>
                  <a:srgbClr val="008000"/>
                </a:solidFill>
              </a:rPr>
              <a:t> “Cháu nhớ ông lắm!”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51" y="956666"/>
            <a:ext cx="4386600" cy="319458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73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839447" y="4067529"/>
            <a:ext cx="729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“Con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!”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06" y="891878"/>
            <a:ext cx="4324415" cy="307355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848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8876" y="4376441"/>
            <a:ext cx="8905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8000"/>
                </a:solidFill>
              </a:rPr>
              <a:t>Bạn nhỏ đang nắm tay bố vừa đi làm đồng về và hỏi </a:t>
            </a:r>
            <a:endParaRPr lang="en-US" sz="2800" dirty="0">
              <a:solidFill>
                <a:srgbClr val="008000"/>
              </a:solidFill>
            </a:endParaRPr>
          </a:p>
          <a:p>
            <a:pPr algn="ctr"/>
            <a:r>
              <a:rPr lang="vi-VN" sz="2800" dirty="0">
                <a:solidFill>
                  <a:srgbClr val="008000"/>
                </a:solidFill>
              </a:rPr>
              <a:t>“Bố có mệt không ạ?”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85" y="987059"/>
            <a:ext cx="4577302" cy="323103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00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640578" y="4546333"/>
            <a:ext cx="60628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solidFill>
                  <a:srgbClr val="008000"/>
                </a:solidFill>
              </a:rPr>
              <a:t>Bạn nhỏ đang vuốt má em bé và nói </a:t>
            </a:r>
            <a:endParaRPr lang="en-US" sz="2800" dirty="0">
              <a:solidFill>
                <a:srgbClr val="008000"/>
              </a:solidFill>
            </a:endParaRPr>
          </a:p>
          <a:p>
            <a:pPr algn="ctr"/>
            <a:r>
              <a:rPr lang="vi-VN" sz="2800" dirty="0">
                <a:solidFill>
                  <a:srgbClr val="008000"/>
                </a:solidFill>
              </a:rPr>
              <a:t>“Em dễ thương quá!”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40" y="956667"/>
            <a:ext cx="4603554" cy="345026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670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406350" y="4285084"/>
            <a:ext cx="6239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solidFill>
                  <a:srgbClr val="008000"/>
                </a:solidFill>
              </a:rPr>
              <a:t>Bạn nhỏ đang giơ ngón tay cái và nói </a:t>
            </a:r>
            <a:endParaRPr lang="en-US" sz="2800" dirty="0">
              <a:solidFill>
                <a:srgbClr val="008000"/>
              </a:solidFill>
            </a:endParaRPr>
          </a:p>
          <a:p>
            <a:pPr algn="ctr"/>
            <a:r>
              <a:rPr lang="vi-VN" sz="2800" dirty="0">
                <a:solidFill>
                  <a:srgbClr val="008000"/>
                </a:solidFill>
              </a:rPr>
              <a:t>“Anh thật tuyệt vời!”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45" y="891878"/>
            <a:ext cx="4457472" cy="331260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09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4873172" cy="241456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cử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6789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2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8" y="1678457"/>
            <a:ext cx="3887298" cy="219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157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1" y="1069912"/>
            <a:ext cx="3844689" cy="30213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66057" y="2057375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3174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4097" y="353943"/>
            <a:ext cx="2775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256" y="1712686"/>
            <a:ext cx="772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yên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cử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438465" y="1244469"/>
              <a:ext cx="6724274" cy="120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Gia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đình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cha</a:t>
              </a: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anh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ông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thương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Gia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đình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quê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hương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tim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mãi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thương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dạt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dào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5" y="372381"/>
            <a:ext cx="77057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2728145"/>
            <a:ext cx="3439886" cy="2497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14514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04619" y="119085"/>
            <a:ext cx="5666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" y="879764"/>
            <a:ext cx="2869158" cy="203625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66" y="879765"/>
            <a:ext cx="2768634" cy="20518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8830"/>
            <a:ext cx="2946400" cy="202718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8" y="3245818"/>
            <a:ext cx="3463455" cy="197794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86" y="3238642"/>
            <a:ext cx="3672007" cy="198512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9485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0319" y="4121704"/>
            <a:ext cx="796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ăn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59" y="956667"/>
            <a:ext cx="4217760" cy="299336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145012" y="4384019"/>
            <a:ext cx="499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bới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giun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3" y="891878"/>
            <a:ext cx="4435474" cy="328709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141254" y="4616422"/>
            <a:ext cx="5069363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27" y="891878"/>
            <a:ext cx="5161247" cy="355105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1457326" y="4519878"/>
            <a:ext cx="6240346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05" y="928056"/>
            <a:ext cx="5877437" cy="335654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72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564</Words>
  <Application>Microsoft Office PowerPoint</Application>
  <PresentationFormat>On-screen Show (16:10)</PresentationFormat>
  <Paragraphs>118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宋体</vt:lpstr>
      <vt:lpstr>.VnTifani Heavy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MinhThangPC.VN</cp:lastModifiedBy>
  <cp:revision>168</cp:revision>
  <dcterms:created xsi:type="dcterms:W3CDTF">2020-02-10T09:35:50Z</dcterms:created>
  <dcterms:modified xsi:type="dcterms:W3CDTF">2025-01-09T02:17:25Z</dcterms:modified>
</cp:coreProperties>
</file>