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80" r:id="rId2"/>
    <p:sldId id="256" r:id="rId3"/>
    <p:sldId id="364" r:id="rId4"/>
    <p:sldId id="285" r:id="rId5"/>
    <p:sldId id="368" r:id="rId6"/>
    <p:sldId id="369" r:id="rId7"/>
    <p:sldId id="370" r:id="rId8"/>
    <p:sldId id="339" r:id="rId9"/>
    <p:sldId id="353" r:id="rId10"/>
    <p:sldId id="371" r:id="rId11"/>
    <p:sldId id="308" r:id="rId12"/>
  </p:sldIdLst>
  <p:sldSz cx="9144000" cy="5715000" type="screen16x10"/>
  <p:notesSz cx="6858000" cy="9144000"/>
  <p:embeddedFontLst>
    <p:embeddedFont>
      <p:font typeface="黑体" panose="02010609060101010101" pitchFamily="49" charset="-122"/>
      <p:regular r:id="rId14"/>
    </p:embeddedFont>
    <p:embeddedFont>
      <p:font typeface="VNI-Thufap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CCFF"/>
    <a:srgbClr val="FF6600"/>
    <a:srgbClr val="FF9393"/>
    <a:srgbClr val="FFAEFF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88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660" y="9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09/01/2025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75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1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88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16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10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55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95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2025/1/9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09784" y="155718"/>
            <a:ext cx="7358683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557845"/>
            <a:ext cx="67818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71085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831F9E-153E-4251-808C-8330DF1FB79D}"/>
              </a:ext>
            </a:extLst>
          </p:cNvPr>
          <p:cNvSpPr txBox="1"/>
          <p:nvPr/>
        </p:nvSpPr>
        <p:spPr>
          <a:xfrm>
            <a:off x="683395" y="1093962"/>
            <a:ext cx="79408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GV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587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23779" y="4166134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(</a:t>
            </a:r>
            <a:r>
              <a:rPr lang="en-US" sz="2400" b="1" dirty="0" err="1">
                <a:solidFill>
                  <a:schemeClr val="bg1"/>
                </a:solidFill>
              </a:rPr>
              <a:t>tiết</a:t>
            </a:r>
            <a:r>
              <a:rPr lang="en-US" sz="2400" b="1" dirty="0">
                <a:solidFill>
                  <a:schemeClr val="bg1"/>
                </a:solidFill>
              </a:rPr>
              <a:t> 1, 2)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BEDE5C-494D-47E5-8E31-FC8D1219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83" y="952234"/>
            <a:ext cx="8116433" cy="38105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BEE75D-5D30-482A-8D69-FEFA1507F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1766"/>
            <a:ext cx="4453852" cy="5193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51A83E-C57D-48CB-B8FE-29C81A776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35" y="599770"/>
            <a:ext cx="4046437" cy="2340857"/>
          </a:xfrm>
          <a:prstGeom prst="rect">
            <a:avLst/>
          </a:prstGeom>
        </p:spPr>
      </p:pic>
      <p:sp>
        <p:nvSpPr>
          <p:cNvPr id="7" name="Line 12">
            <a:extLst>
              <a:ext uri="{FF2B5EF4-FFF2-40B4-BE49-F238E27FC236}">
                <a16:creationId xmlns:a16="http://schemas.microsoft.com/office/drawing/2014/main" xmlns="" id="{DE992EEC-C425-4F75-B834-55D129FC6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48" y="540321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16E108-F034-4A4E-9534-99299A934541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370EDB-9F29-4B1D-A98C-CD576F238DB0}"/>
              </a:ext>
            </a:extLst>
          </p:cNvPr>
          <p:cNvSpPr txBox="1"/>
          <p:nvPr/>
        </p:nvSpPr>
        <p:spPr>
          <a:xfrm>
            <a:off x="159712" y="2857500"/>
            <a:ext cx="4530436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GB" sz="2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82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AutoShape 2" descr="Những Điều Bạn Cần Biết] - Tết Nguyên Đán Là gì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79277BD-B56A-43F5-B714-7E34DE6CF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83" y="688981"/>
            <a:ext cx="7719253" cy="46145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BA9EE9-CCE6-4E2C-89C6-5330DF1654FA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98007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AutoShape 2" descr="Những Điều Bạn Cần Biết] - Tết Nguyên Đán Là gì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F647D3-4B44-4894-B3B9-DD209F3B9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899" y="920997"/>
            <a:ext cx="3935401" cy="46633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A84014-7C3E-4A10-A703-4E1893D5EF44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57910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AutoShape 2" descr="Những Điều Bạn Cần Biết] - Tết Nguyên Đán Là gì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474C54-B339-446D-B778-36982D73C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565" y="687293"/>
            <a:ext cx="4320490" cy="4897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F28535-31E4-499E-8109-DE4F8EC90FFB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12560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AutoShape 2" descr="Những Điều Bạn Cần Biết] - Tết Nguyên Đán Là gì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ECCDFF-18FE-4249-97F4-AFF295B10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68" y="920997"/>
            <a:ext cx="7304447" cy="4324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BC347E-49A6-493F-8110-9D859E2992B7}"/>
              </a:ext>
            </a:extLst>
          </p:cNvPr>
          <p:cNvSpPr txBox="1"/>
          <p:nvPr/>
        </p:nvSpPr>
        <p:spPr>
          <a:xfrm>
            <a:off x="118148" y="196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53197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>
            <a:extLst>
              <a:ext uri="{FF2B5EF4-FFF2-40B4-BE49-F238E27FC236}">
                <a16:creationId xmlns:a16="http://schemas.microsoft.com/office/drawing/2014/main" xmlns="" id="{353E3918-F661-45C5-9196-B0FBBAF9BB4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DEC611-10CB-495A-B693-150E05A1C3F5}"/>
              </a:ext>
            </a:extLst>
          </p:cNvPr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6E0C57-2217-42B1-BB00-95C2408B2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2242"/>
            <a:ext cx="9144000" cy="1179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63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1307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8965CC-2946-4FBE-8A9A-457650739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99" y="653846"/>
            <a:ext cx="7392202" cy="28840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E5D0A1-1DC3-4E78-8E28-F7038A371F1A}"/>
              </a:ext>
            </a:extLst>
          </p:cNvPr>
          <p:cNvSpPr txBox="1"/>
          <p:nvPr/>
        </p:nvSpPr>
        <p:spPr>
          <a:xfrm>
            <a:off x="346509" y="4650269"/>
            <a:ext cx="9047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BA2D508-FF60-4072-89AD-C117F01F7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005" y="3537925"/>
            <a:ext cx="4177364" cy="1112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928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5AFBEF-1090-43A0-9805-7F52495862A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5AFBEF-1090-43A0-9805-7F52495862A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5AFBEF-1090-43A0-9805-7F52495862A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5AFBEF-1090-43A0-9805-7F52495862A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4748</TotalTime>
  <Words>281</Words>
  <Application>Microsoft Office PowerPoint</Application>
  <PresentationFormat>On-screen Show (16:10)</PresentationFormat>
  <Paragraphs>36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黑体</vt:lpstr>
      <vt:lpstr>VNI-Thufap2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MinhThangPC.VN</cp:lastModifiedBy>
  <cp:revision>162</cp:revision>
  <dcterms:created xsi:type="dcterms:W3CDTF">2020-02-10T09:35:50Z</dcterms:created>
  <dcterms:modified xsi:type="dcterms:W3CDTF">2025-01-09T02:07:28Z</dcterms:modified>
</cp:coreProperties>
</file>