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64" r:id="rId4"/>
    <p:sldId id="373" r:id="rId5"/>
    <p:sldId id="372" r:id="rId6"/>
    <p:sldId id="376" r:id="rId7"/>
    <p:sldId id="375" r:id="rId8"/>
    <p:sldId id="377" r:id="rId9"/>
    <p:sldId id="308" r:id="rId10"/>
  </p:sldIdLst>
  <p:sldSz cx="9144000" cy="5715000" type="screen16x10"/>
  <p:notesSz cx="6858000" cy="9144000"/>
  <p:embeddedFontLst>
    <p:embeddedFont>
      <p:font typeface="黑体" panose="02010609060101010101" pitchFamily="49" charset="-12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660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09/01/2025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19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7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47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81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36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21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09784" y="155718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3779" y="4166134"/>
            <a:ext cx="249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(</a:t>
            </a:r>
            <a:r>
              <a:rPr lang="en-US" sz="2400" b="1" dirty="0" err="1">
                <a:solidFill>
                  <a:schemeClr val="bg1"/>
                </a:solidFill>
              </a:rPr>
              <a:t>tiết</a:t>
            </a:r>
            <a:r>
              <a:rPr lang="en-US" sz="2400" b="1" dirty="0">
                <a:solidFill>
                  <a:schemeClr val="bg1"/>
                </a:solidFill>
              </a:rPr>
              <a:t> 1, 2)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BEDE5C-494D-47E5-8E31-FC8D12194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83" y="952234"/>
            <a:ext cx="8116433" cy="38105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>
            <a:extLst>
              <a:ext uri="{FF2B5EF4-FFF2-40B4-BE49-F238E27FC236}">
                <a16:creationId xmlns:a16="http://schemas.microsoft.com/office/drawing/2014/main" xmlns="" id="{DE992EEC-C425-4F75-B834-55D129FC6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48" y="54032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16E108-F034-4A4E-9534-99299A934541}"/>
              </a:ext>
            </a:extLst>
          </p:cNvPr>
          <p:cNvSpPr txBox="1"/>
          <p:nvPr/>
        </p:nvSpPr>
        <p:spPr>
          <a:xfrm>
            <a:off x="118148" y="1961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B13C85-C0BE-477A-AF5F-FD0F4CD06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05" y="3358414"/>
            <a:ext cx="2975584" cy="2293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83371FC-1274-4121-B987-25A4F0084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536" y="3355901"/>
            <a:ext cx="2947834" cy="22931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55F42F1-711B-4ED5-8CB5-0EBC24013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369" y="3353387"/>
            <a:ext cx="3004087" cy="22931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F324D93-B279-4416-B72E-9BFCDD41F9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233" b="9136"/>
          <a:stretch/>
        </p:blipFill>
        <p:spPr>
          <a:xfrm>
            <a:off x="2057676" y="1421693"/>
            <a:ext cx="5264944" cy="18359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076E3D9-1E2B-46EA-BC53-77D5B3F0BB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980" b="17760"/>
          <a:stretch/>
        </p:blipFill>
        <p:spPr>
          <a:xfrm>
            <a:off x="321087" y="571499"/>
            <a:ext cx="8501826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82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>
            <a:extLst>
              <a:ext uri="{FF2B5EF4-FFF2-40B4-BE49-F238E27FC236}">
                <a16:creationId xmlns:a16="http://schemas.microsoft.com/office/drawing/2014/main" xmlns="" id="{DE992EEC-C425-4F75-B834-55D129FC6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48" y="54032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16E108-F034-4A4E-9534-99299A934541}"/>
              </a:ext>
            </a:extLst>
          </p:cNvPr>
          <p:cNvSpPr txBox="1"/>
          <p:nvPr/>
        </p:nvSpPr>
        <p:spPr>
          <a:xfrm>
            <a:off x="118148" y="1961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A2F1BFC-0B27-474B-A16B-45747CBD2A10}"/>
              </a:ext>
            </a:extLst>
          </p:cNvPr>
          <p:cNvSpPr/>
          <p:nvPr/>
        </p:nvSpPr>
        <p:spPr>
          <a:xfrm>
            <a:off x="404848" y="805335"/>
            <a:ext cx="8543707" cy="4104330"/>
          </a:xfrm>
          <a:prstGeom prst="roundRect">
            <a:avLst/>
          </a:prstGeom>
          <a:solidFill>
            <a:srgbClr val="EAB1D3"/>
          </a:solidFill>
          <a:ln>
            <a:solidFill>
              <a:srgbClr val="FF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82B10B-6813-4D53-B137-0EBF3467DF7D}"/>
              </a:ext>
            </a:extLst>
          </p:cNvPr>
          <p:cNvSpPr txBox="1"/>
          <p:nvPr/>
        </p:nvSpPr>
        <p:spPr>
          <a:xfrm>
            <a:off x="545682" y="964674"/>
            <a:ext cx="82889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  </a:t>
            </a:r>
            <a:r>
              <a:rPr lang="en-GB" sz="2400" b="1" dirty="0"/>
              <a:t>Qua </a:t>
            </a:r>
            <a:r>
              <a:rPr lang="en-GB" sz="2400" b="1" dirty="0" err="1"/>
              <a:t>đường</a:t>
            </a:r>
            <a:r>
              <a:rPr lang="en-GB" sz="2400" b="1" dirty="0"/>
              <a:t> ở </a:t>
            </a:r>
            <a:r>
              <a:rPr lang="en-GB" sz="2400" b="1" dirty="0" err="1"/>
              <a:t>đoạn</a:t>
            </a:r>
            <a:r>
              <a:rPr lang="en-GB" sz="2400" b="1" dirty="0"/>
              <a:t> </a:t>
            </a:r>
            <a:r>
              <a:rPr lang="en-GB" sz="2400" b="1" dirty="0" err="1"/>
              <a:t>đường</a:t>
            </a:r>
            <a:r>
              <a:rPr lang="en-GB" sz="2400" b="1" dirty="0"/>
              <a:t> </a:t>
            </a:r>
            <a:r>
              <a:rPr lang="en-GB" sz="2400" b="1" dirty="0" err="1"/>
              <a:t>có</a:t>
            </a:r>
            <a:r>
              <a:rPr lang="en-GB" sz="2400" b="1" dirty="0"/>
              <a:t> </a:t>
            </a:r>
            <a:r>
              <a:rPr lang="en-GB" sz="2400" b="1" dirty="0" err="1"/>
              <a:t>đèn</a:t>
            </a:r>
            <a:r>
              <a:rPr lang="en-GB" sz="2400" b="1" dirty="0"/>
              <a:t> </a:t>
            </a:r>
            <a:r>
              <a:rPr lang="en-GB" sz="2400" b="1" dirty="0" err="1"/>
              <a:t>tín</a:t>
            </a:r>
            <a:r>
              <a:rPr lang="en-GB" sz="2400" b="1" dirty="0"/>
              <a:t> </a:t>
            </a:r>
            <a:r>
              <a:rPr lang="en-GB" sz="2400" b="1" dirty="0" err="1"/>
              <a:t>hiệu</a:t>
            </a:r>
            <a:r>
              <a:rPr lang="en-GB" sz="2400" b="1" dirty="0"/>
              <a:t> </a:t>
            </a:r>
            <a:r>
              <a:rPr lang="en-GB" sz="2400" b="1" dirty="0" err="1"/>
              <a:t>giao</a:t>
            </a:r>
            <a:r>
              <a:rPr lang="en-GB" sz="2400" b="1" dirty="0"/>
              <a:t> </a:t>
            </a:r>
            <a:r>
              <a:rPr lang="en-GB" sz="2400" b="1" dirty="0" err="1"/>
              <a:t>thông</a:t>
            </a:r>
            <a:r>
              <a:rPr lang="en-GB" sz="2400" b="1" dirty="0"/>
              <a:t> </a:t>
            </a:r>
            <a:r>
              <a:rPr lang="en-GB" sz="2400" b="1" dirty="0" err="1"/>
              <a:t>dành</a:t>
            </a:r>
            <a:r>
              <a:rPr lang="en-GB" sz="2400" b="1" dirty="0"/>
              <a:t> </a:t>
            </a:r>
            <a:r>
              <a:rPr lang="en-GB" sz="2400" b="1" dirty="0" err="1"/>
              <a:t>cho</a:t>
            </a:r>
            <a:r>
              <a:rPr lang="en-GB" sz="2400" b="1" dirty="0"/>
              <a:t> </a:t>
            </a:r>
            <a:r>
              <a:rPr lang="en-GB" sz="2400" b="1" dirty="0" err="1"/>
              <a:t>người</a:t>
            </a:r>
            <a:r>
              <a:rPr lang="en-GB" sz="2400" b="1" dirty="0"/>
              <a:t> </a:t>
            </a:r>
            <a:r>
              <a:rPr lang="en-GB" sz="2400" b="1" dirty="0" err="1"/>
              <a:t>đi</a:t>
            </a:r>
            <a:r>
              <a:rPr lang="en-GB" sz="2400" b="1" dirty="0"/>
              <a:t> </a:t>
            </a:r>
            <a:r>
              <a:rPr lang="en-GB" sz="2400" b="1" dirty="0" err="1"/>
              <a:t>bộ</a:t>
            </a:r>
            <a:endParaRPr lang="en-GB" sz="24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err="1"/>
              <a:t>Dừng</a:t>
            </a:r>
            <a:r>
              <a:rPr lang="en-GB" sz="2400" dirty="0"/>
              <a:t> </a:t>
            </a:r>
            <a:r>
              <a:rPr lang="en-GB" sz="2400" dirty="0" err="1"/>
              <a:t>lại</a:t>
            </a:r>
            <a:r>
              <a:rPr lang="en-GB" sz="2400" dirty="0"/>
              <a:t> </a:t>
            </a:r>
            <a:r>
              <a:rPr lang="en-GB" sz="2400" dirty="0" err="1"/>
              <a:t>trên</a:t>
            </a:r>
            <a:r>
              <a:rPr lang="en-GB" sz="2400" dirty="0"/>
              <a:t> </a:t>
            </a:r>
            <a:r>
              <a:rPr lang="en-GB" sz="2400" dirty="0" err="1"/>
              <a:t>hè</a:t>
            </a:r>
            <a:r>
              <a:rPr lang="en-GB" sz="2400" dirty="0"/>
              <a:t> </a:t>
            </a:r>
            <a:r>
              <a:rPr lang="en-GB" sz="2400" dirty="0" err="1"/>
              <a:t>phố</a:t>
            </a:r>
            <a:r>
              <a:rPr lang="en-GB" sz="2400" dirty="0"/>
              <a:t>, </a:t>
            </a:r>
            <a:r>
              <a:rPr lang="en-GB" sz="2400" dirty="0" err="1"/>
              <a:t>lề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hoặc</a:t>
            </a:r>
            <a:r>
              <a:rPr lang="en-GB" sz="2400" dirty="0"/>
              <a:t> </a:t>
            </a:r>
            <a:r>
              <a:rPr lang="en-GB" sz="2400" dirty="0" err="1"/>
              <a:t>sát</a:t>
            </a:r>
            <a:r>
              <a:rPr lang="en-GB" sz="2400" dirty="0"/>
              <a:t> </a:t>
            </a:r>
            <a:r>
              <a:rPr lang="en-GB" sz="2400" dirty="0" err="1"/>
              <a:t>mép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err="1"/>
              <a:t>Chờ</a:t>
            </a:r>
            <a:r>
              <a:rPr lang="en-GB" sz="2400" dirty="0"/>
              <a:t> </a:t>
            </a:r>
            <a:r>
              <a:rPr lang="en-GB" sz="2400" dirty="0" err="1"/>
              <a:t>cho</a:t>
            </a:r>
            <a:r>
              <a:rPr lang="en-GB" sz="2400" dirty="0"/>
              <a:t> </a:t>
            </a:r>
            <a:r>
              <a:rPr lang="en-GB" sz="2400" dirty="0" err="1"/>
              <a:t>tín</a:t>
            </a:r>
            <a:r>
              <a:rPr lang="en-GB" sz="2400" dirty="0"/>
              <a:t> </a:t>
            </a:r>
            <a:r>
              <a:rPr lang="en-GB" sz="2400" dirty="0" err="1"/>
              <a:t>hiệu</a:t>
            </a:r>
            <a:r>
              <a:rPr lang="en-GB" sz="2400" dirty="0"/>
              <a:t> </a:t>
            </a:r>
            <a:r>
              <a:rPr lang="en-GB" sz="2400" dirty="0" err="1"/>
              <a:t>đèn</a:t>
            </a:r>
            <a:r>
              <a:rPr lang="en-GB" sz="2400" dirty="0"/>
              <a:t> </a:t>
            </a:r>
            <a:r>
              <a:rPr lang="en-GB" sz="2400" dirty="0" err="1"/>
              <a:t>dành</a:t>
            </a:r>
            <a:r>
              <a:rPr lang="en-GB" sz="2400" dirty="0"/>
              <a:t> </a:t>
            </a:r>
            <a:r>
              <a:rPr lang="en-GB" sz="2400" dirty="0" err="1"/>
              <a:t>cho</a:t>
            </a:r>
            <a:r>
              <a:rPr lang="en-GB" sz="2400" dirty="0"/>
              <a:t> </a:t>
            </a:r>
            <a:r>
              <a:rPr lang="en-GB" sz="2400" dirty="0" err="1"/>
              <a:t>người</a:t>
            </a:r>
            <a:r>
              <a:rPr lang="en-GB" sz="2400" dirty="0"/>
              <a:t> </a:t>
            </a:r>
            <a:r>
              <a:rPr lang="en-GB" sz="2400" dirty="0" err="1"/>
              <a:t>đi</a:t>
            </a:r>
            <a:r>
              <a:rPr lang="en-GB" sz="2400" dirty="0"/>
              <a:t> </a:t>
            </a:r>
            <a:r>
              <a:rPr lang="en-GB" sz="2400" dirty="0" err="1"/>
              <a:t>bộ</a:t>
            </a:r>
            <a:r>
              <a:rPr lang="en-GB" sz="2400" dirty="0"/>
              <a:t> </a:t>
            </a:r>
            <a:r>
              <a:rPr lang="en-GB" sz="2400" dirty="0" err="1"/>
              <a:t>chuyển</a:t>
            </a:r>
            <a:r>
              <a:rPr lang="en-GB" sz="2400" dirty="0"/>
              <a:t> </a:t>
            </a:r>
            <a:r>
              <a:rPr lang="en-GB" sz="2400" dirty="0" err="1"/>
              <a:t>màu</a:t>
            </a:r>
            <a:r>
              <a:rPr lang="en-GB" sz="2400" dirty="0"/>
              <a:t> </a:t>
            </a:r>
            <a:r>
              <a:rPr lang="en-GB" sz="2400" dirty="0" err="1"/>
              <a:t>xanh</a:t>
            </a:r>
            <a:r>
              <a:rPr lang="en-GB" sz="24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/>
              <a:t>Quan </a:t>
            </a:r>
            <a:r>
              <a:rPr lang="en-GB" sz="2400" dirty="0" err="1"/>
              <a:t>sát</a:t>
            </a:r>
            <a:r>
              <a:rPr lang="en-GB" sz="2400" dirty="0"/>
              <a:t> </a:t>
            </a:r>
            <a:r>
              <a:rPr lang="en-GB" sz="2400" dirty="0" err="1"/>
              <a:t>bên</a:t>
            </a:r>
            <a:r>
              <a:rPr lang="en-GB" sz="2400" dirty="0"/>
              <a:t> </a:t>
            </a:r>
            <a:r>
              <a:rPr lang="en-GB" sz="2400" dirty="0" err="1"/>
              <a:t>trái</a:t>
            </a:r>
            <a:r>
              <a:rPr lang="en-GB" sz="2400" dirty="0"/>
              <a:t>, </a:t>
            </a:r>
            <a:r>
              <a:rPr lang="en-GB" sz="2400" dirty="0" err="1"/>
              <a:t>bên</a:t>
            </a:r>
            <a:r>
              <a:rPr lang="en-GB" sz="2400" dirty="0"/>
              <a:t> </a:t>
            </a:r>
            <a:r>
              <a:rPr lang="en-GB" sz="2400" dirty="0" err="1"/>
              <a:t>phải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bên</a:t>
            </a:r>
            <a:r>
              <a:rPr lang="en-GB" sz="2400" dirty="0"/>
              <a:t> </a:t>
            </a:r>
            <a:r>
              <a:rPr lang="en-GB" sz="2400" dirty="0" err="1"/>
              <a:t>trái</a:t>
            </a:r>
            <a:r>
              <a:rPr lang="en-GB" sz="2400" dirty="0"/>
              <a:t> </a:t>
            </a:r>
            <a:r>
              <a:rPr lang="en-GB" sz="2400" dirty="0" err="1"/>
              <a:t>một</a:t>
            </a:r>
            <a:r>
              <a:rPr lang="en-GB" sz="2400" dirty="0"/>
              <a:t> </a:t>
            </a:r>
            <a:r>
              <a:rPr lang="en-GB" sz="2400" dirty="0" err="1"/>
              <a:t>lần</a:t>
            </a:r>
            <a:r>
              <a:rPr lang="en-GB" sz="2400" dirty="0"/>
              <a:t> </a:t>
            </a:r>
            <a:r>
              <a:rPr lang="en-GB" sz="2400" dirty="0" err="1"/>
              <a:t>nữa</a:t>
            </a:r>
            <a:r>
              <a:rPr lang="en-GB" sz="2400" dirty="0"/>
              <a:t> </a:t>
            </a:r>
            <a:r>
              <a:rPr lang="en-GB" sz="2400" dirty="0" err="1"/>
              <a:t>cho</a:t>
            </a:r>
            <a:r>
              <a:rPr lang="en-GB" sz="2400" dirty="0"/>
              <a:t> </a:t>
            </a:r>
            <a:r>
              <a:rPr lang="en-GB" sz="2400" dirty="0" err="1"/>
              <a:t>đến</a:t>
            </a:r>
            <a:r>
              <a:rPr lang="en-GB" sz="2400" dirty="0"/>
              <a:t> </a:t>
            </a:r>
            <a:r>
              <a:rPr lang="en-GB" sz="2400" dirty="0" err="1"/>
              <a:t>khi</a:t>
            </a:r>
            <a:r>
              <a:rPr lang="en-GB" sz="2400" dirty="0"/>
              <a:t> </a:t>
            </a:r>
            <a:r>
              <a:rPr lang="en-GB" sz="2400" dirty="0" err="1"/>
              <a:t>chắc</a:t>
            </a:r>
            <a:r>
              <a:rPr lang="en-GB" sz="2400" dirty="0"/>
              <a:t> </a:t>
            </a:r>
            <a:r>
              <a:rPr lang="en-GB" sz="2400" dirty="0" err="1"/>
              <a:t>chắn</a:t>
            </a:r>
            <a:r>
              <a:rPr lang="en-GB" sz="2400" dirty="0"/>
              <a:t> </a:t>
            </a:r>
            <a:r>
              <a:rPr lang="en-GB" sz="2400" dirty="0" err="1"/>
              <a:t>không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chiếc</a:t>
            </a:r>
            <a:r>
              <a:rPr lang="en-GB" sz="2400" dirty="0"/>
              <a:t> </a:t>
            </a:r>
            <a:r>
              <a:rPr lang="en-GB" sz="2400" dirty="0" err="1"/>
              <a:t>xe</a:t>
            </a:r>
            <a:r>
              <a:rPr lang="en-GB" sz="2400" dirty="0"/>
              <a:t> </a:t>
            </a:r>
            <a:r>
              <a:rPr lang="en-GB" sz="2400" dirty="0" err="1"/>
              <a:t>nào</a:t>
            </a:r>
            <a:r>
              <a:rPr lang="en-GB" sz="2400" dirty="0"/>
              <a:t> </a:t>
            </a:r>
            <a:r>
              <a:rPr lang="en-GB" sz="2400" dirty="0" err="1"/>
              <a:t>đang</a:t>
            </a:r>
            <a:r>
              <a:rPr lang="en-GB" sz="2400" dirty="0"/>
              <a:t> </a:t>
            </a:r>
            <a:r>
              <a:rPr lang="en-GB" sz="2400" dirty="0" err="1"/>
              <a:t>đến</a:t>
            </a:r>
            <a:r>
              <a:rPr lang="en-GB" sz="2400" dirty="0"/>
              <a:t> </a:t>
            </a:r>
            <a:r>
              <a:rPr lang="en-GB" sz="2400" dirty="0" err="1"/>
              <a:t>gần</a:t>
            </a:r>
            <a:r>
              <a:rPr lang="en-GB" sz="24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err="1"/>
              <a:t>Đi</a:t>
            </a:r>
            <a:r>
              <a:rPr lang="en-GB" sz="2400" dirty="0"/>
              <a:t> qua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trên</a:t>
            </a:r>
            <a:r>
              <a:rPr lang="en-GB" sz="2400" dirty="0"/>
              <a:t> </a:t>
            </a:r>
            <a:r>
              <a:rPr lang="en-GB" sz="2400" dirty="0" err="1"/>
              <a:t>vạch</a:t>
            </a:r>
            <a:r>
              <a:rPr lang="en-GB" sz="2400" dirty="0"/>
              <a:t> </a:t>
            </a:r>
            <a:r>
              <a:rPr lang="en-GB" sz="2400" dirty="0" err="1"/>
              <a:t>kẻ</a:t>
            </a:r>
            <a:r>
              <a:rPr lang="en-GB" sz="2400" dirty="0"/>
              <a:t> </a:t>
            </a:r>
            <a:r>
              <a:rPr lang="en-GB" sz="2400" dirty="0" err="1"/>
              <a:t>dành</a:t>
            </a:r>
            <a:r>
              <a:rPr lang="en-GB" sz="2400" dirty="0"/>
              <a:t> </a:t>
            </a:r>
            <a:r>
              <a:rPr lang="en-GB" sz="2400" dirty="0" err="1"/>
              <a:t>cho</a:t>
            </a:r>
            <a:r>
              <a:rPr lang="en-GB" sz="2400" dirty="0"/>
              <a:t> </a:t>
            </a:r>
            <a:r>
              <a:rPr lang="en-GB" sz="2400" dirty="0" err="1"/>
              <a:t>người</a:t>
            </a:r>
            <a:r>
              <a:rPr lang="en-GB" sz="2400" dirty="0"/>
              <a:t> </a:t>
            </a:r>
            <a:r>
              <a:rPr lang="en-GB" sz="2400" dirty="0" err="1"/>
              <a:t>đi</a:t>
            </a:r>
            <a:r>
              <a:rPr lang="en-GB" sz="2400" dirty="0"/>
              <a:t> </a:t>
            </a:r>
            <a:r>
              <a:rPr lang="en-GB" sz="2400" dirty="0" err="1"/>
              <a:t>bộ</a:t>
            </a:r>
            <a:r>
              <a:rPr lang="en-GB" sz="2400" dirty="0"/>
              <a:t>, </a:t>
            </a:r>
            <a:r>
              <a:rPr lang="en-GB" sz="2400" dirty="0" err="1"/>
              <a:t>giơ</a:t>
            </a:r>
            <a:r>
              <a:rPr lang="en-GB" sz="2400" dirty="0"/>
              <a:t> </a:t>
            </a:r>
            <a:r>
              <a:rPr lang="en-GB" sz="2400" dirty="0" err="1"/>
              <a:t>cao</a:t>
            </a:r>
            <a:r>
              <a:rPr lang="en-GB" sz="2400" dirty="0"/>
              <a:t> </a:t>
            </a:r>
            <a:r>
              <a:rPr lang="en-GB" sz="2400" dirty="0" err="1"/>
              <a:t>tay</a:t>
            </a:r>
            <a:r>
              <a:rPr lang="en-GB" sz="2400" dirty="0"/>
              <a:t> </a:t>
            </a:r>
            <a:r>
              <a:rPr lang="en-GB" sz="2400" dirty="0" err="1"/>
              <a:t>để</a:t>
            </a:r>
            <a:r>
              <a:rPr lang="en-GB" sz="2400" dirty="0"/>
              <a:t> </a:t>
            </a:r>
            <a:r>
              <a:rPr lang="en-GB" sz="2400" dirty="0" err="1"/>
              <a:t>các</a:t>
            </a:r>
            <a:r>
              <a:rPr lang="en-GB" sz="2400" dirty="0"/>
              <a:t> </a:t>
            </a:r>
            <a:r>
              <a:rPr lang="en-GB" sz="2400" dirty="0" err="1"/>
              <a:t>xe</a:t>
            </a:r>
            <a:r>
              <a:rPr lang="en-GB" sz="2400" dirty="0"/>
              <a:t> </a:t>
            </a:r>
            <a:r>
              <a:rPr lang="en-GB" sz="2400" dirty="0" err="1"/>
              <a:t>nhận</a:t>
            </a:r>
            <a:r>
              <a:rPr lang="en-GB" sz="2400" dirty="0"/>
              <a:t> </a:t>
            </a:r>
            <a:r>
              <a:rPr lang="en-GB" sz="2400" dirty="0" err="1"/>
              <a:t>biết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vẫn</a:t>
            </a:r>
            <a:r>
              <a:rPr lang="en-GB" sz="2400" dirty="0"/>
              <a:t> </a:t>
            </a:r>
            <a:r>
              <a:rPr lang="en-GB" sz="2400" dirty="0" err="1"/>
              <a:t>cần</a:t>
            </a:r>
            <a:r>
              <a:rPr lang="en-GB" sz="2400" dirty="0"/>
              <a:t> </a:t>
            </a:r>
            <a:r>
              <a:rPr lang="en-GB" sz="2400" dirty="0" err="1"/>
              <a:t>quan</a:t>
            </a:r>
            <a:r>
              <a:rPr lang="en-GB" sz="2400" dirty="0"/>
              <a:t> </a:t>
            </a:r>
            <a:r>
              <a:rPr lang="en-GB" sz="2400" dirty="0" err="1"/>
              <a:t>sát</a:t>
            </a:r>
            <a:r>
              <a:rPr lang="en-GB" sz="2400" dirty="0"/>
              <a:t> an </a:t>
            </a:r>
            <a:r>
              <a:rPr lang="en-GB" sz="2400" dirty="0" err="1"/>
              <a:t>toàn</a:t>
            </a:r>
            <a:r>
              <a:rPr lang="en-GB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3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>
            <a:extLst>
              <a:ext uri="{FF2B5EF4-FFF2-40B4-BE49-F238E27FC236}">
                <a16:creationId xmlns:a16="http://schemas.microsoft.com/office/drawing/2014/main" xmlns="" id="{DE992EEC-C425-4F75-B834-55D129FC6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48" y="54032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16E108-F034-4A4E-9534-99299A934541}"/>
              </a:ext>
            </a:extLst>
          </p:cNvPr>
          <p:cNvSpPr txBox="1"/>
          <p:nvPr/>
        </p:nvSpPr>
        <p:spPr>
          <a:xfrm>
            <a:off x="118148" y="1961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8F2E37-B2B5-46BB-8D1D-DD7A90C79F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980" b="17760"/>
          <a:stretch/>
        </p:blipFill>
        <p:spPr>
          <a:xfrm>
            <a:off x="321087" y="600075"/>
            <a:ext cx="8501826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104469-6318-44E0-898C-98A0F8609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393"/>
          <a:stretch/>
        </p:blipFill>
        <p:spPr>
          <a:xfrm>
            <a:off x="2363510" y="1400747"/>
            <a:ext cx="4048690" cy="1692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5011D8-ECFE-4786-BAED-F9B29A01A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24293"/>
            <a:ext cx="2881076" cy="2169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2B1DE14-422A-48D6-A900-01675246B1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5378" y="3296455"/>
            <a:ext cx="3093244" cy="2225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F80C70A-6CFE-4168-802E-991590CFED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8622" y="3221107"/>
            <a:ext cx="3081758" cy="2300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70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>
            <a:extLst>
              <a:ext uri="{FF2B5EF4-FFF2-40B4-BE49-F238E27FC236}">
                <a16:creationId xmlns:a16="http://schemas.microsoft.com/office/drawing/2014/main" xmlns="" id="{DE992EEC-C425-4F75-B834-55D129FC6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48" y="54032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16E108-F034-4A4E-9534-99299A934541}"/>
              </a:ext>
            </a:extLst>
          </p:cNvPr>
          <p:cNvSpPr txBox="1"/>
          <p:nvPr/>
        </p:nvSpPr>
        <p:spPr>
          <a:xfrm>
            <a:off x="118148" y="1961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A2F1BFC-0B27-474B-A16B-45747CBD2A10}"/>
              </a:ext>
            </a:extLst>
          </p:cNvPr>
          <p:cNvSpPr/>
          <p:nvPr/>
        </p:nvSpPr>
        <p:spPr>
          <a:xfrm>
            <a:off x="397868" y="1573152"/>
            <a:ext cx="8543707" cy="2949987"/>
          </a:xfrm>
          <a:prstGeom prst="roundRect">
            <a:avLst/>
          </a:prstGeom>
          <a:solidFill>
            <a:srgbClr val="57C07F"/>
          </a:solidFill>
          <a:ln>
            <a:solidFill>
              <a:srgbClr val="FF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82B10B-6813-4D53-B137-0EBF3467DF7D}"/>
              </a:ext>
            </a:extLst>
          </p:cNvPr>
          <p:cNvSpPr txBox="1"/>
          <p:nvPr/>
        </p:nvSpPr>
        <p:spPr>
          <a:xfrm>
            <a:off x="538702" y="1732491"/>
            <a:ext cx="82889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  </a:t>
            </a:r>
            <a:r>
              <a:rPr lang="en-GB" sz="2400" b="1" dirty="0"/>
              <a:t>Qua </a:t>
            </a:r>
            <a:r>
              <a:rPr lang="en-GB" sz="2400" b="1" dirty="0" err="1"/>
              <a:t>đường</a:t>
            </a:r>
            <a:r>
              <a:rPr lang="en-GB" sz="2400" b="1" dirty="0"/>
              <a:t> ở </a:t>
            </a:r>
            <a:r>
              <a:rPr lang="en-GB" sz="2400" b="1" dirty="0" err="1"/>
              <a:t>đoạn</a:t>
            </a:r>
            <a:r>
              <a:rPr lang="en-GB" sz="2400" b="1" dirty="0"/>
              <a:t> </a:t>
            </a:r>
            <a:r>
              <a:rPr lang="en-GB" sz="2400" b="1" dirty="0" err="1"/>
              <a:t>đường</a:t>
            </a:r>
            <a:r>
              <a:rPr lang="en-GB" sz="2400" b="1" dirty="0"/>
              <a:t> </a:t>
            </a:r>
            <a:r>
              <a:rPr lang="en-GB" sz="2400" b="1" dirty="0" err="1"/>
              <a:t>không</a:t>
            </a:r>
            <a:r>
              <a:rPr lang="en-GB" sz="2400" b="1" dirty="0"/>
              <a:t> </a:t>
            </a:r>
            <a:r>
              <a:rPr lang="en-GB" sz="2400" b="1" dirty="0" err="1"/>
              <a:t>có</a:t>
            </a:r>
            <a:r>
              <a:rPr lang="en-GB" sz="2400" b="1" dirty="0"/>
              <a:t> </a:t>
            </a:r>
            <a:r>
              <a:rPr lang="en-GB" sz="2400" b="1" dirty="0" err="1"/>
              <a:t>đèn</a:t>
            </a:r>
            <a:r>
              <a:rPr lang="en-GB" sz="2400" b="1" dirty="0"/>
              <a:t> </a:t>
            </a:r>
            <a:r>
              <a:rPr lang="en-GB" sz="2400" b="1" dirty="0" err="1"/>
              <a:t>tín</a:t>
            </a:r>
            <a:r>
              <a:rPr lang="en-GB" sz="2400" b="1" dirty="0"/>
              <a:t> </a:t>
            </a:r>
            <a:r>
              <a:rPr lang="en-GB" sz="2400" b="1" dirty="0" err="1"/>
              <a:t>hiệu</a:t>
            </a:r>
            <a:r>
              <a:rPr lang="en-GB" sz="2400" b="1" dirty="0"/>
              <a:t> </a:t>
            </a:r>
            <a:r>
              <a:rPr lang="en-GB" sz="2400" b="1" dirty="0" err="1"/>
              <a:t>giao</a:t>
            </a:r>
            <a:r>
              <a:rPr lang="en-GB" sz="2400" b="1" dirty="0"/>
              <a:t> </a:t>
            </a:r>
            <a:r>
              <a:rPr lang="en-GB" sz="2400" b="1" dirty="0" err="1"/>
              <a:t>thông</a:t>
            </a:r>
            <a:r>
              <a:rPr lang="en-GB" sz="2400" b="1" dirty="0"/>
              <a:t> </a:t>
            </a:r>
            <a:r>
              <a:rPr lang="en-GB" sz="2400" b="1" dirty="0" err="1"/>
              <a:t>dành</a:t>
            </a:r>
            <a:r>
              <a:rPr lang="en-GB" sz="2400" b="1" dirty="0"/>
              <a:t> </a:t>
            </a:r>
            <a:r>
              <a:rPr lang="en-GB" sz="2400" b="1" dirty="0" err="1"/>
              <a:t>cho</a:t>
            </a:r>
            <a:r>
              <a:rPr lang="en-GB" sz="2400" b="1" dirty="0"/>
              <a:t> </a:t>
            </a:r>
            <a:r>
              <a:rPr lang="en-GB" sz="2400" b="1" dirty="0" err="1"/>
              <a:t>người</a:t>
            </a:r>
            <a:r>
              <a:rPr lang="en-GB" sz="2400" b="1" dirty="0"/>
              <a:t> </a:t>
            </a:r>
            <a:r>
              <a:rPr lang="en-GB" sz="2400" b="1" dirty="0" err="1"/>
              <a:t>đi</a:t>
            </a:r>
            <a:r>
              <a:rPr lang="en-GB" sz="2400" b="1" dirty="0"/>
              <a:t> </a:t>
            </a:r>
            <a:r>
              <a:rPr lang="en-GB" sz="2400" b="1" dirty="0" err="1"/>
              <a:t>bộ</a:t>
            </a:r>
            <a:endParaRPr lang="en-GB" sz="24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err="1"/>
              <a:t>Dừng</a:t>
            </a:r>
            <a:r>
              <a:rPr lang="en-GB" sz="2400" dirty="0"/>
              <a:t> </a:t>
            </a:r>
            <a:r>
              <a:rPr lang="en-GB" sz="2400" dirty="0" err="1"/>
              <a:t>lại</a:t>
            </a:r>
            <a:r>
              <a:rPr lang="en-GB" sz="2400" dirty="0"/>
              <a:t> </a:t>
            </a:r>
            <a:r>
              <a:rPr lang="en-GB" sz="2400" dirty="0" err="1"/>
              <a:t>trên</a:t>
            </a:r>
            <a:r>
              <a:rPr lang="en-GB" sz="2400" dirty="0"/>
              <a:t> </a:t>
            </a:r>
            <a:r>
              <a:rPr lang="en-GB" sz="2400" dirty="0" err="1"/>
              <a:t>hè</a:t>
            </a:r>
            <a:r>
              <a:rPr lang="en-GB" sz="2400" dirty="0"/>
              <a:t> </a:t>
            </a:r>
            <a:r>
              <a:rPr lang="en-GB" sz="2400" dirty="0" err="1"/>
              <a:t>phố</a:t>
            </a:r>
            <a:r>
              <a:rPr lang="en-GB" sz="2400" dirty="0"/>
              <a:t>, </a:t>
            </a:r>
            <a:r>
              <a:rPr lang="en-GB" sz="2400" dirty="0" err="1"/>
              <a:t>lề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hoặc</a:t>
            </a:r>
            <a:r>
              <a:rPr lang="en-GB" sz="2400" dirty="0"/>
              <a:t> </a:t>
            </a:r>
            <a:r>
              <a:rPr lang="en-GB" sz="2400" dirty="0" err="1"/>
              <a:t>sát</a:t>
            </a:r>
            <a:r>
              <a:rPr lang="en-GB" sz="2400" dirty="0"/>
              <a:t> </a:t>
            </a:r>
            <a:r>
              <a:rPr lang="en-GB" sz="2400" dirty="0" err="1"/>
              <a:t>mép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/>
              <a:t>Quan </a:t>
            </a:r>
            <a:r>
              <a:rPr lang="en-GB" sz="2400" dirty="0" err="1"/>
              <a:t>sát</a:t>
            </a:r>
            <a:r>
              <a:rPr lang="en-GB" sz="2400" dirty="0"/>
              <a:t> </a:t>
            </a:r>
            <a:r>
              <a:rPr lang="en-GB" sz="2400" dirty="0" err="1"/>
              <a:t>bên</a:t>
            </a:r>
            <a:r>
              <a:rPr lang="en-GB" sz="2400" dirty="0"/>
              <a:t> </a:t>
            </a:r>
            <a:r>
              <a:rPr lang="en-GB" sz="2400" dirty="0" err="1"/>
              <a:t>trái</a:t>
            </a:r>
            <a:r>
              <a:rPr lang="en-GB" sz="2400" dirty="0"/>
              <a:t>, </a:t>
            </a:r>
            <a:r>
              <a:rPr lang="en-GB" sz="2400" dirty="0" err="1"/>
              <a:t>bên</a:t>
            </a:r>
            <a:r>
              <a:rPr lang="en-GB" sz="2400" dirty="0"/>
              <a:t> </a:t>
            </a:r>
            <a:r>
              <a:rPr lang="en-GB" sz="2400" dirty="0" err="1"/>
              <a:t>phải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bên</a:t>
            </a:r>
            <a:r>
              <a:rPr lang="en-GB" sz="2400" dirty="0"/>
              <a:t> </a:t>
            </a:r>
            <a:r>
              <a:rPr lang="en-GB" sz="2400" dirty="0" err="1"/>
              <a:t>trái</a:t>
            </a:r>
            <a:r>
              <a:rPr lang="en-GB" sz="2400" dirty="0"/>
              <a:t> </a:t>
            </a:r>
            <a:r>
              <a:rPr lang="en-GB" sz="2400" dirty="0" err="1"/>
              <a:t>một</a:t>
            </a:r>
            <a:r>
              <a:rPr lang="en-GB" sz="2400" dirty="0"/>
              <a:t> </a:t>
            </a:r>
            <a:r>
              <a:rPr lang="en-GB" sz="2400" dirty="0" err="1"/>
              <a:t>lần</a:t>
            </a:r>
            <a:r>
              <a:rPr lang="en-GB" sz="2400" dirty="0"/>
              <a:t> </a:t>
            </a:r>
            <a:r>
              <a:rPr lang="en-GB" sz="2400" dirty="0" err="1"/>
              <a:t>nữa</a:t>
            </a:r>
            <a:r>
              <a:rPr lang="en-GB" sz="2400" dirty="0"/>
              <a:t> </a:t>
            </a:r>
            <a:r>
              <a:rPr lang="en-GB" sz="2400" dirty="0" err="1"/>
              <a:t>cho</a:t>
            </a:r>
            <a:r>
              <a:rPr lang="en-GB" sz="2400" dirty="0"/>
              <a:t> </a:t>
            </a:r>
            <a:r>
              <a:rPr lang="en-GB" sz="2400" dirty="0" err="1"/>
              <a:t>đến</a:t>
            </a:r>
            <a:r>
              <a:rPr lang="en-GB" sz="2400" dirty="0"/>
              <a:t> </a:t>
            </a:r>
            <a:r>
              <a:rPr lang="en-GB" sz="2400" dirty="0" err="1"/>
              <a:t>khi</a:t>
            </a:r>
            <a:r>
              <a:rPr lang="en-GB" sz="2400" dirty="0"/>
              <a:t> </a:t>
            </a:r>
            <a:r>
              <a:rPr lang="en-GB" sz="2400" dirty="0" err="1"/>
              <a:t>chắc</a:t>
            </a:r>
            <a:r>
              <a:rPr lang="en-GB" sz="2400" dirty="0"/>
              <a:t> </a:t>
            </a:r>
            <a:r>
              <a:rPr lang="en-GB" sz="2400" dirty="0" err="1"/>
              <a:t>chắn</a:t>
            </a:r>
            <a:r>
              <a:rPr lang="en-GB" sz="2400" dirty="0"/>
              <a:t> an </a:t>
            </a:r>
            <a:r>
              <a:rPr lang="en-GB" sz="2400" dirty="0" err="1"/>
              <a:t>toàn</a:t>
            </a:r>
            <a:r>
              <a:rPr lang="en-GB" sz="24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err="1"/>
              <a:t>Đi</a:t>
            </a:r>
            <a:r>
              <a:rPr lang="en-GB" sz="2400" dirty="0"/>
              <a:t> qua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giơ</a:t>
            </a:r>
            <a:r>
              <a:rPr lang="en-GB" sz="2400" dirty="0"/>
              <a:t> </a:t>
            </a:r>
            <a:r>
              <a:rPr lang="en-GB" sz="2400" dirty="0" err="1"/>
              <a:t>cao</a:t>
            </a:r>
            <a:r>
              <a:rPr lang="en-GB" sz="2400" dirty="0"/>
              <a:t> </a:t>
            </a:r>
            <a:r>
              <a:rPr lang="en-GB" sz="2400" dirty="0" err="1"/>
              <a:t>tay</a:t>
            </a:r>
            <a:r>
              <a:rPr lang="en-GB" sz="2400" dirty="0"/>
              <a:t> </a:t>
            </a:r>
            <a:r>
              <a:rPr lang="en-GB" sz="2400" dirty="0" err="1"/>
              <a:t>để</a:t>
            </a:r>
            <a:r>
              <a:rPr lang="en-GB" sz="2400" dirty="0"/>
              <a:t> </a:t>
            </a:r>
            <a:r>
              <a:rPr lang="en-GB" sz="2400" dirty="0" err="1"/>
              <a:t>các</a:t>
            </a:r>
            <a:r>
              <a:rPr lang="en-GB" sz="2400" dirty="0"/>
              <a:t> </a:t>
            </a:r>
            <a:r>
              <a:rPr lang="en-GB" sz="2400" dirty="0" err="1"/>
              <a:t>xe</a:t>
            </a:r>
            <a:r>
              <a:rPr lang="en-GB" sz="2400" dirty="0"/>
              <a:t> </a:t>
            </a:r>
            <a:r>
              <a:rPr lang="en-GB" sz="2400" dirty="0" err="1"/>
              <a:t>nhận</a:t>
            </a:r>
            <a:r>
              <a:rPr lang="en-GB" sz="2400" dirty="0"/>
              <a:t> </a:t>
            </a:r>
            <a:r>
              <a:rPr lang="en-GB" sz="2400" dirty="0" err="1"/>
              <a:t>biết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vẫn</a:t>
            </a:r>
            <a:r>
              <a:rPr lang="en-GB" sz="2400" dirty="0"/>
              <a:t> </a:t>
            </a:r>
            <a:r>
              <a:rPr lang="en-GB" sz="2400" dirty="0" err="1"/>
              <a:t>cần</a:t>
            </a:r>
            <a:r>
              <a:rPr lang="en-GB" sz="2400" dirty="0"/>
              <a:t> </a:t>
            </a:r>
            <a:r>
              <a:rPr lang="en-GB" sz="2400" dirty="0" err="1"/>
              <a:t>quan</a:t>
            </a:r>
            <a:r>
              <a:rPr lang="en-GB" sz="2400" dirty="0"/>
              <a:t> </a:t>
            </a:r>
            <a:r>
              <a:rPr lang="en-GB" sz="2400" dirty="0" err="1"/>
              <a:t>sát</a:t>
            </a:r>
            <a:r>
              <a:rPr lang="en-GB" sz="2400" dirty="0"/>
              <a:t> an </a:t>
            </a:r>
            <a:r>
              <a:rPr lang="en-GB" sz="2400" dirty="0" err="1"/>
              <a:t>toàn</a:t>
            </a:r>
            <a:r>
              <a:rPr lang="en-GB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2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>
            <a:extLst>
              <a:ext uri="{FF2B5EF4-FFF2-40B4-BE49-F238E27FC236}">
                <a16:creationId xmlns:a16="http://schemas.microsoft.com/office/drawing/2014/main" xmlns="" id="{DE992EEC-C425-4F75-B834-55D129FC6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48" y="54032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16E108-F034-4A4E-9534-99299A934541}"/>
              </a:ext>
            </a:extLst>
          </p:cNvPr>
          <p:cNvSpPr txBox="1"/>
          <p:nvPr/>
        </p:nvSpPr>
        <p:spPr>
          <a:xfrm>
            <a:off x="118148" y="1961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CE0BAA-2C01-4F40-B684-2F4CA48C51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10"/>
          <a:stretch/>
        </p:blipFill>
        <p:spPr>
          <a:xfrm>
            <a:off x="1736497" y="558748"/>
            <a:ext cx="5076132" cy="5103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57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>
            <a:extLst>
              <a:ext uri="{FF2B5EF4-FFF2-40B4-BE49-F238E27FC236}">
                <a16:creationId xmlns:a16="http://schemas.microsoft.com/office/drawing/2014/main" xmlns="" id="{DE992EEC-C425-4F75-B834-55D129FC6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48" y="54032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D5722E-3F08-4562-8E3F-6755413DE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53" y="1969070"/>
            <a:ext cx="8341282" cy="2522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97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C12FF8F-D1C1-4910-97B4-96733EFFB32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C4D911B9-7A41-40EE-97F4-475515B7734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C4D911B9-7A41-40EE-97F4-475515B7734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C4D911B9-7A41-40EE-97F4-475515B7734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C4D911B9-7A41-40EE-97F4-475515B7734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C4D911B9-7A41-40EE-97F4-475515B7734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C4D911B9-7A41-40EE-97F4-475515B7734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4773</TotalTime>
  <Words>259</Words>
  <Application>Microsoft Office PowerPoint</Application>
  <PresentationFormat>On-screen Show (16:10)</PresentationFormat>
  <Paragraphs>27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黑体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MinhThangPC.VN</cp:lastModifiedBy>
  <cp:revision>164</cp:revision>
  <dcterms:created xsi:type="dcterms:W3CDTF">2020-02-10T09:35:50Z</dcterms:created>
  <dcterms:modified xsi:type="dcterms:W3CDTF">2025-01-09T02:02:59Z</dcterms:modified>
</cp:coreProperties>
</file>