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9"/>
  </p:notesMasterIdLst>
  <p:sldIdLst>
    <p:sldId id="280" r:id="rId2"/>
    <p:sldId id="380" r:id="rId3"/>
    <p:sldId id="256" r:id="rId4"/>
    <p:sldId id="364" r:id="rId5"/>
    <p:sldId id="373" r:id="rId6"/>
    <p:sldId id="378" r:id="rId7"/>
    <p:sldId id="308" r:id="rId8"/>
  </p:sldIdLst>
  <p:sldSz cx="9144000" cy="5715000" type="screen16x10"/>
  <p:notesSz cx="6858000" cy="9144000"/>
  <p:embeddedFontLst>
    <p:embeddedFont>
      <p:font typeface="黑体" panose="02010609060101010101" pitchFamily="49" charset="-122"/>
      <p:regular r:id="rId10"/>
    </p:embeddedFont>
    <p:embeddedFont>
      <p:font typeface="VNI-Thufap2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custDataLst>
    <p:tags r:id="rId16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1D3"/>
    <a:srgbClr val="57C07F"/>
    <a:srgbClr val="49834D"/>
    <a:srgbClr val="00CC00"/>
    <a:srgbClr val="B9F5D3"/>
    <a:srgbClr val="FFAEFF"/>
    <a:srgbClr val="006600"/>
    <a:srgbClr val="0000CC"/>
    <a:srgbClr val="00CC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660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09/01/2025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4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6EDBF7-82D4-498F-9514-C43E24DC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1CBC5C-DC7C-4A7B-BFB0-1625195220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59DD53E-08E7-418A-81D0-6CC661C21294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F4B316AA-E4EA-4F9B-A133-B9F2871C7FA7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F34CC2-1ECC-4D9C-A1A1-D82FCE98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12" y="0"/>
            <a:ext cx="83097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29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DAB0B9-83D5-44C6-9FAB-5E2D3671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" t="1643"/>
          <a:stretch/>
        </p:blipFill>
        <p:spPr>
          <a:xfrm>
            <a:off x="-3430" y="978366"/>
            <a:ext cx="9147430" cy="3758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=""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4DCC023-7999-49B9-9839-6AA3DFD48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030"/>
            <a:ext cx="9144000" cy="183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=""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FDFDD6-6685-4EBE-B749-3D850DA9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11362"/>
            <a:ext cx="4456846" cy="3533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5D0E650-71DB-4721-8CA8-06FBEF800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20"/>
          <a:stretch/>
        </p:blipFill>
        <p:spPr>
          <a:xfrm>
            <a:off x="353040" y="770641"/>
            <a:ext cx="4337108" cy="3858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>
            <a:extLst>
              <a:ext uri="{FF2B5EF4-FFF2-40B4-BE49-F238E27FC236}">
                <a16:creationId xmlns="" xmlns:a16="http://schemas.microsoft.com/office/drawing/2014/main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19BDC2-2DF1-45AF-8854-EA27AD44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3508"/>
            <a:ext cx="9144000" cy="4627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</TotalTime>
  <Words>49</Words>
  <Application>Microsoft Office PowerPoint</Application>
  <PresentationFormat>On-screen Show (16:10)</PresentationFormat>
  <Paragraphs>13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Times New Roman</vt:lpstr>
      <vt:lpstr>黑体</vt:lpstr>
      <vt:lpstr>VNI-Thufap2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166</cp:revision>
  <dcterms:created xsi:type="dcterms:W3CDTF">2020-02-10T09:35:50Z</dcterms:created>
  <dcterms:modified xsi:type="dcterms:W3CDTF">2025-01-09T02:00:24Z</dcterms:modified>
</cp:coreProperties>
</file>