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7"/>
  </p:notesMasterIdLst>
  <p:sldIdLst>
    <p:sldId id="280" r:id="rId2"/>
    <p:sldId id="380" r:id="rId3"/>
    <p:sldId id="256" r:id="rId4"/>
    <p:sldId id="379" r:id="rId5"/>
    <p:sldId id="381" r:id="rId6"/>
    <p:sldId id="382" r:id="rId7"/>
    <p:sldId id="383" r:id="rId8"/>
    <p:sldId id="385" r:id="rId9"/>
    <p:sldId id="386" r:id="rId10"/>
    <p:sldId id="388" r:id="rId11"/>
    <p:sldId id="389" r:id="rId12"/>
    <p:sldId id="390" r:id="rId13"/>
    <p:sldId id="391" r:id="rId14"/>
    <p:sldId id="392" r:id="rId15"/>
    <p:sldId id="308" r:id="rId16"/>
  </p:sldIdLst>
  <p:sldSz cx="9144000" cy="5715000" type="screen16x10"/>
  <p:notesSz cx="6858000" cy="9144000"/>
  <p:embeddedFontLst>
    <p:embeddedFont>
      <p:font typeface="黑体" panose="02010609060101010101" pitchFamily="49" charset="-122"/>
      <p:regular r:id="rId18"/>
    </p:embeddedFont>
    <p:embeddedFont>
      <p:font typeface="VNI-Thufap2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custDataLst>
    <p:tags r:id="rId24"/>
  </p:custData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B1D3"/>
    <a:srgbClr val="57C07F"/>
    <a:srgbClr val="49834D"/>
    <a:srgbClr val="00CC00"/>
    <a:srgbClr val="B9F5D3"/>
    <a:srgbClr val="FFAEFF"/>
    <a:srgbClr val="006600"/>
    <a:srgbClr val="0000CC"/>
    <a:srgbClr val="00CC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88" autoAdjust="0"/>
    <p:restoredTop sz="94660" autoAdjust="0"/>
  </p:normalViewPr>
  <p:slideViewPr>
    <p:cSldViewPr snapToGrid="0">
      <p:cViewPr varScale="1">
        <p:scale>
          <a:sx n="89" d="100"/>
          <a:sy n="89" d="100"/>
        </p:scale>
        <p:origin x="660" y="90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04648-48F7-4124-8AB9-3E445AF72B9A}" type="datetimeFigureOut">
              <a:rPr lang="en-US" smtClean="0"/>
              <a:t>09/01/2025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11EB1-EC3C-48DA-A6E5-0B20D59D4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4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51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39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94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2025/1/9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2025/1/9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2025/1/9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2025/1/9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audio" Target="../media/media1.mp3"/><Relationship Id="rId7" Type="http://schemas.openxmlformats.org/officeDocument/2006/relationships/image" Target="../media/image2.wmf"/><Relationship Id="rId12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.wmf"/><Relationship Id="rId11" Type="http://schemas.openxmlformats.org/officeDocument/2006/relationships/image" Target="../media/image6.gif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gif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10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10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09784" y="155718"/>
            <a:ext cx="7358683" cy="70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TRƯỜNG TIỂU HỌC ÁI MỘ B</a:t>
            </a:r>
            <a:endParaRPr lang="en-US" sz="28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267619" y="1557845"/>
            <a:ext cx="67818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 NHIÊN XÃ HỘI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1570C6-6C6E-43F3-AFF6-A4B584D71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527" y="0"/>
            <a:ext cx="739694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24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EAEAC0-DBAA-45B3-85D8-690DCAC01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00" y="256812"/>
            <a:ext cx="7344800" cy="520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19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D86766-4889-4C9A-8342-B16E39793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7" y="652793"/>
            <a:ext cx="8949586" cy="487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36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D29D808-037D-422A-9EE5-03F569184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6854"/>
            <a:ext cx="9144000" cy="264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73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B0241E-D02F-4607-A02B-E90E43007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83" y="0"/>
            <a:ext cx="861683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35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  Chaân Thaønh Caùm Ôn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6EDBF7-82D4-498F-9514-C43E24DC1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E1CBC5C-DC7C-4A7B-BFB0-1625195220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59DD53E-08E7-418A-81D0-6CC661C21294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F4B316AA-E4EA-4F9B-A133-B9F2871C7FA7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9F34CC2-1ECC-4D9C-A1A1-D82FCE984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12" y="0"/>
            <a:ext cx="830978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293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DAB0B9-83D5-44C6-9FAB-5E2D36711C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6" t="1643"/>
          <a:stretch/>
        </p:blipFill>
        <p:spPr>
          <a:xfrm>
            <a:off x="-3430" y="978366"/>
            <a:ext cx="9147430" cy="37582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25A66F7-9191-4686-86E0-F13454E3A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336" y="0"/>
            <a:ext cx="578932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95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68BE18-5FD1-4E3F-942F-2AEEB2B05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47" y="313970"/>
            <a:ext cx="7744906" cy="508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47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0CF7F90-C436-4913-B1F8-5D7EF681D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339" y="271101"/>
            <a:ext cx="3915321" cy="517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79DE6E-3F37-4523-B50C-FF2156CE7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7956"/>
            <a:ext cx="9144000" cy="22754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C8E226-0419-4287-8CA8-C0BAA3D11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8542"/>
            <a:ext cx="9144000" cy="204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37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491A15-CDCE-44C4-AB90-B9207CA26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28" y="0"/>
            <a:ext cx="498354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43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F87C053-7376-4B19-9A9E-10994FB87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0652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25D55B0-34A3-4531-BDA4-20D9512D4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65297"/>
            <a:ext cx="9144000" cy="301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171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509CACD9-CB0C-4146-B432-466F1EFA3068}"/>
  <p:tag name="ISPRING_RESOURCE_FOLDER" val="G:\Mau bai giang 2020_AQ\TNXH 1\Bai 10_ Tet nguyen dan_2 tiet\Bai 10_ Tet nguyen dan_2 tiet\"/>
  <p:tag name="ISPRING_PRESENTATION_PATH" val="G:\Mau bai giang 2020_AQ\TNXH 1\Bai 10_ Tet nguyen dan_2 tiet\Bai 10_ Tet nguyen dan_2 tiet.pptx"/>
  <p:tag name="ISPRING_PROJECT_VERSION" val="9.3"/>
  <p:tag name="ISPRING_PROJECT_FOLDER_UPDATED" val="1"/>
  <p:tag name="ISPRING_SCREEN_RECS_UPDATED" val="G:\Mau bai giang 2020_AQ\TNXH 1\Bai 10_ Tet nguyen dan_2 tiet\Bai 10_ Tet nguyen dan_2 tiet\"/>
  <p:tag name="FLASHSPRING_ZOOM_TAG" val="50"/>
  <p:tag name="ISPRING_PRESENTATION_INFO_2" val="&lt;?xml version=&quot;1.0&quot; encoding=&quot;UTF-8&quot; standalone=&quot;no&quot; ?&gt;&#10;&lt;presentation2&gt;&#10;&#10;  &lt;slides&gt;&#10;    &lt;slide id=&quot;{0A2A5761-A3DB-49C9-BB58-37DF2B7D18AC}&quot; pptId=&quot;280&quot;/&gt;&#10;    &lt;slide id=&quot;{934C773A-5FD6-46C2-9C67-1259FD9E98F6}&quot; pptId=&quot;309&quot;/&gt;&#10;    &lt;slide id=&quot;{029D7649-A639-47C4-B122-EB3D728C603D}&quot; pptId=&quot;284&quot;/&gt;&#10;    &lt;slide id=&quot;{C050DAE5-77E4-428D-992C-4F3D4245027C}&quot; pptId=&quot;256&quot;/&gt;&#10;    &lt;slide id=&quot;{795AFBEF-1090-43A0-9805-7F52495862A4}&quot; pptId=&quot;285&quot;/&gt;&#10;    &lt;slide id=&quot;{C4D911B9-7A41-40EE-97F4-475515B7734E}&quot; pptId=&quot;339&quot;/&gt;&#10;    &lt;slide id=&quot;{F3804E3C-6529-49E4-9E8D-7F324416D254}&quot; pptId=&quot;353&quot;/&gt;&#10;    &lt;slide id=&quot;{531A1724-C5FB-4114-BB45-F85610D8A098}&quot; pptId=&quot;354&quot;/&gt;&#10;    &lt;slide id=&quot;{ADEAA7B0-5785-4DC4-8ECB-6A260CFE8C97}&quot; pptId=&quot;344&quot;/&gt;&#10;    &lt;slide id=&quot;{E7611930-05B5-41BF-873F-7DC93BD59C2A}&quot; pptId=&quot;356&quot;/&gt;&#10;    &lt;slide id=&quot;{A2C9E2C4-2C81-4A56-A1C7-C4274F2C3AA1}&quot; pptId=&quot;357&quot;/&gt;&#10;    &lt;slide id=&quot;{B670A34C-137C-400A-B927-BA505ABB7559}&quot; pptId=&quot;346&quot;/&gt;&#10;    &lt;slide id=&quot;{7F5484BE-6B7E-4895-B4CE-A1D1F45D1D7A}&quot; pptId=&quot;358&quot;/&gt;&#10;    &lt;slide id=&quot;{E657FE64-08E3-484B-A4D0-F68AD1360995}&quot; pptId=&quot;359&quot;/&gt;&#10;    &lt;slide id=&quot;{8B0C6D70-F890-4392-A0B0-CCBD29E416F2}&quot; pptId=&quot;299&quot;/&gt;&#10;    &lt;slide id=&quot;{9BBC8C25-47A3-4622-89E7-FAD146504203}&quot; pptId=&quot;347&quot;/&gt;&#10;    &lt;slide id=&quot;{11F4E37C-D07C-443C-B44D-2D1537301CEE}&quot; pptId=&quot;348&quot;/&gt;&#10;    &lt;slide id=&quot;{FF479696-B7FC-4C04-A0E8-BEE43DF9EBDD}&quot; pptId=&quot;349&quot;/&gt;&#10;    &lt;slide id=&quot;{986F5F11-48B5-497B-9679-255EDF7997F4}&quot; pptId=&quot;350&quot;/&gt;&#10;    &lt;slide id=&quot;{8AD0BFE6-BD20-432A-BD64-04F5F5218C7D}&quot; pptId=&quot;351&quot;/&gt;&#10;    &lt;slide id=&quot;{FFC599AD-12F9-4CFD-97A2-E4BD6ABFCB22}&quot; pptId=&quot;352&quot;/&gt;&#10;    &lt;slide id=&quot;{42920ACE-5882-484F-8FB6-0E37B8FDA7B1}&quot; pptId=&quot;360&quot;/&gt;&#10;    &lt;slide id=&quot;{4C12FF8F-D1C1-4910-97B4-96733EFFB32E}&quot; pptId=&quot;308&quot;/&gt;&#10;  &lt;/slides&gt;&#10;&#10;  &lt;narration&gt;&#10;    &lt;audioTracks/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0A2A5761-A3DB-49C9-BB58-37DF2B7D18AC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4C12FF8F-D1C1-4910-97B4-96733EFFB32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4797</TotalTime>
  <Words>28</Words>
  <Application>Microsoft Office PowerPoint</Application>
  <PresentationFormat>On-screen Show (16:10)</PresentationFormat>
  <Paragraphs>7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黑体</vt:lpstr>
      <vt:lpstr>VNI-Thufap2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MinhThangPC.VN</cp:lastModifiedBy>
  <cp:revision>170</cp:revision>
  <dcterms:created xsi:type="dcterms:W3CDTF">2020-02-10T09:35:50Z</dcterms:created>
  <dcterms:modified xsi:type="dcterms:W3CDTF">2025-01-09T01:54:50Z</dcterms:modified>
</cp:coreProperties>
</file>