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  <p:sldMasterId id="2147483698" r:id="rId2"/>
  </p:sldMasterIdLst>
  <p:notesMasterIdLst>
    <p:notesMasterId r:id="rId13"/>
  </p:notesMasterIdLst>
  <p:sldIdLst>
    <p:sldId id="328" r:id="rId3"/>
    <p:sldId id="279" r:id="rId4"/>
    <p:sldId id="276" r:id="rId5"/>
    <p:sldId id="281" r:id="rId6"/>
    <p:sldId id="283" r:id="rId7"/>
    <p:sldId id="293" r:id="rId8"/>
    <p:sldId id="300" r:id="rId9"/>
    <p:sldId id="299" r:id="rId10"/>
    <p:sldId id="298" r:id="rId11"/>
    <p:sldId id="295" r:id="rId12"/>
  </p:sldIdLst>
  <p:sldSz cx="12192000" cy="6858000"/>
  <p:notesSz cx="6858000" cy="9144000"/>
  <p:embeddedFontLst>
    <p:embeddedFont>
      <p:font typeface=".VnAristote" panose="020B720000000000000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等线" panose="020B0604020202020204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CC66FF"/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AD9C-E7A8-4235-AD7E-5148BA0DFCD4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BE6BD-F793-42C5-914E-3D5E3F7EC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5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21B8EB-5EA2-4036-AB65-F139D010C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BC2DF4F7-FEA9-44C8-A458-42C4734E4116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B86FF26-4EC7-4308-8778-0E2B287FB080}"/>
              </a:ext>
            </a:extLst>
          </p:cNvPr>
          <p:cNvSpPr/>
          <p:nvPr userDrawn="1"/>
        </p:nvSpPr>
        <p:spPr>
          <a:xfrm>
            <a:off x="11127036" y="12118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5A9F2A-1D0C-4758-9658-D1DC6A246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9B6694-B9A0-4E4A-B872-806A49DF4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2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7988477-19AE-4F69-B030-52841DDF7CD9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7A27989-682E-4DB1-A3B7-578DA3365C07}"/>
              </a:ext>
            </a:extLst>
          </p:cNvPr>
          <p:cNvSpPr/>
          <p:nvPr userDrawn="1"/>
        </p:nvSpPr>
        <p:spPr>
          <a:xfrm>
            <a:off x="11127036" y="12118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0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8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3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087772B-AA6D-44F5-94B0-A0A21B795E63}"/>
              </a:ext>
            </a:extLst>
          </p:cNvPr>
          <p:cNvSpPr/>
          <p:nvPr userDrawn="1"/>
        </p:nvSpPr>
        <p:spPr>
          <a:xfrm>
            <a:off x="10796530" y="27431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8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FC2FF3C-0E6B-4C2A-83A2-CAC2ADEB7979}"/>
              </a:ext>
            </a:extLst>
          </p:cNvPr>
          <p:cNvSpPr/>
          <p:nvPr userDrawn="1"/>
        </p:nvSpPr>
        <p:spPr>
          <a:xfrm>
            <a:off x="11127036" y="121186"/>
            <a:ext cx="1266940" cy="128897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0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05C4A2-E5CE-479A-AD53-41BE9EBE91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2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C3AF06-C58B-413F-97A5-1A9068669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7A331E-EF93-4292-9F6B-B42CDB5B6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0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B3FD92-649C-4D71-A085-92E7A1C35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BB3493-47AA-49BB-9D1C-D1B3A3BAA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8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59B27E-8110-40F6-B21D-42EF23DBC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D83F86-31C3-4086-9A2A-C7BDC2393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5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627743F-6B61-4438-B950-9A5CE50714DD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046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674707" y="1658131"/>
            <a:ext cx="11072262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Thần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Mặt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trời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2E519C-C86E-48FD-B4DE-91F880BE4157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F74556-1DAA-4CD6-BECA-4038BF058704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4357" y="721615"/>
            <a:ext cx="13180714" cy="541476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6763"/>
            <a:ext cx="3764084" cy="1860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246" y="2749689"/>
            <a:ext cx="1170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trời</a:t>
            </a:r>
            <a:r>
              <a:rPr lang="vi-VN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1888784"/>
            <a:ext cx="8031752" cy="3248629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02889" y="508175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870" y="4566808"/>
            <a:ext cx="6392856" cy="2131310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43" y="4853604"/>
            <a:ext cx="1596737" cy="1852736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049" y="4678610"/>
            <a:ext cx="1520798" cy="20277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02787" y="2362610"/>
            <a:ext cx="7386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QUAN SÁT VÀ PHỎNG ĐOÁN </a:t>
            </a:r>
          </a:p>
        </p:txBody>
      </p:sp>
    </p:spTree>
    <p:extLst>
      <p:ext uri="{BB962C8B-B14F-4D97-AF65-F5344CB8AC3E}">
        <p14:creationId xmlns:p14="http://schemas.microsoft.com/office/powerpoint/2010/main" val="188744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6395" t="23303" r="50607" b="47081"/>
          <a:stretch>
            <a:fillRect/>
          </a:stretch>
        </p:blipFill>
        <p:spPr>
          <a:xfrm>
            <a:off x="390751" y="440644"/>
            <a:ext cx="5014913" cy="2970213"/>
          </a:xfr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rcRect l="51732" t="23543" r="25056" b="46921"/>
          <a:stretch>
            <a:fillRect/>
          </a:stretch>
        </p:blipFill>
        <p:spPr>
          <a:xfrm>
            <a:off x="6428014" y="492352"/>
            <a:ext cx="4760279" cy="2893105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/>
          <a:srcRect l="26584" t="31607" r="50584" b="39801"/>
          <a:stretch>
            <a:fillRect/>
          </a:stretch>
        </p:blipFill>
        <p:spPr>
          <a:xfrm>
            <a:off x="390751" y="3548743"/>
            <a:ext cx="5014285" cy="3068053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/>
          <a:srcRect l="51036" t="31834" r="24979" b="38780"/>
          <a:stretch>
            <a:fillRect/>
          </a:stretch>
        </p:blipFill>
        <p:spPr>
          <a:xfrm>
            <a:off x="6237637" y="3548743"/>
            <a:ext cx="4963356" cy="31610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6647" y="482827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459784" y="3573715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49415" y="3614056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504607" y="527504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1938123"/>
            <a:ext cx="8031752" cy="3199290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43787" y="557514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53248" y="2829992"/>
            <a:ext cx="738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NGHE KỂ CHUYỆN</a:t>
            </a:r>
          </a:p>
        </p:txBody>
      </p:sp>
    </p:spTree>
    <p:extLst>
      <p:ext uri="{BB962C8B-B14F-4D97-AF65-F5344CB8AC3E}">
        <p14:creationId xmlns:p14="http://schemas.microsoft.com/office/powerpoint/2010/main" val="95065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89" y="2079171"/>
            <a:ext cx="8031752" cy="305824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43787" y="698562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64752" y="2893804"/>
            <a:ext cx="738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240349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51775" t="22813" r="24890" b="37518"/>
          <a:stretch>
            <a:fillRect/>
          </a:stretch>
        </p:blipFill>
        <p:spPr>
          <a:xfrm>
            <a:off x="6504121" y="553573"/>
            <a:ext cx="4682269" cy="3012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51776" t="31204" r="25302" b="30046"/>
          <a:stretch>
            <a:fillRect/>
          </a:stretch>
        </p:blipFill>
        <p:spPr>
          <a:xfrm>
            <a:off x="6504121" y="3627710"/>
            <a:ext cx="4682269" cy="3230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/>
          <a:srcRect l="25839" t="22137" r="50786" b="37724"/>
          <a:stretch>
            <a:fillRect/>
          </a:stretch>
        </p:blipFill>
        <p:spPr>
          <a:xfrm>
            <a:off x="989600" y="449984"/>
            <a:ext cx="4368081" cy="2994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l="26375" t="31473" r="50984" b="30352"/>
          <a:stretch>
            <a:fillRect/>
          </a:stretch>
        </p:blipFill>
        <p:spPr>
          <a:xfrm>
            <a:off x="989600" y="3627709"/>
            <a:ext cx="4368081" cy="323029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203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457" y="1497017"/>
            <a:ext cx="8031752" cy="3284465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434658" y="198805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5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70029" y="2003707"/>
            <a:ext cx="7494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KỂ CHUYỆN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261304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ập tin:Approve.svg – Wikipedia tiếng Việ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65" y="1295400"/>
            <a:ext cx="1614488" cy="1074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2000">
                        <a14:foregroundMark x1="72444" y1="39556" x2="92000" y2="35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5545" y="2962587"/>
            <a:ext cx="1452563" cy="1452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43" b="31883" l="52633" r="73699"/>
                    </a14:imgEffect>
                  </a14:imgLayer>
                </a14:imgProps>
              </a:ext>
            </a:extLst>
          </a:blip>
          <a:srcRect l="50000" r="23668" b="64575"/>
          <a:stretch/>
        </p:blipFill>
        <p:spPr>
          <a:xfrm>
            <a:off x="2371727" y="4617043"/>
            <a:ext cx="1600201" cy="1666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34480" y="1327096"/>
            <a:ext cx="33944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endParaRPr lang="en-US" sz="7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4480" y="3088705"/>
            <a:ext cx="54381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to,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rõ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ràng</a:t>
            </a:r>
            <a:endParaRPr lang="en-US" sz="7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4480" y="4850314"/>
            <a:ext cx="28073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15602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6395" t="23303" r="50607" b="47081"/>
          <a:stretch>
            <a:fillRect/>
          </a:stretch>
        </p:blipFill>
        <p:spPr>
          <a:xfrm>
            <a:off x="390751" y="492352"/>
            <a:ext cx="5014913" cy="2970213"/>
          </a:xfr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/>
          <a:srcRect l="51732" t="23543" r="25056" b="46921"/>
          <a:stretch>
            <a:fillRect/>
          </a:stretch>
        </p:blipFill>
        <p:spPr>
          <a:xfrm>
            <a:off x="6428014" y="492352"/>
            <a:ext cx="4760279" cy="2893105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/>
          <a:srcRect l="26584" t="31607" r="50584" b="39801"/>
          <a:stretch>
            <a:fillRect/>
          </a:stretch>
        </p:blipFill>
        <p:spPr>
          <a:xfrm>
            <a:off x="390751" y="3548743"/>
            <a:ext cx="5014285" cy="3068053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/>
          <a:srcRect l="51036" t="31834" r="24979" b="38780"/>
          <a:stretch>
            <a:fillRect/>
          </a:stretch>
        </p:blipFill>
        <p:spPr>
          <a:xfrm>
            <a:off x="6224937" y="3548743"/>
            <a:ext cx="4963356" cy="31610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8944" y="528694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459784" y="3573715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49415" y="3614056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504607" y="527504"/>
            <a:ext cx="456414" cy="5296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86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heme Tiếng Việ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Tiếng Việt 1" id="{49648B2B-966C-4B76-BFB6-4DF28DBD2BD8}" vid="{B37409D9-6CA4-47BA-8B4D-53906236ED13}"/>
    </a:ext>
  </a:extLst>
</a:theme>
</file>

<file path=ppt/theme/theme2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Tiếng Việt 1</Template>
  <TotalTime>777</TotalTime>
  <Words>60</Words>
  <Application>Microsoft Office PowerPoint</Application>
  <PresentationFormat>Widescreen</PresentationFormat>
  <Paragraphs>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.VnAristote</vt:lpstr>
      <vt:lpstr>Times New Roman</vt:lpstr>
      <vt:lpstr>UTM Avo</vt:lpstr>
      <vt:lpstr>Calibri Light</vt:lpstr>
      <vt:lpstr>等线</vt:lpstr>
      <vt:lpstr>Calibri</vt:lpstr>
      <vt:lpstr>Theme Tiếng Việt 1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74</cp:revision>
  <dcterms:created xsi:type="dcterms:W3CDTF">2021-11-01T08:16:43Z</dcterms:created>
  <dcterms:modified xsi:type="dcterms:W3CDTF">2025-01-09T01:49:37Z</dcterms:modified>
</cp:coreProperties>
</file>