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32" r:id="rId2"/>
    <p:sldId id="275" r:id="rId3"/>
    <p:sldId id="326" r:id="rId4"/>
    <p:sldId id="327" r:id="rId5"/>
    <p:sldId id="328" r:id="rId6"/>
    <p:sldId id="341" r:id="rId7"/>
    <p:sldId id="329" r:id="rId8"/>
    <p:sldId id="334" r:id="rId9"/>
    <p:sldId id="277" r:id="rId10"/>
    <p:sldId id="347" r:id="rId11"/>
    <p:sldId id="324" r:id="rId12"/>
    <p:sldId id="335" r:id="rId13"/>
    <p:sldId id="348" r:id="rId14"/>
    <p:sldId id="349" r:id="rId15"/>
    <p:sldId id="325" r:id="rId16"/>
    <p:sldId id="342" r:id="rId17"/>
    <p:sldId id="337" r:id="rId18"/>
    <p:sldId id="338" r:id="rId19"/>
    <p:sldId id="346" r:id="rId20"/>
  </p:sldIdLst>
  <p:sldSz cx="12192000" cy="6858000"/>
  <p:notesSz cx="6858000" cy="9144000"/>
  <p:embeddedFontLst>
    <p:embeddedFont>
      <p:font typeface="UTM Avo" pitchFamily="18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mbria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FFFF"/>
    <a:srgbClr val="DFF2F7"/>
    <a:srgbClr val="FFAF6C"/>
    <a:srgbClr val="404040"/>
    <a:srgbClr val="FF7707"/>
    <a:srgbClr val="FF8119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9" autoAdjust="0"/>
    <p:restoredTop sz="94660"/>
  </p:normalViewPr>
  <p:slideViewPr>
    <p:cSldViewPr snapToGrid="0">
      <p:cViewPr>
        <p:scale>
          <a:sx n="60" d="100"/>
          <a:sy n="60" d="100"/>
        </p:scale>
        <p:origin x="-91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23:54:35.2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23:54:35.27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23:56:01.0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86A1C-BB56-4D71-B6A3-B5D1C75FFCE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ADD0-EA55-48FE-80F4-5B40EB9CF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2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ADD0-EA55-48FE-80F4-5B40EB9CFF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1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ADD0-EA55-48FE-80F4-5B40EB9CFF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9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ADD0-EA55-48FE-80F4-5B40EB9CFF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2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vầng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FADD0-EA55-48FE-80F4-5B40EB9CFF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90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18C1293-3F3C-4E4A-8B6B-5937AA9561EB}"/>
              </a:ext>
            </a:extLst>
          </p:cNvPr>
          <p:cNvSpPr/>
          <p:nvPr userDrawn="1"/>
        </p:nvSpPr>
        <p:spPr>
          <a:xfrm>
            <a:off x="11226800" y="143933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0587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2479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495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79141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93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1A81814-0E07-4195-9DE7-169465284756}"/>
              </a:ext>
            </a:extLst>
          </p:cNvPr>
          <p:cNvSpPr/>
          <p:nvPr userDrawn="1"/>
        </p:nvSpPr>
        <p:spPr>
          <a:xfrm>
            <a:off x="10921205" y="267199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4582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F2C5722-497E-4C3B-9ABC-CBB668C5CA09}"/>
              </a:ext>
            </a:extLst>
          </p:cNvPr>
          <p:cNvSpPr/>
          <p:nvPr userDrawn="1"/>
        </p:nvSpPr>
        <p:spPr>
          <a:xfrm>
            <a:off x="11226800" y="143933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1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5.png"/><Relationship Id="rId7" Type="http://schemas.openxmlformats.org/officeDocument/2006/relationships/customXml" Target="../ink/ink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0.png"/><Relationship Id="rId5" Type="http://schemas.openxmlformats.org/officeDocument/2006/relationships/customXml" Target="../ink/ink1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40.png"/><Relationship Id="rId4" Type="http://schemas.openxmlformats.org/officeDocument/2006/relationships/customXml" Target="../ink/ink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gif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759716" y="1835684"/>
            <a:ext cx="867256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iêng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iêc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8869877" y="76327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0738978" y="72265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5" y="-61470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1DF49F-3701-4D32-A178-3D04A952C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541">
            <a:off x="7050978" y="368396"/>
            <a:ext cx="872884" cy="87288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8652309A-3C60-4BFB-BF66-C8DCCA65981A}"/>
              </a:ext>
            </a:extLst>
          </p:cNvPr>
          <p:cNvSpPr/>
          <p:nvPr/>
        </p:nvSpPr>
        <p:spPr>
          <a:xfrm>
            <a:off x="4868046" y="2141666"/>
            <a:ext cx="3373868" cy="14563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iêng</a:t>
            </a:r>
            <a:endParaRPr lang="en-US" sz="6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A699726-D707-4DBE-8261-E3EF4F5B756B}"/>
              </a:ext>
            </a:extLst>
          </p:cNvPr>
          <p:cNvSpPr/>
          <p:nvPr/>
        </p:nvSpPr>
        <p:spPr>
          <a:xfrm>
            <a:off x="4868046" y="3933267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iêc</a:t>
            </a:r>
            <a:endParaRPr lang="en-US" sz="6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F2B1A5-DE9A-4BA7-A01D-41D487E72E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t="24837" r="18478" b="29076"/>
          <a:stretch/>
        </p:blipFill>
        <p:spPr>
          <a:xfrm>
            <a:off x="5382240" y="441078"/>
            <a:ext cx="1673397" cy="1313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BC8EDD-FB28-42E9-9E17-09009B9C3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11453" r="63762" b="43788"/>
          <a:stretch/>
        </p:blipFill>
        <p:spPr>
          <a:xfrm>
            <a:off x="1401909" y="696231"/>
            <a:ext cx="1895674" cy="2008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C8471A-3865-4605-B061-AD2ED3AAFE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9" t="12060" r="39625" b="43939"/>
          <a:stretch/>
        </p:blipFill>
        <p:spPr>
          <a:xfrm>
            <a:off x="9505447" y="460052"/>
            <a:ext cx="1620650" cy="2021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09ED1B-AF06-4296-A37D-D60901E0A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4" t="12620" r="10407" b="44034"/>
          <a:stretch/>
        </p:blipFill>
        <p:spPr>
          <a:xfrm>
            <a:off x="41409" y="2704437"/>
            <a:ext cx="2041642" cy="2204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CFCE81-699D-4D18-9FE1-4E19043B5C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58284" r="64024" b="3382"/>
          <a:stretch/>
        </p:blipFill>
        <p:spPr>
          <a:xfrm>
            <a:off x="10018808" y="2504480"/>
            <a:ext cx="2165521" cy="2048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5A545D-CB63-4143-BF9B-D067F2C57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5" t="58066" r="36292" b="3145"/>
          <a:stretch/>
        </p:blipFill>
        <p:spPr>
          <a:xfrm>
            <a:off x="1890525" y="4793160"/>
            <a:ext cx="2098330" cy="2008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2533E3-E41C-4065-A605-143AF9B92F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2" t="56890" r="12200" b="2389"/>
          <a:stretch/>
        </p:blipFill>
        <p:spPr>
          <a:xfrm>
            <a:off x="9310383" y="4618711"/>
            <a:ext cx="1981104" cy="2211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4202514-B917-425F-9237-BFE9E025E3CE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flipH="1" flipV="1">
            <a:off x="3297583" y="1700334"/>
            <a:ext cx="2029211" cy="24391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4EAAFE7-929C-4701-B1DC-9C9C364063F2}"/>
              </a:ext>
            </a:extLst>
          </p:cNvPr>
          <p:cNvCxnSpPr>
            <a:cxnSpLocks/>
            <a:stCxn id="6" idx="2"/>
            <a:endCxn id="11" idx="3"/>
          </p:cNvCxnSpPr>
          <p:nvPr/>
        </p:nvCxnSpPr>
        <p:spPr>
          <a:xfrm flipH="1" flipV="1">
            <a:off x="2083051" y="3806902"/>
            <a:ext cx="2784995" cy="8303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63915F7-C27F-4DCA-B658-634A1F2DF7D7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3988855" y="5338012"/>
            <a:ext cx="2231240" cy="459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2C8B7F4-151E-40E5-8E88-6F2B2FCAB1EE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7747822" y="3384744"/>
            <a:ext cx="1562561" cy="22580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08481C3-4BFA-4331-900B-F4CDEBF7120D}"/>
              </a:ext>
            </a:extLst>
          </p:cNvPr>
          <p:cNvCxnSpPr>
            <a:cxnSpLocks/>
            <a:stCxn id="12" idx="1"/>
            <a:endCxn id="5" idx="6"/>
          </p:cNvCxnSpPr>
          <p:nvPr/>
        </p:nvCxnSpPr>
        <p:spPr>
          <a:xfrm flipH="1" flipV="1">
            <a:off x="8241914" y="2869844"/>
            <a:ext cx="1776894" cy="6587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75F4B2E-F8F5-4118-A9C8-C4FB88DD3AFC}"/>
              </a:ext>
            </a:extLst>
          </p:cNvPr>
          <p:cNvCxnSpPr>
            <a:cxnSpLocks/>
            <a:stCxn id="10" idx="1"/>
            <a:endCxn id="5" idx="5"/>
          </p:cNvCxnSpPr>
          <p:nvPr/>
        </p:nvCxnSpPr>
        <p:spPr>
          <a:xfrm flipH="1">
            <a:off x="7747822" y="1470642"/>
            <a:ext cx="1757625" cy="19141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0" y="-126128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3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492D86-8EC7-4F88-A05B-AFDA0C34A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27" b="9150"/>
          <a:stretch/>
        </p:blipFill>
        <p:spPr>
          <a:xfrm>
            <a:off x="558839" y="699597"/>
            <a:ext cx="11633161" cy="606287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1040295" y="496487"/>
            <a:ext cx="10111409" cy="812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i="1" dirty="0"/>
              <a:t>MỞ RỘNG TIẾNG CÓ VẦN </a:t>
            </a:r>
            <a:r>
              <a:rPr lang="en-US" sz="3200" b="1" i="1" dirty="0"/>
              <a:t>: </a:t>
            </a:r>
            <a:r>
              <a:rPr lang="en-US" sz="4400" b="1" i="1" dirty="0" err="1">
                <a:solidFill>
                  <a:srgbClr val="FF0000"/>
                </a:solidFill>
              </a:rPr>
              <a:t>iêng</a:t>
            </a:r>
            <a:r>
              <a:rPr lang="en-US" sz="4400" b="1" i="1" dirty="0">
                <a:solidFill>
                  <a:srgbClr val="FF0000"/>
                </a:solidFill>
              </a:rPr>
              <a:t> - </a:t>
            </a:r>
            <a:r>
              <a:rPr lang="en-US" sz="4400" b="1" i="1" dirty="0" err="1">
                <a:solidFill>
                  <a:srgbClr val="FF0000"/>
                </a:solidFill>
              </a:rPr>
              <a:t>iêc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AAAF4C-DB4D-4EAB-BE81-ED79322FB1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t="24837" r="18478" b="29076"/>
          <a:stretch/>
        </p:blipFill>
        <p:spPr>
          <a:xfrm>
            <a:off x="1091821" y="4038155"/>
            <a:ext cx="3469641" cy="2724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D9A10D-D780-4CA8-B882-9DB1F8853E1E}"/>
              </a:ext>
            </a:extLst>
          </p:cNvPr>
          <p:cNvSpPr txBox="1"/>
          <p:nvPr/>
        </p:nvSpPr>
        <p:spPr>
          <a:xfrm>
            <a:off x="5477229" y="3130867"/>
            <a:ext cx="5622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2060"/>
                </a:solidFill>
              </a:rPr>
              <a:t>iêng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  <a:r>
              <a:rPr lang="en-US" sz="2800" i="1" dirty="0">
                <a:solidFill>
                  <a:schemeClr val="tx1"/>
                </a:solidFill>
              </a:rPr>
              <a:t>……...………………</a:t>
            </a:r>
          </a:p>
          <a:p>
            <a:r>
              <a:rPr lang="en-US" sz="3600" i="1" dirty="0" err="1">
                <a:solidFill>
                  <a:srgbClr val="002060"/>
                </a:solidFill>
              </a:rPr>
              <a:t>iêc</a:t>
            </a:r>
            <a:r>
              <a:rPr lang="en-US" sz="3600" i="1" dirty="0">
                <a:solidFill>
                  <a:srgbClr val="002060"/>
                </a:solidFill>
              </a:rPr>
              <a:t>: </a:t>
            </a:r>
            <a:r>
              <a:rPr lang="en-US" sz="2800" dirty="0">
                <a:solidFill>
                  <a:schemeClr val="tx1"/>
                </a:solidFill>
              </a:rPr>
              <a:t>………..……………..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89BA76-E5FC-4FA9-BB35-B5E4CD4A6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840506" y="2616336"/>
            <a:ext cx="4601771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92CAF2-7C18-4CCC-B698-C8BD115C7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60275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E1152B-A2CB-4D4C-9F9B-15CA48B45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/>
        </p:blipFill>
        <p:spPr>
          <a:xfrm>
            <a:off x="1951942" y="1035623"/>
            <a:ext cx="9289773" cy="5723656"/>
          </a:xfrm>
          <a:prstGeom prst="flowChartManualInpu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8DD638-A137-4D46-96D7-30ADBE93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3" b="5861"/>
          <a:stretch/>
        </p:blipFill>
        <p:spPr>
          <a:xfrm>
            <a:off x="2025397" y="1009422"/>
            <a:ext cx="8915463" cy="5501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FE6D32-D841-482B-B8CE-4ECB9D8D7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C4C11BA-C996-47E9-9ED6-F34984A43DB2}"/>
              </a:ext>
            </a:extLst>
          </p:cNvPr>
          <p:cNvCxnSpPr>
            <a:cxnSpLocks/>
          </p:cNvCxnSpPr>
          <p:nvPr/>
        </p:nvCxnSpPr>
        <p:spPr>
          <a:xfrm>
            <a:off x="4117097" y="1386128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C01488-291C-467B-A1BA-3CDB0F5141ED}"/>
              </a:ext>
            </a:extLst>
          </p:cNvPr>
          <p:cNvCxnSpPr>
            <a:cxnSpLocks/>
          </p:cNvCxnSpPr>
          <p:nvPr/>
        </p:nvCxnSpPr>
        <p:spPr>
          <a:xfrm>
            <a:off x="10194358" y="1386128"/>
            <a:ext cx="662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CFD1045-055E-4A8F-89EB-AAF42E92F84B}"/>
              </a:ext>
            </a:extLst>
          </p:cNvPr>
          <p:cNvCxnSpPr>
            <a:cxnSpLocks/>
          </p:cNvCxnSpPr>
          <p:nvPr/>
        </p:nvCxnSpPr>
        <p:spPr>
          <a:xfrm>
            <a:off x="8201253" y="1786831"/>
            <a:ext cx="7752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A016DFB-62A2-479B-975C-D082D5CCA7F1}"/>
              </a:ext>
            </a:extLst>
          </p:cNvPr>
          <p:cNvCxnSpPr>
            <a:cxnSpLocks/>
          </p:cNvCxnSpPr>
          <p:nvPr/>
        </p:nvCxnSpPr>
        <p:spPr>
          <a:xfrm>
            <a:off x="9079884" y="1801092"/>
            <a:ext cx="16964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F16EF31-A601-43A4-8D49-A726BA8BAA27}"/>
              </a:ext>
            </a:extLst>
          </p:cNvPr>
          <p:cNvCxnSpPr>
            <a:cxnSpLocks/>
          </p:cNvCxnSpPr>
          <p:nvPr/>
        </p:nvCxnSpPr>
        <p:spPr>
          <a:xfrm>
            <a:off x="3394854" y="2212480"/>
            <a:ext cx="14444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F710A0E-E219-407B-BDAC-633190D02411}"/>
              </a:ext>
            </a:extLst>
          </p:cNvPr>
          <p:cNvCxnSpPr>
            <a:cxnSpLocks/>
          </p:cNvCxnSpPr>
          <p:nvPr/>
        </p:nvCxnSpPr>
        <p:spPr>
          <a:xfrm>
            <a:off x="6619448" y="2663698"/>
            <a:ext cx="15818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DFA5714-3E7B-4CA8-80EE-CD6C603B4807}"/>
              </a:ext>
            </a:extLst>
          </p:cNvPr>
          <p:cNvCxnSpPr>
            <a:cxnSpLocks/>
          </p:cNvCxnSpPr>
          <p:nvPr/>
        </p:nvCxnSpPr>
        <p:spPr>
          <a:xfrm>
            <a:off x="8588878" y="3062504"/>
            <a:ext cx="11529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ECC73EC-8BA8-4880-993A-9A56977230D2}"/>
              </a:ext>
            </a:extLst>
          </p:cNvPr>
          <p:cNvCxnSpPr>
            <a:cxnSpLocks/>
          </p:cNvCxnSpPr>
          <p:nvPr/>
        </p:nvCxnSpPr>
        <p:spPr>
          <a:xfrm>
            <a:off x="6096000" y="3464528"/>
            <a:ext cx="1260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997AF87-9E39-4DBF-B53A-0B129E931B3A}"/>
              </a:ext>
            </a:extLst>
          </p:cNvPr>
          <p:cNvCxnSpPr>
            <a:cxnSpLocks/>
          </p:cNvCxnSpPr>
          <p:nvPr/>
        </p:nvCxnSpPr>
        <p:spPr>
          <a:xfrm>
            <a:off x="5897529" y="3893042"/>
            <a:ext cx="139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9961F10F-5291-48DC-AB01-F8266AF839F9}"/>
                  </a:ext>
                </a:extLst>
              </p14:cNvPr>
              <p14:cNvContentPartPr/>
              <p14:nvPr/>
            </p14:nvContentPartPr>
            <p14:xfrm>
              <a:off x="3882141" y="547188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961F10F-5291-48DC-AB01-F8266AF839F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9141" y="54088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0D5EFE02-B66B-4CAF-B48E-9C5AA1ACC65B}"/>
                  </a:ext>
                </a:extLst>
              </p14:cNvPr>
              <p14:cNvContentPartPr/>
              <p14:nvPr/>
            </p14:nvContentPartPr>
            <p14:xfrm>
              <a:off x="2742741" y="92652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D5EFE02-B66B-4CAF-B48E-9C5AA1ACC6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6741" y="890522"/>
                <a:ext cx="72000" cy="72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9B5A551F-95C8-4BE2-A192-05537650884A}"/>
              </a:ext>
            </a:extLst>
          </p:cNvPr>
          <p:cNvCxnSpPr>
            <a:cxnSpLocks/>
          </p:cNvCxnSpPr>
          <p:nvPr/>
        </p:nvCxnSpPr>
        <p:spPr>
          <a:xfrm>
            <a:off x="2292167" y="1801092"/>
            <a:ext cx="4505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2682052-431E-48D9-9BA9-CFB6210D8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667"/>
          <a:stretch/>
        </p:blipFill>
        <p:spPr>
          <a:xfrm>
            <a:off x="4377379" y="438110"/>
            <a:ext cx="4211500" cy="50053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D7ABFFC-9FCD-4347-A006-8F83EE5A78D3}"/>
              </a:ext>
            </a:extLst>
          </p:cNvPr>
          <p:cNvCxnSpPr>
            <a:cxnSpLocks/>
          </p:cNvCxnSpPr>
          <p:nvPr/>
        </p:nvCxnSpPr>
        <p:spPr>
          <a:xfrm>
            <a:off x="6230335" y="858004"/>
            <a:ext cx="20634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-126128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75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E236017-4558-47F3-8FFA-905203E7D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5" b="5862"/>
          <a:stretch/>
        </p:blipFill>
        <p:spPr>
          <a:xfrm>
            <a:off x="2160727" y="961882"/>
            <a:ext cx="8178960" cy="5859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C6C7D9-1670-43E1-A955-0DFF8C777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26190" y="433307"/>
            <a:ext cx="1643269" cy="48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9DB2B5B8-3EF2-48E9-B899-D19C4AAB2D2F}"/>
                  </a:ext>
                </a:extLst>
              </p14:cNvPr>
              <p14:cNvContentPartPr/>
              <p14:nvPr/>
            </p14:nvContentPartPr>
            <p14:xfrm>
              <a:off x="6250207" y="444248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DB2B5B8-3EF2-48E9-B899-D19C4AAB2D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14207" y="4406483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AA8D8C-9BB2-4CAF-9404-198E007C28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t="11625" r="33233" b="81386"/>
          <a:stretch/>
        </p:blipFill>
        <p:spPr>
          <a:xfrm>
            <a:off x="3476563" y="437538"/>
            <a:ext cx="3989949" cy="474208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xmlns="" id="{920197D8-FFF1-4552-8AC7-518187BC378B}"/>
              </a:ext>
            </a:extLst>
          </p:cNvPr>
          <p:cNvSpPr/>
          <p:nvPr/>
        </p:nvSpPr>
        <p:spPr>
          <a:xfrm>
            <a:off x="1059755" y="960753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1B6961EA-1944-459A-ACB2-F1A8CF6235B4}"/>
              </a:ext>
            </a:extLst>
          </p:cNvPr>
          <p:cNvSpPr/>
          <p:nvPr/>
        </p:nvSpPr>
        <p:spPr>
          <a:xfrm>
            <a:off x="1040414" y="2340061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743F0E6A-6782-4B94-A099-0DFB7BB97C90}"/>
              </a:ext>
            </a:extLst>
          </p:cNvPr>
          <p:cNvSpPr/>
          <p:nvPr/>
        </p:nvSpPr>
        <p:spPr>
          <a:xfrm>
            <a:off x="1020418" y="3322979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486D23EF-D2EB-424A-A671-6D8D60F3C2FF}"/>
              </a:ext>
            </a:extLst>
          </p:cNvPr>
          <p:cNvSpPr/>
          <p:nvPr/>
        </p:nvSpPr>
        <p:spPr>
          <a:xfrm>
            <a:off x="2294737" y="1022761"/>
            <a:ext cx="424234" cy="256044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F84444C4-55B9-4A7E-BC7B-3651EDDE0288}"/>
              </a:ext>
            </a:extLst>
          </p:cNvPr>
          <p:cNvSpPr/>
          <p:nvPr/>
        </p:nvSpPr>
        <p:spPr>
          <a:xfrm>
            <a:off x="7189094" y="852584"/>
            <a:ext cx="424234" cy="340354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D0588FCA-AC52-4316-9D13-02EA10E419D2}"/>
              </a:ext>
            </a:extLst>
          </p:cNvPr>
          <p:cNvSpPr/>
          <p:nvPr/>
        </p:nvSpPr>
        <p:spPr>
          <a:xfrm>
            <a:off x="4262606" y="1340814"/>
            <a:ext cx="424233" cy="256044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829D4361-8D46-4426-B2CC-D16DD5921183}"/>
              </a:ext>
            </a:extLst>
          </p:cNvPr>
          <p:cNvSpPr/>
          <p:nvPr/>
        </p:nvSpPr>
        <p:spPr>
          <a:xfrm>
            <a:off x="1974574" y="1899569"/>
            <a:ext cx="424234" cy="207832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D3E0C72A-110F-4084-900E-AC279D2B4CA8}"/>
              </a:ext>
            </a:extLst>
          </p:cNvPr>
          <p:cNvSpPr/>
          <p:nvPr/>
        </p:nvSpPr>
        <p:spPr>
          <a:xfrm>
            <a:off x="2374187" y="2375239"/>
            <a:ext cx="371056" cy="207832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4513BC17-FF0B-442C-8599-C25D051A0FC6}"/>
              </a:ext>
            </a:extLst>
          </p:cNvPr>
          <p:cNvSpPr/>
          <p:nvPr/>
        </p:nvSpPr>
        <p:spPr>
          <a:xfrm>
            <a:off x="2533126" y="2824368"/>
            <a:ext cx="424234" cy="257161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1A262500-4CF8-40CF-B83D-D6E7BE6EAD5D}"/>
              </a:ext>
            </a:extLst>
          </p:cNvPr>
          <p:cNvSpPr/>
          <p:nvPr/>
        </p:nvSpPr>
        <p:spPr>
          <a:xfrm>
            <a:off x="4791876" y="2664356"/>
            <a:ext cx="424234" cy="257161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E6009F53-1B08-4B3D-A09E-3362B49C59F3}"/>
              </a:ext>
            </a:extLst>
          </p:cNvPr>
          <p:cNvSpPr/>
          <p:nvPr/>
        </p:nvSpPr>
        <p:spPr>
          <a:xfrm>
            <a:off x="2241559" y="3252965"/>
            <a:ext cx="424234" cy="257161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DD57F4E4-613B-44BA-9855-2AA4B6CD026E}"/>
              </a:ext>
            </a:extLst>
          </p:cNvPr>
          <p:cNvSpPr/>
          <p:nvPr/>
        </p:nvSpPr>
        <p:spPr>
          <a:xfrm>
            <a:off x="2559715" y="3728635"/>
            <a:ext cx="424234" cy="257161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-94596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6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A88D28-B332-4097-85A6-57FE28761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9" y="1494418"/>
            <a:ext cx="11774721" cy="40935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6241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1A1177-8B10-4F14-8F16-A52389817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0"/>
          <a:stretch/>
        </p:blipFill>
        <p:spPr>
          <a:xfrm>
            <a:off x="33133" y="1194485"/>
            <a:ext cx="3510682" cy="2606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EB9BBB1-CA3D-4C08-AB6C-E976206022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6614" r="72929" b="76758"/>
          <a:stretch/>
        </p:blipFill>
        <p:spPr>
          <a:xfrm>
            <a:off x="17973" y="451828"/>
            <a:ext cx="2037431" cy="59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C0C3F26-4FFD-416C-A5B1-41D40DE3FC45}"/>
              </a:ext>
            </a:extLst>
          </p:cNvPr>
          <p:cNvCxnSpPr>
            <a:cxnSpLocks/>
          </p:cNvCxnSpPr>
          <p:nvPr/>
        </p:nvCxnSpPr>
        <p:spPr>
          <a:xfrm flipH="1" flipV="1">
            <a:off x="3364088" y="4226558"/>
            <a:ext cx="2432597" cy="11555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7BA45D4-04BC-4C85-A31F-6AC8F5777811}"/>
              </a:ext>
            </a:extLst>
          </p:cNvPr>
          <p:cNvCxnSpPr>
            <a:cxnSpLocks/>
          </p:cNvCxnSpPr>
          <p:nvPr/>
        </p:nvCxnSpPr>
        <p:spPr>
          <a:xfrm flipH="1" flipV="1">
            <a:off x="3364090" y="5215468"/>
            <a:ext cx="2465670" cy="10950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2A2E179-BA50-4364-A94B-8F2690A875C1}"/>
              </a:ext>
            </a:extLst>
          </p:cNvPr>
          <p:cNvCxnSpPr>
            <a:cxnSpLocks/>
          </p:cNvCxnSpPr>
          <p:nvPr/>
        </p:nvCxnSpPr>
        <p:spPr>
          <a:xfrm flipH="1">
            <a:off x="3364088" y="4416548"/>
            <a:ext cx="2392843" cy="18939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D439534-CA37-4FA8-9F7E-3E2F5BFD7416}"/>
              </a:ext>
            </a:extLst>
          </p:cNvPr>
          <p:cNvGrpSpPr/>
          <p:nvPr/>
        </p:nvGrpSpPr>
        <p:grpSpPr>
          <a:xfrm>
            <a:off x="4041914" y="1097722"/>
            <a:ext cx="7726016" cy="2704555"/>
            <a:chOff x="-59142" y="527053"/>
            <a:chExt cx="8069586" cy="32553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70AEE26-5F50-408D-A7B7-3ACFCF4FE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4" t="18435" r="14285" b="35184"/>
            <a:stretch/>
          </p:blipFill>
          <p:spPr>
            <a:xfrm>
              <a:off x="-59142" y="527053"/>
              <a:ext cx="8069586" cy="3137946"/>
            </a:xfrm>
            <a:prstGeom prst="rect">
              <a:avLst/>
            </a:prstGeom>
          </p:spPr>
        </p:pic>
        <p:sp>
          <p:nvSpPr>
            <p:cNvPr id="5" name="Cloud 4">
              <a:extLst>
                <a:ext uri="{FF2B5EF4-FFF2-40B4-BE49-F238E27FC236}">
                  <a16:creationId xmlns:a16="http://schemas.microsoft.com/office/drawing/2014/main" xmlns="" id="{EC0B871B-8873-4140-BBAC-061C41661AB0}"/>
                </a:ext>
              </a:extLst>
            </p:cNvPr>
            <p:cNvSpPr/>
            <p:nvPr/>
          </p:nvSpPr>
          <p:spPr>
            <a:xfrm rot="10800000">
              <a:off x="4927374" y="2871216"/>
              <a:ext cx="1515654" cy="91122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BFA2AEF-54D1-46F0-ACD0-D4C399A1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t="11625" r="33233" b="81386"/>
          <a:stretch/>
        </p:blipFill>
        <p:spPr>
          <a:xfrm>
            <a:off x="5221355" y="458666"/>
            <a:ext cx="4172307" cy="49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173DAFB-73BD-4F9F-AA65-1C5BF83A5D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9751" r="62272"/>
          <a:stretch/>
        </p:blipFill>
        <p:spPr>
          <a:xfrm>
            <a:off x="-20584" y="3704708"/>
            <a:ext cx="3510682" cy="3285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6376BB8-6FFD-4669-B086-85A19EBD60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5" t="16718"/>
          <a:stretch/>
        </p:blipFill>
        <p:spPr>
          <a:xfrm>
            <a:off x="5542844" y="3580531"/>
            <a:ext cx="6723185" cy="34092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08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E0567-9D42-46BA-9DAB-C7E50EB76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xmlns="" id="{88FC0B8A-9ED3-4E49-9A60-4510F305E2EB}"/>
              </a:ext>
            </a:extLst>
          </p:cNvPr>
          <p:cNvSpPr/>
          <p:nvPr/>
        </p:nvSpPr>
        <p:spPr>
          <a:xfrm>
            <a:off x="5840506" y="2616336"/>
            <a:ext cx="4601771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VIẾT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EF8ADB-01C1-425F-BAF5-AB22C51E1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60275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xmlns="" id="{39F7801D-01BC-41F8-A3EF-56F891F1B01C}"/>
              </a:ext>
            </a:extLst>
          </p:cNvPr>
          <p:cNvSpPr/>
          <p:nvPr/>
        </p:nvSpPr>
        <p:spPr>
          <a:xfrm>
            <a:off x="3762362" y="715293"/>
            <a:ext cx="5724537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3" y="329958"/>
            <a:ext cx="1460310" cy="146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83B6D4-3599-45BA-9F41-159CD98BC3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A5B755-8A06-4DE8-9AB3-AA6376C1F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BE0E91-E77C-4623-A948-A1627E4E29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551512" y="1960472"/>
            <a:ext cx="6421702" cy="4008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7FE45E-60B3-4815-A28B-306070EA1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458" r="-2447" b="35721"/>
          <a:stretch/>
        </p:blipFill>
        <p:spPr>
          <a:xfrm>
            <a:off x="1074698" y="936291"/>
            <a:ext cx="10904217" cy="3904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BBCE7A-09EF-4C17-B034-C8EB41DEDE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 t="18153" r="11866" b="22117"/>
          <a:stretch/>
        </p:blipFill>
        <p:spPr>
          <a:xfrm>
            <a:off x="1074698" y="4149557"/>
            <a:ext cx="2700290" cy="2409433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08500E8C-58B6-455C-B612-6512E2719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46" y="38424"/>
            <a:ext cx="2690193" cy="13498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689E5F4-7084-4F28-8A81-C47A4C91B773}"/>
              </a:ext>
            </a:extLst>
          </p:cNvPr>
          <p:cNvGrpSpPr/>
          <p:nvPr/>
        </p:nvGrpSpPr>
        <p:grpSpPr>
          <a:xfrm>
            <a:off x="7138067" y="49384"/>
            <a:ext cx="3383279" cy="1003598"/>
            <a:chOff x="7085058" y="0"/>
            <a:chExt cx="3383279" cy="1003598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xmlns="" id="{A44F2C16-30FF-4476-8F8A-8504822E5B91}"/>
                </a:ext>
              </a:extLst>
            </p:cNvPr>
            <p:cNvSpPr/>
            <p:nvPr/>
          </p:nvSpPr>
          <p:spPr>
            <a:xfrm>
              <a:off x="7085058" y="0"/>
              <a:ext cx="1425505" cy="853980"/>
            </a:xfrm>
            <a:prstGeom prst="cloud">
              <a:avLst/>
            </a:prstGeom>
            <a:solidFill>
              <a:srgbClr val="FFFFFF"/>
            </a:solidFill>
            <a:ln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xmlns="" id="{5F845BD6-D521-4FA2-A0C4-545E8CF8BCA5}"/>
                </a:ext>
              </a:extLst>
            </p:cNvPr>
            <p:cNvSpPr/>
            <p:nvPr/>
          </p:nvSpPr>
          <p:spPr>
            <a:xfrm>
              <a:off x="8054035" y="35294"/>
              <a:ext cx="2414302" cy="900997"/>
            </a:xfrm>
            <a:prstGeom prst="cloud">
              <a:avLst/>
            </a:prstGeom>
            <a:solidFill>
              <a:srgbClr val="FFFFFF"/>
            </a:solidFill>
            <a:ln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loud 15">
              <a:extLst>
                <a:ext uri="{FF2B5EF4-FFF2-40B4-BE49-F238E27FC236}">
                  <a16:creationId xmlns:a16="http://schemas.microsoft.com/office/drawing/2014/main" xmlns="" id="{A364EE84-4045-4A8F-AD99-C91FAA866EF4}"/>
                </a:ext>
              </a:extLst>
            </p:cNvPr>
            <p:cNvSpPr/>
            <p:nvPr/>
          </p:nvSpPr>
          <p:spPr>
            <a:xfrm>
              <a:off x="7547262" y="423053"/>
              <a:ext cx="1285784" cy="580545"/>
            </a:xfrm>
            <a:prstGeom prst="cloud">
              <a:avLst/>
            </a:prstGeom>
            <a:solidFill>
              <a:srgbClr val="FFFFFF"/>
            </a:solidFill>
            <a:ln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3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7E3F17A4-72AA-425B-AFF8-95F918F01962}"/>
              </a:ext>
            </a:extLst>
          </p:cNvPr>
          <p:cNvSpPr txBox="1"/>
          <p:nvPr/>
        </p:nvSpPr>
        <p:spPr>
          <a:xfrm>
            <a:off x="1503763" y="974279"/>
            <a:ext cx="7998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4800" b="1" i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83:  </a:t>
            </a:r>
            <a:r>
              <a:rPr lang="en-US" altLang="zh-CN" sz="48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iêng</a:t>
            </a:r>
            <a:r>
              <a:rPr lang="en-US" altLang="zh-CN" sz="4800" b="1" i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– </a:t>
            </a:r>
            <a:r>
              <a:rPr lang="en-US" altLang="zh-CN" sz="48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yêng</a:t>
            </a:r>
            <a:r>
              <a:rPr lang="en-US" altLang="zh-CN" sz="4800" b="1" i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48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iêc</a:t>
            </a:r>
            <a:endParaRPr lang="zh-CN" altLang="en-US" sz="4800" b="1" i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962073A-F55F-48F2-B6E5-25178B08D7B4}"/>
              </a:ext>
            </a:extLst>
          </p:cNvPr>
          <p:cNvSpPr/>
          <p:nvPr/>
        </p:nvSpPr>
        <p:spPr>
          <a:xfrm>
            <a:off x="736098" y="2648638"/>
            <a:ext cx="3144637" cy="18435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iêng</a:t>
            </a:r>
            <a:endParaRPr lang="en-US" sz="72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5097422-5FFB-41C0-9157-D7EF9C936974}"/>
              </a:ext>
            </a:extLst>
          </p:cNvPr>
          <p:cNvSpPr/>
          <p:nvPr/>
        </p:nvSpPr>
        <p:spPr>
          <a:xfrm>
            <a:off x="4344449" y="2648638"/>
            <a:ext cx="3478752" cy="18435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yêng</a:t>
            </a:r>
            <a:endParaRPr lang="en-US" sz="72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ECB3811-E6B2-41F5-AA7D-D5F475A0BD0A}"/>
              </a:ext>
            </a:extLst>
          </p:cNvPr>
          <p:cNvSpPr/>
          <p:nvPr/>
        </p:nvSpPr>
        <p:spPr>
          <a:xfrm>
            <a:off x="8311266" y="2648638"/>
            <a:ext cx="2997220" cy="18435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iêc</a:t>
            </a:r>
            <a:endParaRPr lang="en-US" sz="72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60275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770298" y="2696672"/>
            <a:ext cx="4969564" cy="1168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913741-4FDF-4767-B2A3-4F34CD9BC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2C0601-801E-4022-970D-315B7FC12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60275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CB8A21-2471-41CB-90F9-48CAE3BA2522}"/>
              </a:ext>
            </a:extLst>
          </p:cNvPr>
          <p:cNvSpPr txBox="1"/>
          <p:nvPr/>
        </p:nvSpPr>
        <p:spPr>
          <a:xfrm>
            <a:off x="3922935" y="4743056"/>
            <a:ext cx="5515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gõ</a:t>
            </a:r>
            <a:r>
              <a:rPr lang="en-US" sz="7200" i="1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72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chiêng</a:t>
            </a:r>
            <a:endParaRPr lang="en-US" sz="72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591D1-7A05-4C06-BFE7-BAB72C2AEADB}"/>
              </a:ext>
            </a:extLst>
          </p:cNvPr>
          <p:cNvSpPr txBox="1"/>
          <p:nvPr/>
        </p:nvSpPr>
        <p:spPr>
          <a:xfrm>
            <a:off x="6550364" y="4735893"/>
            <a:ext cx="368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iêng</a:t>
            </a:r>
            <a:endParaRPr lang="en-US" sz="72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CD6038-46D8-485B-BB5C-0F73279E1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0" t="4442" r="30670" b="28435"/>
          <a:stretch/>
        </p:blipFill>
        <p:spPr>
          <a:xfrm>
            <a:off x="3827399" y="1027004"/>
            <a:ext cx="4864113" cy="371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60275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3CA7C0-3F46-4584-BC1E-7FF0581BA891}"/>
              </a:ext>
            </a:extLst>
          </p:cNvPr>
          <p:cNvSpPr txBox="1"/>
          <p:nvPr/>
        </p:nvSpPr>
        <p:spPr>
          <a:xfrm>
            <a:off x="4747518" y="4583979"/>
            <a:ext cx="3485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yểng</a:t>
            </a:r>
            <a:endParaRPr lang="en-US" sz="72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C48900-A110-4AAE-AA60-9FA33B4DAB8B}"/>
              </a:ext>
            </a:extLst>
          </p:cNvPr>
          <p:cNvSpPr txBox="1"/>
          <p:nvPr/>
        </p:nvSpPr>
        <p:spPr>
          <a:xfrm>
            <a:off x="4747518" y="4578661"/>
            <a:ext cx="3710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yêng</a:t>
            </a:r>
            <a:endParaRPr lang="en-US" sz="72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AD9226-578D-434D-87BF-99647382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2" t="5747" r="30256" b="30730"/>
          <a:stretch/>
        </p:blipFill>
        <p:spPr>
          <a:xfrm>
            <a:off x="4499987" y="892727"/>
            <a:ext cx="3263279" cy="3115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60275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595595-2547-4951-B62A-7CFF2218AF36}"/>
              </a:ext>
            </a:extLst>
          </p:cNvPr>
          <p:cNvSpPr txBox="1"/>
          <p:nvPr/>
        </p:nvSpPr>
        <p:spPr>
          <a:xfrm>
            <a:off x="5551685" y="4890513"/>
            <a:ext cx="2692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xiếc</a:t>
            </a:r>
            <a:endParaRPr lang="en-US" sz="72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410978-2270-404A-B5CD-FCD7C17192D7}"/>
              </a:ext>
            </a:extLst>
          </p:cNvPr>
          <p:cNvSpPr txBox="1"/>
          <p:nvPr/>
        </p:nvSpPr>
        <p:spPr>
          <a:xfrm>
            <a:off x="5984710" y="4900251"/>
            <a:ext cx="2367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iêc</a:t>
            </a:r>
            <a:endParaRPr lang="en-US" sz="72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450974-5848-4208-9273-567BBB45C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9083" r="29482" b="28098"/>
          <a:stretch/>
        </p:blipFill>
        <p:spPr>
          <a:xfrm>
            <a:off x="4189628" y="1181538"/>
            <a:ext cx="4823790" cy="3481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60275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05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0" y="1202141"/>
            <a:ext cx="4457843" cy="49084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343576" y="0"/>
            <a:ext cx="4745852" cy="9559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i="1" dirty="0">
                <a:solidFill>
                  <a:srgbClr val="C00000"/>
                </a:solidFill>
                <a:latin typeface="UTM Avo" panose="02040603050506020204" pitchFamily="18" charset="0"/>
              </a:rPr>
              <a:t>BẢNG GÀI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843D71-B191-4F3D-B08A-24FD79A2C266}"/>
              </a:ext>
            </a:extLst>
          </p:cNvPr>
          <p:cNvSpPr txBox="1"/>
          <p:nvPr/>
        </p:nvSpPr>
        <p:spPr>
          <a:xfrm>
            <a:off x="8567081" y="1557741"/>
            <a:ext cx="3801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chiêng</a:t>
            </a:r>
            <a:endParaRPr lang="en-US" sz="6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D84198-90FA-4DA9-B6D7-6F858C3C3A18}"/>
              </a:ext>
            </a:extLst>
          </p:cNvPr>
          <p:cNvSpPr txBox="1"/>
          <p:nvPr/>
        </p:nvSpPr>
        <p:spPr>
          <a:xfrm>
            <a:off x="6292468" y="1577640"/>
            <a:ext cx="2647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iêng</a:t>
            </a:r>
            <a:endParaRPr lang="en-US" sz="60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E5653B-D24B-4E88-B65D-359FE7BDCCC6}"/>
              </a:ext>
            </a:extLst>
          </p:cNvPr>
          <p:cNvSpPr txBox="1"/>
          <p:nvPr/>
        </p:nvSpPr>
        <p:spPr>
          <a:xfrm>
            <a:off x="9046379" y="2963564"/>
            <a:ext cx="3251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yểng</a:t>
            </a:r>
            <a:endParaRPr lang="en-US" sz="6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E39D54-AA1E-4223-8605-8E9CF7179B0C}"/>
              </a:ext>
            </a:extLst>
          </p:cNvPr>
          <p:cNvSpPr txBox="1"/>
          <p:nvPr/>
        </p:nvSpPr>
        <p:spPr>
          <a:xfrm>
            <a:off x="6138674" y="2963564"/>
            <a:ext cx="2814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yêng</a:t>
            </a:r>
            <a:endParaRPr lang="en-US" sz="60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026B5D-5463-4265-9DB9-F14FB1CF0E4C}"/>
              </a:ext>
            </a:extLst>
          </p:cNvPr>
          <p:cNvSpPr txBox="1"/>
          <p:nvPr/>
        </p:nvSpPr>
        <p:spPr>
          <a:xfrm>
            <a:off x="8940362" y="4381897"/>
            <a:ext cx="3251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xiếc</a:t>
            </a:r>
            <a:endParaRPr lang="en-US" sz="6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C1736A-05AE-4985-A974-2D66621F2421}"/>
              </a:ext>
            </a:extLst>
          </p:cNvPr>
          <p:cNvSpPr txBox="1"/>
          <p:nvPr/>
        </p:nvSpPr>
        <p:spPr>
          <a:xfrm>
            <a:off x="6274907" y="4381897"/>
            <a:ext cx="2814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iêc</a:t>
            </a:r>
            <a:endParaRPr lang="en-US" sz="60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60275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8" grpId="2"/>
      <p:bldP spid="9" grpId="0"/>
      <p:bldP spid="9" grpId="2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75A20C-4EE8-4E89-8C83-98269FE98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xmlns="" id="{0D1660CE-70A2-4B19-AF76-1070602C5744}"/>
              </a:ext>
            </a:extLst>
          </p:cNvPr>
          <p:cNvSpPr/>
          <p:nvPr/>
        </p:nvSpPr>
        <p:spPr>
          <a:xfrm>
            <a:off x="5112184" y="2657448"/>
            <a:ext cx="5990378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86FB60-D652-4502-9E6C-32225A6FF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60275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04" y="463778"/>
            <a:ext cx="697671" cy="697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C313ED-A3CB-41E2-9044-502B45D87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3092" r="33518" b="88841"/>
          <a:stretch/>
        </p:blipFill>
        <p:spPr>
          <a:xfrm>
            <a:off x="2308232" y="449559"/>
            <a:ext cx="7413615" cy="69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CD3775-B5B6-4B60-8683-66F6B28BA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11453" r="10323" b="2467"/>
          <a:stretch/>
        </p:blipFill>
        <p:spPr>
          <a:xfrm>
            <a:off x="2153207" y="1272189"/>
            <a:ext cx="7568640" cy="5406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589143-3735-457C-90AB-62D4794B6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t="24837" r="18478" b="29076"/>
          <a:stretch/>
        </p:blipFill>
        <p:spPr>
          <a:xfrm rot="350179">
            <a:off x="49574" y="832280"/>
            <a:ext cx="1327987" cy="10427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26128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115</Words>
  <Application>Microsoft Office PowerPoint</Application>
  <PresentationFormat>Custom</PresentationFormat>
  <Paragraphs>52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等线</vt:lpstr>
      <vt:lpstr>UTM Avo</vt:lpstr>
      <vt:lpstr>Lato Regular</vt:lpstr>
      <vt:lpstr>Calibri</vt:lpstr>
      <vt:lpstr>小白</vt:lpstr>
      <vt:lpstr>字魂17号-萌趣果冻体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110</cp:revision>
  <dcterms:created xsi:type="dcterms:W3CDTF">2021-11-01T08:16:43Z</dcterms:created>
  <dcterms:modified xsi:type="dcterms:W3CDTF">2024-12-23T05:44:21Z</dcterms:modified>
</cp:coreProperties>
</file>