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0" r:id="rId2"/>
    <p:sldId id="474" r:id="rId3"/>
    <p:sldId id="508" r:id="rId4"/>
    <p:sldId id="518" r:id="rId5"/>
    <p:sldId id="485" r:id="rId6"/>
    <p:sldId id="513" r:id="rId7"/>
    <p:sldId id="528" r:id="rId8"/>
    <p:sldId id="527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2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E2DA-4883-4CEF-AF41-DF1B3F6864AB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DE4D-BCFD-4C74-BF12-D6A25297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D46B07F-333F-44CC-96FD-9337EB436F2A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99C8AE9-DA44-46D1-BECF-63AD5494E248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0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9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61" r:id="rId6"/>
    <p:sldLayoutId id="2147483662" r:id="rId7"/>
    <p:sldLayoutId id="2147483667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2.xml"/><Relationship Id="rId18" Type="http://schemas.microsoft.com/office/2007/relationships/hdphoto" Target="../media/hdphoto10.wdp"/><Relationship Id="rId26" Type="http://schemas.openxmlformats.org/officeDocument/2006/relationships/image" Target="../media/image30.png"/><Relationship Id="rId3" Type="http://schemas.openxmlformats.org/officeDocument/2006/relationships/image" Target="../media/image22.png"/><Relationship Id="rId21" Type="http://schemas.microsoft.com/office/2007/relationships/hdphoto" Target="../media/hdphoto11.wdp"/><Relationship Id="rId34" Type="http://schemas.openxmlformats.org/officeDocument/2006/relationships/image" Target="../media/image33.png"/><Relationship Id="rId7" Type="http://schemas.openxmlformats.org/officeDocument/2006/relationships/slide" Target="slide10.xml"/><Relationship Id="rId12" Type="http://schemas.microsoft.com/office/2007/relationships/hdphoto" Target="../media/hdphoto8.wdp"/><Relationship Id="rId17" Type="http://schemas.openxmlformats.org/officeDocument/2006/relationships/image" Target="../media/image27.png"/><Relationship Id="rId25" Type="http://schemas.openxmlformats.org/officeDocument/2006/relationships/slide" Target="slide16.xml"/><Relationship Id="rId33" Type="http://schemas.microsoft.com/office/2007/relationships/hdphoto" Target="../media/hdphoto15.wdp"/><Relationship Id="rId38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20" Type="http://schemas.openxmlformats.org/officeDocument/2006/relationships/image" Target="../media/image2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24" Type="http://schemas.microsoft.com/office/2007/relationships/hdphoto" Target="../media/hdphoto12.wdp"/><Relationship Id="rId32" Type="http://schemas.openxmlformats.org/officeDocument/2006/relationships/image" Target="../media/image32.png"/><Relationship Id="rId37" Type="http://schemas.openxmlformats.org/officeDocument/2006/relationships/image" Target="../media/image35.gif"/><Relationship Id="rId5" Type="http://schemas.openxmlformats.org/officeDocument/2006/relationships/image" Target="../media/image23.png"/><Relationship Id="rId15" Type="http://schemas.microsoft.com/office/2007/relationships/hdphoto" Target="../media/hdphoto9.wdp"/><Relationship Id="rId23" Type="http://schemas.openxmlformats.org/officeDocument/2006/relationships/image" Target="../media/image29.png"/><Relationship Id="rId28" Type="http://schemas.openxmlformats.org/officeDocument/2006/relationships/slide" Target="slide17.xml"/><Relationship Id="rId36" Type="http://schemas.openxmlformats.org/officeDocument/2006/relationships/image" Target="../media/image34.gif"/><Relationship Id="rId10" Type="http://schemas.openxmlformats.org/officeDocument/2006/relationships/slide" Target="slide11.xml"/><Relationship Id="rId19" Type="http://schemas.openxmlformats.org/officeDocument/2006/relationships/slide" Target="slide14.xml"/><Relationship Id="rId31" Type="http://schemas.openxmlformats.org/officeDocument/2006/relationships/slide" Target="slide18.xml"/><Relationship Id="rId4" Type="http://schemas.openxmlformats.org/officeDocument/2006/relationships/slide" Target="slide9.xml"/><Relationship Id="rId9" Type="http://schemas.microsoft.com/office/2007/relationships/hdphoto" Target="../media/hdphoto7.wdp"/><Relationship Id="rId14" Type="http://schemas.openxmlformats.org/officeDocument/2006/relationships/image" Target="../media/image26.png"/><Relationship Id="rId22" Type="http://schemas.openxmlformats.org/officeDocument/2006/relationships/slide" Target="slide15.xml"/><Relationship Id="rId27" Type="http://schemas.microsoft.com/office/2007/relationships/hdphoto" Target="../media/hdphoto13.wdp"/><Relationship Id="rId30" Type="http://schemas.microsoft.com/office/2007/relationships/hdphoto" Target="../media/hdphoto14.wdp"/><Relationship Id="rId35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7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39.png"/><Relationship Id="rId4" Type="http://schemas.openxmlformats.org/officeDocument/2006/relationships/audio" Target="../media/audio4.wav"/><Relationship Id="rId9" Type="http://schemas.openxmlformats.org/officeDocument/2006/relationships/slide" Target="slide8.xml"/><Relationship Id="rId14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07625" y="157013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410170" y="1658131"/>
            <a:ext cx="11601254" cy="3547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E70204CF-C2A5-4278-A6EE-DD4254B0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474355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AC451EF8-1B28-4848-985F-322FC3BC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3" y="376861"/>
            <a:ext cx="4336388" cy="20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9B6B9F0-D97C-459E-81D7-636C85D7693E}"/>
              </a:ext>
            </a:extLst>
          </p:cNvPr>
          <p:cNvSpPr txBox="1"/>
          <p:nvPr/>
        </p:nvSpPr>
        <p:spPr>
          <a:xfrm>
            <a:off x="4360025" y="1327016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EDADD7F1-749D-4D93-A0B5-FD023EC1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" y="426893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1368428D-41BD-4D1D-BAAD-73C4120A2472}"/>
              </a:ext>
            </a:extLst>
          </p:cNvPr>
          <p:cNvSpPr txBox="1"/>
          <p:nvPr/>
        </p:nvSpPr>
        <p:spPr>
          <a:xfrm>
            <a:off x="2402379" y="4471785"/>
            <a:ext cx="539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accent1"/>
                </a:solidFill>
                <a:cs typeface="Arial" panose="020B0604020202020204" pitchFamily="34" charset="0"/>
              </a:rPr>
              <a:t>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ố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ở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giữa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9 ? 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747744FD-2D06-4AF7-9E3D-1FCEF33B2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9" y="680050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AB2C0BE7-E72C-4FC2-A7B5-43B5D75524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588611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22163B07-E33D-4757-B803-44FDC6CBB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58861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37856352-E925-41B5-BACA-9848A6534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18" y="68005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F919AFF3-9086-456F-A509-79B0DC3E4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98" y="588611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A273D3A1-81C6-426F-BD12-CFAF56567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58" y="567657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18C64A-A14C-4EBF-A3D9-0681737597A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075BE6BF-36D1-4A7D-9F89-D83B2F10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518050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49E7B1C7-0A1A-4E7E-9A5B-5CAF6F99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11" y="229110"/>
            <a:ext cx="4336388" cy="25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E23F3235-2D70-470C-98E4-244F5106ED24}"/>
              </a:ext>
            </a:extLst>
          </p:cNvPr>
          <p:cNvSpPr txBox="1"/>
          <p:nvPr/>
        </p:nvSpPr>
        <p:spPr>
          <a:xfrm>
            <a:off x="4572085" y="1414088"/>
            <a:ext cx="3749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9 – 4 = 5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B8D1154A-E5A7-422E-835C-BC77DBA5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3" y="37711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29744A5D-2DDE-4655-81E7-0C2477F42BCF}"/>
              </a:ext>
            </a:extLst>
          </p:cNvPr>
          <p:cNvSpPr txBox="1"/>
          <p:nvPr/>
        </p:nvSpPr>
        <p:spPr>
          <a:xfrm>
            <a:off x="2563007" y="4664484"/>
            <a:ext cx="539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9 - … = 5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A59EF054-72B3-4F25-81B0-73C9749F1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8" y="550255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3BFC374E-959D-4B3F-8E55-10F6461AC9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7" y="458816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D7A8C54E-03B2-43B4-9C10-CA9E5C662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7" y="458816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00A72A4F-0197-46F8-8CE7-72F2701AC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707" y="550256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B9A643AA-6795-4364-A436-EF850A2B9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587" y="458816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3B2CFDB7-9F57-41A5-8B8D-71118658D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47" y="437862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E5F314-F80F-4309-9825-EE742D96BA9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090E6DE2-45D9-4F77-BB8B-CA8ACCF2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592788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633BDE19-2EAE-42DF-987F-18DED5C5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00" y="227885"/>
            <a:ext cx="4336388" cy="21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D3AFECBB-DC22-42B1-9EEA-2310BEDA2A2F}"/>
              </a:ext>
            </a:extLst>
          </p:cNvPr>
          <p:cNvSpPr txBox="1"/>
          <p:nvPr/>
        </p:nvSpPr>
        <p:spPr>
          <a:xfrm>
            <a:off x="4606986" y="1299293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7C44B38D-45CD-4DF1-A897-48D4D284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2" y="404825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6BD1D93B-0C6E-4158-847E-EF84D005CA8E}"/>
              </a:ext>
            </a:extLst>
          </p:cNvPr>
          <p:cNvSpPr txBox="1"/>
          <p:nvPr/>
        </p:nvSpPr>
        <p:spPr>
          <a:xfrm>
            <a:off x="2345840" y="4328024"/>
            <a:ext cx="601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D7E70DFB-E364-4A2E-836D-B17D91AED5BB}"/>
              </a:ext>
            </a:extLst>
          </p:cNvPr>
          <p:cNvSpPr txBox="1"/>
          <p:nvPr/>
        </p:nvSpPr>
        <p:spPr>
          <a:xfrm>
            <a:off x="1707703" y="5616848"/>
            <a:ext cx="335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215CD208-3FF9-4DE6-8F2D-804AFE9965D2}"/>
              </a:ext>
            </a:extLst>
          </p:cNvPr>
          <p:cNvSpPr txBox="1"/>
          <p:nvPr/>
        </p:nvSpPr>
        <p:spPr>
          <a:xfrm>
            <a:off x="3759729" y="5617413"/>
            <a:ext cx="539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10" descr="11">
            <a:extLst>
              <a:ext uri="{FF2B5EF4-FFF2-40B4-BE49-F238E27FC236}">
                <a16:creationId xmlns:a16="http://schemas.microsoft.com/office/drawing/2014/main" xmlns="" id="{92A2B844-D329-4AF7-B19A-70DD4126E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4" y="64782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2">
            <a:extLst>
              <a:ext uri="{FF2B5EF4-FFF2-40B4-BE49-F238E27FC236}">
                <a16:creationId xmlns:a16="http://schemas.microsoft.com/office/drawing/2014/main" xmlns="" id="{547A1238-C8F7-444B-AA3B-7D2E0AE541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3" y="55638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3">
            <a:extLst>
              <a:ext uri="{FF2B5EF4-FFF2-40B4-BE49-F238E27FC236}">
                <a16:creationId xmlns:a16="http://schemas.microsoft.com/office/drawing/2014/main" xmlns="" id="{531CB1C9-0045-455A-B107-F5F80C0FD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3" y="55638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4">
            <a:extLst>
              <a:ext uri="{FF2B5EF4-FFF2-40B4-BE49-F238E27FC236}">
                <a16:creationId xmlns:a16="http://schemas.microsoft.com/office/drawing/2014/main" xmlns="" id="{0AEC65E6-6F68-438B-95A2-C09F2838E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673" y="64782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5">
            <a:extLst>
              <a:ext uri="{FF2B5EF4-FFF2-40B4-BE49-F238E27FC236}">
                <a16:creationId xmlns:a16="http://schemas.microsoft.com/office/drawing/2014/main" xmlns="" id="{C128040E-7BF7-4A60-918C-2528D5B18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553" y="55638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bell">
            <a:extLst>
              <a:ext uri="{FF2B5EF4-FFF2-40B4-BE49-F238E27FC236}">
                <a16:creationId xmlns:a16="http://schemas.microsoft.com/office/drawing/2014/main" xmlns="" id="{1DE336EE-96D6-4378-9B4C-C4445ED95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3" y="53543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DC00CD-4DFD-47B3-A59B-C2C2E71D4C5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3EA658A8-DB55-47DF-9638-D426415E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24815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EDC07FA5-02A5-4D28-A990-074B65C3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98" y="241739"/>
            <a:ext cx="4336388" cy="21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C55B7452-CE8E-48EF-91E7-D52130958087}"/>
              </a:ext>
            </a:extLst>
          </p:cNvPr>
          <p:cNvSpPr txBox="1"/>
          <p:nvPr/>
        </p:nvSpPr>
        <p:spPr>
          <a:xfrm>
            <a:off x="4563772" y="1319287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0 =10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B87EE72D-DE2D-4EB1-B034-4F5C8FA7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418679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F7979589-9E8C-4F2C-9FDB-814C8024D500}"/>
              </a:ext>
            </a:extLst>
          </p:cNvPr>
          <p:cNvSpPr txBox="1"/>
          <p:nvPr/>
        </p:nvSpPr>
        <p:spPr>
          <a:xfrm>
            <a:off x="2170881" y="4578928"/>
            <a:ext cx="568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10 - … = 10</a:t>
            </a:r>
          </a:p>
        </p:txBody>
      </p:sp>
      <p:pic>
        <p:nvPicPr>
          <p:cNvPr id="9" name="Picture 10" descr="11">
            <a:extLst>
              <a:ext uri="{FF2B5EF4-FFF2-40B4-BE49-F238E27FC236}">
                <a16:creationId xmlns:a16="http://schemas.microsoft.com/office/drawing/2014/main" xmlns="" id="{DF01FCAB-D13D-4B2C-B6F6-3CDC1F230F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8" y="804510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>
            <a:extLst>
              <a:ext uri="{FF2B5EF4-FFF2-40B4-BE49-F238E27FC236}">
                <a16:creationId xmlns:a16="http://schemas.microsoft.com/office/drawing/2014/main" xmlns="" id="{A88AFA59-9F1B-497C-8E5E-0B0D13325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7" y="713071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3">
            <a:extLst>
              <a:ext uri="{FF2B5EF4-FFF2-40B4-BE49-F238E27FC236}">
                <a16:creationId xmlns:a16="http://schemas.microsoft.com/office/drawing/2014/main" xmlns="" id="{5D84077E-DECE-4387-933F-16BAAAE3E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7" y="71307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4">
            <a:extLst>
              <a:ext uri="{FF2B5EF4-FFF2-40B4-BE49-F238E27FC236}">
                <a16:creationId xmlns:a16="http://schemas.microsoft.com/office/drawing/2014/main" xmlns="" id="{784F9A79-32C8-41B8-93E3-371ED4448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97" y="80451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5">
            <a:extLst>
              <a:ext uri="{FF2B5EF4-FFF2-40B4-BE49-F238E27FC236}">
                <a16:creationId xmlns:a16="http://schemas.microsoft.com/office/drawing/2014/main" xmlns="" id="{1CD1879D-B86D-446E-8E0F-0D4E49F22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77" y="713071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bell">
            <a:extLst>
              <a:ext uri="{FF2B5EF4-FFF2-40B4-BE49-F238E27FC236}">
                <a16:creationId xmlns:a16="http://schemas.microsoft.com/office/drawing/2014/main" xmlns="" id="{77DFB0E1-5CB6-4863-8A58-910A9447DF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37" y="692117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1FEE5E-9838-4EFC-B606-AF8F5504E2A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15F9296E-9357-4523-9F70-A30FF6BD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55273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1B658E81-9136-47C1-8FDC-069AA3D4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5" y="116677"/>
            <a:ext cx="4336388" cy="22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8B173E31-26F0-4A91-BCDD-6822A6B3612F}"/>
              </a:ext>
            </a:extLst>
          </p:cNvPr>
          <p:cNvSpPr txBox="1"/>
          <p:nvPr/>
        </p:nvSpPr>
        <p:spPr>
          <a:xfrm>
            <a:off x="4540219" y="1182756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2 = 8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4137C6D1-17F4-4858-97EB-F0BB3B7E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" y="321698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A75AB307-877E-449E-8218-6E24544D3964}"/>
              </a:ext>
            </a:extLst>
          </p:cNvPr>
          <p:cNvSpPr txBox="1"/>
          <p:nvPr/>
        </p:nvSpPr>
        <p:spPr>
          <a:xfrm>
            <a:off x="3570148" y="471747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10 - ... = 8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AD765F80-18E9-43E6-85AF-87C26701E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1" y="707529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E17295E9-4E22-4D1E-B799-5F216337D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616090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05A85F5B-A958-482B-BC09-8E58C87CCA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616090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F67BC86C-CB52-46E5-AB2E-1D39908148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707530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5C0FA46B-95F4-40D5-86DF-C49DA610A4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616090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2E8054F4-5106-435C-9BA4-9A0DCE6083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540" y="595136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4A47767-D2D7-4D37-9BE3-FD338FE8176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EB17C98E-D296-4A04-850B-21F437F0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221771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D19F1D9E-D701-4537-A135-FB7BD9A4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4" y="227887"/>
            <a:ext cx="4336388" cy="17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3F5D5E00-B6BB-4AC0-8A71-9589DFEACD70}"/>
              </a:ext>
            </a:extLst>
          </p:cNvPr>
          <p:cNvSpPr txBox="1"/>
          <p:nvPr/>
        </p:nvSpPr>
        <p:spPr>
          <a:xfrm>
            <a:off x="4560916" y="1046020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7 – 5 = 2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F5A68726-E162-4802-AF5E-0A24CB72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" y="40482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F74794E0-B38F-4638-A900-71E3F0B26B18}"/>
              </a:ext>
            </a:extLst>
          </p:cNvPr>
          <p:cNvSpPr txBox="1"/>
          <p:nvPr/>
        </p:nvSpPr>
        <p:spPr>
          <a:xfrm>
            <a:off x="3445457" y="4583971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.. – 5 = 2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8C909743-C5E4-4229-80DC-A539AB1EFD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3" y="69921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083728F7-B330-4F2B-B1AF-B381132FAC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2" y="60777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1003F67C-6F5E-47FE-B873-98B2C6FE4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2" y="60777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B0EEB4E6-9F94-492E-8BA2-04CF70651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382" y="69921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ADFC647D-E8F2-47B2-BF78-B2B8401DC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62" y="60777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5DED55DB-E6EB-41DE-974B-1C30B7BF19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922" y="58682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D88DD88-91CA-447A-97EF-A38AA9289A2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710698E6-6B77-472A-88D2-C797EE40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" y="2265219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8CBCA804-6BCF-4B76-8A3E-C1C444F1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98" y="200176"/>
            <a:ext cx="4336388" cy="203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A9D74EF3-861B-4B55-AF37-A490E64CE5E1}"/>
              </a:ext>
            </a:extLst>
          </p:cNvPr>
          <p:cNvSpPr txBox="1"/>
          <p:nvPr/>
        </p:nvSpPr>
        <p:spPr>
          <a:xfrm>
            <a:off x="4411372" y="1058427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3 =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10256D35-9650-4D4F-9C3C-557A108F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37711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0192D20-F2FE-4FF4-A8CF-EFB062E79C86}"/>
              </a:ext>
            </a:extLst>
          </p:cNvPr>
          <p:cNvSpPr txBox="1"/>
          <p:nvPr/>
        </p:nvSpPr>
        <p:spPr>
          <a:xfrm>
            <a:off x="3307081" y="460808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3 = …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D380E200-890C-4512-9FF5-A7CFFE57EA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3" y="746958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14EB2CFE-7FD8-4AE7-87DB-6239098799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2" y="655519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7DAB28CD-02AD-4506-B039-5AB1121B65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2" y="655519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F1C0D05C-DB20-4F1F-A6FB-C6B5A2961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72" y="746959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8F3608F4-507A-4EA5-974F-58A5A34F2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52" y="655519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BF6EECCB-864B-47BB-9A30-C404CF8194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12" y="634565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6C08977-6C15-4DCC-B9ED-6C87EC879F1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74CD32A8-4603-4AFA-A61C-B111596B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203292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8398EB23-98CE-4AD5-8D8F-4473A05F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5" y="101615"/>
            <a:ext cx="4336388" cy="22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C6E6B65-EB8A-475C-A9F5-252F380895E9}"/>
              </a:ext>
            </a:extLst>
          </p:cNvPr>
          <p:cNvSpPr txBox="1"/>
          <p:nvPr/>
        </p:nvSpPr>
        <p:spPr>
          <a:xfrm>
            <a:off x="4540219" y="1200179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 – 3 = 5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8F9BEE33-E728-4A82-B6D1-512C93C6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" y="363262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ACC752FE-A7BF-4A0D-9B4D-E755C58089C0}"/>
              </a:ext>
            </a:extLst>
          </p:cNvPr>
          <p:cNvSpPr txBox="1"/>
          <p:nvPr/>
        </p:nvSpPr>
        <p:spPr>
          <a:xfrm>
            <a:off x="3473166" y="458451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8 – 3 = …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48C1EBA2-6191-403D-832F-AE78DFADD9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7" y="657653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3968E43D-F580-4B4A-B91E-2F60E47ADE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6" y="566214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082AD807-1F27-4217-912C-9B5786B0B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6" y="566214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33A5DC0D-1528-43DC-A807-8DE75168F2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46" y="657654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62B318E0-115D-4CF6-A827-AE39C1371F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26" y="566214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9E125D2D-0549-4932-898B-DF4B4BAF7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486" y="545260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39F26FB-E53D-4334-9328-070F524C1A4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8" name="Picture 3" descr="C:\Users\ADMIN\Desktop\cau hoi.png">
            <a:extLst>
              <a:ext uri="{FF2B5EF4-FFF2-40B4-BE49-F238E27FC236}">
                <a16:creationId xmlns:a16="http://schemas.microsoft.com/office/drawing/2014/main" xmlns="" id="{73C160CE-8288-4F4A-9F98-8DB1A49E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14368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>
            <a:extLst>
              <a:ext uri="{FF2B5EF4-FFF2-40B4-BE49-F238E27FC236}">
                <a16:creationId xmlns:a16="http://schemas.microsoft.com/office/drawing/2014/main" xmlns="" id="{251E6382-EC71-42E2-8875-FD4547CE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31" y="206008"/>
            <a:ext cx="4336388" cy="19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955EB134-E738-4835-9ED5-BB1907C0F27A}"/>
              </a:ext>
            </a:extLst>
          </p:cNvPr>
          <p:cNvSpPr txBox="1"/>
          <p:nvPr/>
        </p:nvSpPr>
        <p:spPr>
          <a:xfrm>
            <a:off x="4426705" y="1122299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4 = 6 - 2</a:t>
            </a:r>
          </a:p>
        </p:txBody>
      </p:sp>
      <p:pic>
        <p:nvPicPr>
          <p:cNvPr id="11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56EB5A14-EB35-4461-84FB-2EF6F7EB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4" y="404825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97C17535-169E-4E98-997B-75D6DA6BA15F}"/>
              </a:ext>
            </a:extLst>
          </p:cNvPr>
          <p:cNvSpPr txBox="1"/>
          <p:nvPr/>
        </p:nvSpPr>
        <p:spPr>
          <a:xfrm>
            <a:off x="3592661" y="4578928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4 = 6 -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5" name="Picture 10" descr="11">
            <a:extLst>
              <a:ext uri="{FF2B5EF4-FFF2-40B4-BE49-F238E27FC236}">
                <a16:creationId xmlns:a16="http://schemas.microsoft.com/office/drawing/2014/main" xmlns="" id="{00863AA6-214E-4696-A6BB-5466D6980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1" y="60005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2">
            <a:extLst>
              <a:ext uri="{FF2B5EF4-FFF2-40B4-BE49-F238E27FC236}">
                <a16:creationId xmlns:a16="http://schemas.microsoft.com/office/drawing/2014/main" xmlns="" id="{0CA935E4-176C-4180-8964-C8775477C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0" y="50861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3">
            <a:extLst>
              <a:ext uri="{FF2B5EF4-FFF2-40B4-BE49-F238E27FC236}">
                <a16:creationId xmlns:a16="http://schemas.microsoft.com/office/drawing/2014/main" xmlns="" id="{947EAEC9-D26E-4E2B-BCE1-0141771124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0" y="50861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4">
            <a:extLst>
              <a:ext uri="{FF2B5EF4-FFF2-40B4-BE49-F238E27FC236}">
                <a16:creationId xmlns:a16="http://schemas.microsoft.com/office/drawing/2014/main" xmlns="" id="{AD204376-A80E-4815-B826-72799EE7A1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0005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5">
            <a:extLst>
              <a:ext uri="{FF2B5EF4-FFF2-40B4-BE49-F238E27FC236}">
                <a16:creationId xmlns:a16="http://schemas.microsoft.com/office/drawing/2014/main" xmlns="" id="{F7B6781E-1E72-47E8-AB54-929E9E39F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80" y="50861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bell">
            <a:extLst>
              <a:ext uri="{FF2B5EF4-FFF2-40B4-BE49-F238E27FC236}">
                <a16:creationId xmlns:a16="http://schemas.microsoft.com/office/drawing/2014/main" xmlns="" id="{C0BDAAC7-DBB5-41DD-9C2C-AA9AF342B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940" y="48766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D84343-C1A4-4367-8811-63DCEA9613E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2022" y="2816458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95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977CA633-ACB3-4ECD-81CC-F6472DBE5334}"/>
              </a:ext>
            </a:extLst>
          </p:cNvPr>
          <p:cNvSpPr/>
          <p:nvPr/>
        </p:nvSpPr>
        <p:spPr>
          <a:xfrm>
            <a:off x="2132811" y="77199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71801893-A36F-4653-BBCB-712A6BB27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95" y="1681779"/>
            <a:ext cx="9403270" cy="4787716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A8D749B-5FB3-40CB-8FDD-B00942BF29DA}"/>
              </a:ext>
            </a:extLst>
          </p:cNvPr>
          <p:cNvGrpSpPr/>
          <p:nvPr/>
        </p:nvGrpSpPr>
        <p:grpSpPr>
          <a:xfrm>
            <a:off x="965811" y="771995"/>
            <a:ext cx="1067542" cy="937052"/>
            <a:chOff x="802136" y="604864"/>
            <a:chExt cx="1313151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35772B34-3511-4CE5-BFA3-455824EB057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65CD06BA-2BF2-49FC-9581-4A4B3B8AB03C}"/>
                </a:ext>
              </a:extLst>
            </p:cNvPr>
            <p:cNvSpPr/>
            <p:nvPr/>
          </p:nvSpPr>
          <p:spPr>
            <a:xfrm>
              <a:off x="802136" y="831863"/>
              <a:ext cx="111588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53C4D89D-5E09-4181-8DAC-F2BFC8786F1D}"/>
              </a:ext>
            </a:extLst>
          </p:cNvPr>
          <p:cNvCxnSpPr/>
          <p:nvPr/>
        </p:nvCxnSpPr>
        <p:spPr>
          <a:xfrm flipH="1">
            <a:off x="3338945" y="3429000"/>
            <a:ext cx="914400" cy="2292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FC11E6D6-6FE8-4266-8391-3ABF08004420}"/>
              </a:ext>
            </a:extLst>
          </p:cNvPr>
          <p:cNvCxnSpPr>
            <a:cxnSpLocks/>
          </p:cNvCxnSpPr>
          <p:nvPr/>
        </p:nvCxnSpPr>
        <p:spPr>
          <a:xfrm flipH="1">
            <a:off x="3602182" y="4029757"/>
            <a:ext cx="651163" cy="5457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465D5821-0F2C-4880-AE0A-0587A8AEE5EB}"/>
              </a:ext>
            </a:extLst>
          </p:cNvPr>
          <p:cNvCxnSpPr>
            <a:cxnSpLocks/>
          </p:cNvCxnSpPr>
          <p:nvPr/>
        </p:nvCxnSpPr>
        <p:spPr>
          <a:xfrm flipH="1" flipV="1">
            <a:off x="3435927" y="2828243"/>
            <a:ext cx="817418" cy="164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A8DC3399-E15C-4D0B-8508-93BE14C33B4C}"/>
              </a:ext>
            </a:extLst>
          </p:cNvPr>
          <p:cNvCxnSpPr>
            <a:cxnSpLocks/>
          </p:cNvCxnSpPr>
          <p:nvPr/>
        </p:nvCxnSpPr>
        <p:spPr>
          <a:xfrm flipH="1" flipV="1">
            <a:off x="3602182" y="3837709"/>
            <a:ext cx="651163" cy="1235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65A3BF06-B3CA-46C6-96D6-16323D58A796}"/>
              </a:ext>
            </a:extLst>
          </p:cNvPr>
          <p:cNvCxnSpPr>
            <a:cxnSpLocks/>
          </p:cNvCxnSpPr>
          <p:nvPr/>
        </p:nvCxnSpPr>
        <p:spPr>
          <a:xfrm>
            <a:off x="8050623" y="3445761"/>
            <a:ext cx="816286" cy="3919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2A27D75B-6741-40A0-BFE2-4F68CD47AE60}"/>
              </a:ext>
            </a:extLst>
          </p:cNvPr>
          <p:cNvCxnSpPr>
            <a:cxnSpLocks/>
          </p:cNvCxnSpPr>
          <p:nvPr/>
        </p:nvCxnSpPr>
        <p:spPr>
          <a:xfrm flipH="1">
            <a:off x="8050624" y="3241964"/>
            <a:ext cx="705449" cy="787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DB678CA7-21DD-4E0A-A7AB-C2E97683BF6F}"/>
              </a:ext>
            </a:extLst>
          </p:cNvPr>
          <p:cNvCxnSpPr>
            <a:cxnSpLocks/>
          </p:cNvCxnSpPr>
          <p:nvPr/>
        </p:nvCxnSpPr>
        <p:spPr>
          <a:xfrm flipH="1">
            <a:off x="8050622" y="2433762"/>
            <a:ext cx="580760" cy="2141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FBB62F58-5530-4ADF-8B6F-3D94FD04D2FD}"/>
              </a:ext>
            </a:extLst>
          </p:cNvPr>
          <p:cNvCxnSpPr>
            <a:cxnSpLocks/>
          </p:cNvCxnSpPr>
          <p:nvPr/>
        </p:nvCxnSpPr>
        <p:spPr>
          <a:xfrm>
            <a:off x="8050622" y="4984770"/>
            <a:ext cx="913269" cy="870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56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xmlns="" id="{ED1D913A-140B-4DD7-AB80-982ED951F253}"/>
              </a:ext>
            </a:extLst>
          </p:cNvPr>
          <p:cNvGrpSpPr/>
          <p:nvPr/>
        </p:nvGrpSpPr>
        <p:grpSpPr>
          <a:xfrm>
            <a:off x="771938" y="738481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xmlns="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xmlns="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xmlns="" id="{C8B6113B-786A-49E4-9CEC-AD28CCE53143}"/>
              </a:ext>
            </a:extLst>
          </p:cNvPr>
          <p:cNvSpPr/>
          <p:nvPr/>
        </p:nvSpPr>
        <p:spPr>
          <a:xfrm>
            <a:off x="1936369" y="831563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0FE3E21C-68B4-449F-9D3D-FFE563A6D1DC}"/>
              </a:ext>
            </a:extLst>
          </p:cNvPr>
          <p:cNvSpPr/>
          <p:nvPr/>
        </p:nvSpPr>
        <p:spPr>
          <a:xfrm>
            <a:off x="1495023" y="56255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AADFBFE6-2928-4452-8617-7C3CFA218ED2}"/>
              </a:ext>
            </a:extLst>
          </p:cNvPr>
          <p:cNvSpPr/>
          <p:nvPr/>
        </p:nvSpPr>
        <p:spPr>
          <a:xfrm>
            <a:off x="3503600" y="557359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A7BCDE79-B784-41F9-9EDE-11F3F456BF09}"/>
              </a:ext>
            </a:extLst>
          </p:cNvPr>
          <p:cNvSpPr/>
          <p:nvPr/>
        </p:nvSpPr>
        <p:spPr>
          <a:xfrm>
            <a:off x="4879791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15EA4726-01EA-4872-BB7F-A3BF85BCCDA0}"/>
              </a:ext>
            </a:extLst>
          </p:cNvPr>
          <p:cNvSpPr/>
          <p:nvPr/>
        </p:nvSpPr>
        <p:spPr>
          <a:xfrm>
            <a:off x="1338302" y="56251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43C72616-3C82-4B81-91D2-5D269D19400E}"/>
              </a:ext>
            </a:extLst>
          </p:cNvPr>
          <p:cNvSpPr/>
          <p:nvPr/>
        </p:nvSpPr>
        <p:spPr>
          <a:xfrm>
            <a:off x="3509160" y="56031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C8D2FFFB-0DD3-465C-A02E-0F4EDEF18478}"/>
              </a:ext>
            </a:extLst>
          </p:cNvPr>
          <p:cNvSpPr/>
          <p:nvPr/>
        </p:nvSpPr>
        <p:spPr>
          <a:xfrm>
            <a:off x="2583624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xmlns="" id="{563FA827-361B-4433-8674-F5F332487B25}"/>
              </a:ext>
            </a:extLst>
          </p:cNvPr>
          <p:cNvGrpSpPr/>
          <p:nvPr/>
        </p:nvGrpSpPr>
        <p:grpSpPr>
          <a:xfrm>
            <a:off x="1408888" y="5596828"/>
            <a:ext cx="4329051" cy="614362"/>
            <a:chOff x="4742932" y="5485658"/>
            <a:chExt cx="4501524" cy="6673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xmlns="" id="{3B6402E2-1126-4211-8E7C-90AA9C5BF27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xmlns="" id="{8437D238-458B-4751-AAD3-C69100DDB4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xmlns="" id="{491A1462-F0F4-4F90-B628-F1E418402D28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xmlns="" id="{BB0C7607-4BE0-4091-BA08-291E6166ED9E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xmlns="" id="{2378CB48-582C-4823-BE87-27019738243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xmlns="" id="{1F949135-D102-4A19-86FE-A7D2CC99A77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A2C6183B-3EE2-4DBD-B35B-1A2F13F5EABE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250F90A5-3D8B-4E73-85F9-461B792B3703}"/>
              </a:ext>
            </a:extLst>
          </p:cNvPr>
          <p:cNvSpPr/>
          <p:nvPr/>
        </p:nvSpPr>
        <p:spPr>
          <a:xfrm>
            <a:off x="2552988" y="56004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ED2FB3B3-22E5-4408-8107-22D14FAECC98}"/>
              </a:ext>
            </a:extLst>
          </p:cNvPr>
          <p:cNvSpPr/>
          <p:nvPr/>
        </p:nvSpPr>
        <p:spPr>
          <a:xfrm>
            <a:off x="6581188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EAF32920-F7DE-42D8-902B-4A0840D46156}"/>
              </a:ext>
            </a:extLst>
          </p:cNvPr>
          <p:cNvSpPr/>
          <p:nvPr/>
        </p:nvSpPr>
        <p:spPr>
          <a:xfrm>
            <a:off x="8589765" y="55343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07142E61-4B60-43A9-99CB-06F7BFD1E780}"/>
              </a:ext>
            </a:extLst>
          </p:cNvPr>
          <p:cNvSpPr/>
          <p:nvPr/>
        </p:nvSpPr>
        <p:spPr>
          <a:xfrm>
            <a:off x="9965956" y="55469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xmlns="" id="{9467DC11-B1A2-4221-ABFE-773F394D0F3B}"/>
              </a:ext>
            </a:extLst>
          </p:cNvPr>
          <p:cNvGrpSpPr/>
          <p:nvPr/>
        </p:nvGrpSpPr>
        <p:grpSpPr>
          <a:xfrm>
            <a:off x="6495053" y="5557542"/>
            <a:ext cx="4329051" cy="614362"/>
            <a:chOff x="4742932" y="5485658"/>
            <a:chExt cx="4501524" cy="667302"/>
          </a:xfrm>
        </p:grpSpPr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xmlns="" id="{77AEE1EF-556C-48C3-9876-26D5BCA9255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xmlns="" id="{FF3796C8-DAAF-4E8C-BA96-EDFC11B77BF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xmlns="" id="{4DD8A7CC-1CFA-45D5-BCCF-600AC4EEE4B5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xmlns="" id="{144DE594-7CE7-4E05-9775-A225FDBB01E7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xmlns="" id="{65F548EA-8A96-4B8E-86EB-52BF3A784669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xmlns="" id="{532ED6C9-867C-4C5A-8F4B-26F4FC9C72F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xmlns="" id="{AC4961CE-4028-4914-AD74-240EDA780AD8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34B124A5-8512-4312-9D75-762225DA19AC}"/>
              </a:ext>
            </a:extLst>
          </p:cNvPr>
          <p:cNvSpPr/>
          <p:nvPr/>
        </p:nvSpPr>
        <p:spPr>
          <a:xfrm>
            <a:off x="7639153" y="55612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4E24467A-AEDE-4EA9-84FF-BF5634D00E29}"/>
              </a:ext>
            </a:extLst>
          </p:cNvPr>
          <p:cNvSpPr/>
          <p:nvPr/>
        </p:nvSpPr>
        <p:spPr>
          <a:xfrm>
            <a:off x="4863220" y="55700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xmlns="" id="{7B7D83C6-9496-4C45-8EDB-923EFFBC8193}"/>
              </a:ext>
            </a:extLst>
          </p:cNvPr>
          <p:cNvSpPr/>
          <p:nvPr/>
        </p:nvSpPr>
        <p:spPr>
          <a:xfrm>
            <a:off x="6576403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xmlns="" id="{02A5AF5E-FD41-449A-B377-FE6BFF38A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170" r="50000" b="17912"/>
          <a:stretch/>
        </p:blipFill>
        <p:spPr>
          <a:xfrm>
            <a:off x="1432720" y="1839024"/>
            <a:ext cx="3567865" cy="3363436"/>
          </a:xfrm>
          <a:prstGeom prst="rect">
            <a:avLst/>
          </a:prstGeom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xmlns="" id="{83CEAAA8-D94E-4029-9CB1-A50568F9E1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17170" r="3744" b="17912"/>
          <a:stretch/>
        </p:blipFill>
        <p:spPr>
          <a:xfrm>
            <a:off x="6622915" y="1839024"/>
            <a:ext cx="3581294" cy="3363436"/>
          </a:xfrm>
          <a:prstGeom prst="rect">
            <a:avLst/>
          </a:prstGeom>
        </p:spPr>
      </p:pic>
      <p:sp>
        <p:nvSpPr>
          <p:cNvPr id="44" name="Rounded Rectangle 5">
            <a:extLst>
              <a:ext uri="{FF2B5EF4-FFF2-40B4-BE49-F238E27FC236}">
                <a16:creationId xmlns:a16="http://schemas.microsoft.com/office/drawing/2014/main" xmlns="" id="{DEBB6CD5-5C0C-489E-AC2C-0BDCABA3BDFD}"/>
              </a:ext>
            </a:extLst>
          </p:cNvPr>
          <p:cNvSpPr/>
          <p:nvPr/>
        </p:nvSpPr>
        <p:spPr>
          <a:xfrm>
            <a:off x="7663429" y="54938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E4905A01-6ED0-438A-AF29-E1E81C570A41}"/>
              </a:ext>
            </a:extLst>
          </p:cNvPr>
          <p:cNvSpPr/>
          <p:nvPr/>
        </p:nvSpPr>
        <p:spPr>
          <a:xfrm>
            <a:off x="8588965" y="5532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57905F33-0B48-455D-B79F-1F3734A2026B}"/>
              </a:ext>
            </a:extLst>
          </p:cNvPr>
          <p:cNvSpPr/>
          <p:nvPr/>
        </p:nvSpPr>
        <p:spPr>
          <a:xfrm>
            <a:off x="9967077" y="554501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1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41" grpId="0"/>
      <p:bldP spid="41" grpId="1"/>
      <p:bldP spid="54" grpId="0"/>
      <p:bldP spid="55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xmlns="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xmlns="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xmlns="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xmlns="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xmlns="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4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xmlns="" id="{F6ADADDA-AA54-4C05-B7A8-F3BCA24060EA}"/>
              </a:ext>
            </a:extLst>
          </p:cNvPr>
          <p:cNvSpPr/>
          <p:nvPr/>
        </p:nvSpPr>
        <p:spPr>
          <a:xfrm>
            <a:off x="2062288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B977CBE-4B68-4BD7-BEE4-9086FF10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1297"/>
          </a:xfrm>
          <a:prstGeom prst="rect">
            <a:avLst/>
          </a:prstGeom>
        </p:spPr>
      </p:pic>
      <p:pic>
        <p:nvPicPr>
          <p:cNvPr id="4" name="Picture 2" descr="C:\Users\ADMIN\Desktop\512821722.jpg">
            <a:extLst>
              <a:ext uri="{FF2B5EF4-FFF2-40B4-BE49-F238E27FC236}">
                <a16:creationId xmlns:a16="http://schemas.microsoft.com/office/drawing/2014/main" xmlns="" id="{197E3B1A-8A74-4E88-8220-1F33B025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1" y="2606041"/>
            <a:ext cx="2783204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>
            <a:extLst>
              <a:ext uri="{FF2B5EF4-FFF2-40B4-BE49-F238E27FC236}">
                <a16:creationId xmlns:a16="http://schemas.microsoft.com/office/drawing/2014/main" xmlns="" id="{3CED5C2C-1EA8-46EA-8DBA-0DF27089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3" y="-559185"/>
            <a:ext cx="4336388" cy="3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183ADB-7905-4B9C-8CE7-8148F7405A79}"/>
              </a:ext>
            </a:extLst>
          </p:cNvPr>
          <p:cNvSpPr txBox="1"/>
          <p:nvPr/>
        </p:nvSpPr>
        <p:spPr>
          <a:xfrm>
            <a:off x="4175763" y="743593"/>
            <a:ext cx="4336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KHỈ CON 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QUA SÔNG</a:t>
            </a:r>
          </a:p>
        </p:txBody>
      </p:sp>
      <p:pic>
        <p:nvPicPr>
          <p:cNvPr id="7" name="Picture 3" descr="C:\Users\ADMIN\Desktop\Tai nguyen thiet ke tro choi\Bảng gỗ\bat dau.png">
            <a:hlinkClick r:id="rId7" action="ppaction://hlinksldjump"/>
            <a:extLst>
              <a:ext uri="{FF2B5EF4-FFF2-40B4-BE49-F238E27FC236}">
                <a16:creationId xmlns:a16="http://schemas.microsoft.com/office/drawing/2014/main" xmlns="" id="{EAD3C85D-6E9D-4380-9DBD-367FCDAE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4" y="5561930"/>
            <a:ext cx="2548889" cy="10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634F39-4E50-4BFF-81FF-041A563683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FDB29CB4-8F9B-4A34-886C-21A0A200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4535"/>
          </a:xfrm>
          <a:prstGeom prst="rect">
            <a:avLst/>
          </a:prstGeom>
        </p:spPr>
      </p:pic>
      <p:pic>
        <p:nvPicPr>
          <p:cNvPr id="10" name="Picture 3" descr="C:\Users\ADMIN\Desktop\11.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5C3B5269-ABE9-4929-B986-86CFBC37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26" y="4545693"/>
            <a:ext cx="1520190" cy="12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2.png">
            <a:hlinkClick r:id="rId7" action="ppaction://hlinksldjump"/>
            <a:extLst>
              <a:ext uri="{FF2B5EF4-FFF2-40B4-BE49-F238E27FC236}">
                <a16:creationId xmlns:a16="http://schemas.microsoft.com/office/drawing/2014/main" xmlns="" id="{FB8C1B78-2956-4A51-9B4F-95CF5AE5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0" y="3512208"/>
            <a:ext cx="14859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3.png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E84E450-5F6F-41A6-BA92-F4AF5AB4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39" y="2727207"/>
            <a:ext cx="14859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4.png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43FEAD6-7E5D-492C-8B85-9E5FAABE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75" y="2852058"/>
            <a:ext cx="1517196" cy="11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ADMIN\Desktop\5.png">
            <a:hlinkClick r:id="rId16" action="ppaction://hlinksldjump"/>
            <a:extLst>
              <a:ext uri="{FF2B5EF4-FFF2-40B4-BE49-F238E27FC236}">
                <a16:creationId xmlns:a16="http://schemas.microsoft.com/office/drawing/2014/main" xmlns="" id="{32F7D5E8-9700-4160-8A99-5DFFF171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87" y="3598634"/>
            <a:ext cx="1517196" cy="11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6.png">
            <a:hlinkClick r:id="rId19" action="ppaction://hlinksldjump"/>
            <a:extLst>
              <a:ext uri="{FF2B5EF4-FFF2-40B4-BE49-F238E27FC236}">
                <a16:creationId xmlns:a16="http://schemas.microsoft.com/office/drawing/2014/main" xmlns="" id="{590FBA3F-3422-4E83-B040-C6BCE01C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164" b="89041" l="8904" r="93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67" y="4419600"/>
            <a:ext cx="1520191" cy="11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7.png">
            <a:hlinkClick r:id="rId22" action="ppaction://hlinksldjump"/>
            <a:extLst>
              <a:ext uri="{FF2B5EF4-FFF2-40B4-BE49-F238E27FC236}">
                <a16:creationId xmlns:a16="http://schemas.microsoft.com/office/drawing/2014/main" xmlns="" id="{90A31FDB-1FE3-4D17-9AD8-06488652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62" y="4488179"/>
            <a:ext cx="1463423" cy="11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ADMIN\Desktop\8.png">
            <a:hlinkClick r:id="rId25" action="ppaction://hlinksldjump"/>
            <a:extLst>
              <a:ext uri="{FF2B5EF4-FFF2-40B4-BE49-F238E27FC236}">
                <a16:creationId xmlns:a16="http://schemas.microsoft.com/office/drawing/2014/main" xmlns="" id="{EC6818C3-926C-4D80-9DA1-C773406F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589" b="89726" l="9589" r="93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95" y="3853982"/>
            <a:ext cx="1458550" cy="12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ADMIN\Desktop\9.png">
            <a:hlinkClick r:id="rId28" action="ppaction://hlinksldjump"/>
            <a:extLst>
              <a:ext uri="{FF2B5EF4-FFF2-40B4-BE49-F238E27FC236}">
                <a16:creationId xmlns:a16="http://schemas.microsoft.com/office/drawing/2014/main" xmlns="" id="{BADDF5EC-6086-469B-8E32-895D3B9E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30" y="2858686"/>
            <a:ext cx="1481252" cy="12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10.png">
            <a:hlinkClick r:id="rId31" action="ppaction://hlinksldjump"/>
            <a:extLst>
              <a:ext uri="{FF2B5EF4-FFF2-40B4-BE49-F238E27FC236}">
                <a16:creationId xmlns:a16="http://schemas.microsoft.com/office/drawing/2014/main" xmlns="" id="{0F9791AD-ED00-4B3C-8F11-2692C7CB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589" b="89726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73" y="2296948"/>
            <a:ext cx="148125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512821722.jpg">
            <a:extLst>
              <a:ext uri="{FF2B5EF4-FFF2-40B4-BE49-F238E27FC236}">
                <a16:creationId xmlns:a16="http://schemas.microsoft.com/office/drawing/2014/main" xmlns="" id="{A28EE9A8-CB69-4C5E-864C-6BDA000D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9" y="4895850"/>
            <a:ext cx="970614" cy="10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C7F801B7-0342-4E57-80D5-08EEF9918543}"/>
              </a:ext>
            </a:extLst>
          </p:cNvPr>
          <p:cNvSpPr/>
          <p:nvPr/>
        </p:nvSpPr>
        <p:spPr>
          <a:xfrm>
            <a:off x="3014293" y="3007577"/>
            <a:ext cx="6313010" cy="1440394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4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22" name="Picture 2" descr="Kết quả hình ảnh cho FIREWORK GIF">
            <a:extLst>
              <a:ext uri="{FF2B5EF4-FFF2-40B4-BE49-F238E27FC236}">
                <a16:creationId xmlns:a16="http://schemas.microsoft.com/office/drawing/2014/main" xmlns="" id="{5B410AD0-2ED6-4628-B0AE-339F43895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13" y="-320039"/>
            <a:ext cx="3527176" cy="34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>
            <a:extLst>
              <a:ext uri="{FF2B5EF4-FFF2-40B4-BE49-F238E27FC236}">
                <a16:creationId xmlns:a16="http://schemas.microsoft.com/office/drawing/2014/main" xmlns="" id="{EAAB2129-AFE8-47CE-9BE0-94B5AF1BF5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54" y="2414641"/>
            <a:ext cx="5196570" cy="51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tion Button: Home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908FEB2-6954-4DE8-8451-2EBDB60A2641}"/>
              </a:ext>
            </a:extLst>
          </p:cNvPr>
          <p:cNvSpPr/>
          <p:nvPr/>
        </p:nvSpPr>
        <p:spPr>
          <a:xfrm>
            <a:off x="11125200" y="6446520"/>
            <a:ext cx="457200" cy="41148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3776EEA-02E7-4BCE-B68C-D168E2C90A3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741983" cy="3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4 -0.42139 L 0.60364 -0.45972 C 0.59896 -0.46777 0.59722 -0.47805 0.59896 -0.48777 C 0.60069 -0.49805 0.60521 -0.505 0.61163 -0.50889 L 0.64097 -0.52694 " pathEditMode="relative" rAng="-4506391" ptsTypes="FffFF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677 -0.60772 L 0.65138 -0.50889 L 0.64635 -0.60772 L 0.64114 -0.50889 L 0.63611 -0.60772 L 0.63107 -0.50889 L 0.62569 -0.60772 L 0.62066 -0.50889 L 0.61545 -0.60772 L 0.61007 -0.50889 L 0.60503 -0.60772 L 0.59982 -0.50889 L 0.59496 -0.60772 L 0.58975 -0.50889 L 0.58437 -0.60772 L 0.57934 -0.50889 L 0.57413 -0.60772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49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76" ptsTypes="FffFF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32343 -0.3413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3 -0.34139 L 0.4151 -0.23473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3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0.23473 L 0.4901 -0.10139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10139 L 0.62343 -0.10139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3 -0.10139 L 0.7401 -0.18139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77 -0.18139 L 0.72343 -0.3280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33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4 -0.32806 L 0.64011 -0.42139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6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6" name="Picture 3" descr="C:\Users\ADMIN\Desktop\cau hoi.png">
            <a:extLst>
              <a:ext uri="{FF2B5EF4-FFF2-40B4-BE49-F238E27FC236}">
                <a16:creationId xmlns:a16="http://schemas.microsoft.com/office/drawing/2014/main" xmlns="" id="{92D88690-356C-4B9B-82A1-3B23900C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0" y="2144012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453552345 (3).jpg">
            <a:extLst>
              <a:ext uri="{FF2B5EF4-FFF2-40B4-BE49-F238E27FC236}">
                <a16:creationId xmlns:a16="http://schemas.microsoft.com/office/drawing/2014/main" xmlns="" id="{EBCDA701-8482-4EF5-B417-0EB6A9FB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-67305"/>
            <a:ext cx="5212080" cy="19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42157D16-959B-450D-9720-2182D583105D}"/>
              </a:ext>
            </a:extLst>
          </p:cNvPr>
          <p:cNvSpPr txBox="1"/>
          <p:nvPr/>
        </p:nvSpPr>
        <p:spPr>
          <a:xfrm>
            <a:off x="2385752" y="4305993"/>
            <a:ext cx="539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8 – 2 = ?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C150DC03-043E-4A28-A935-8D8E73A59457}"/>
              </a:ext>
            </a:extLst>
          </p:cNvPr>
          <p:cNvSpPr txBox="1"/>
          <p:nvPr/>
        </p:nvSpPr>
        <p:spPr>
          <a:xfrm>
            <a:off x="4263390" y="674245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 – 2 = 6</a:t>
            </a:r>
          </a:p>
        </p:txBody>
      </p:sp>
      <p:pic>
        <p:nvPicPr>
          <p:cNvPr id="10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A16486B2-EBC1-4AA8-A7C0-D317414E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422542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11">
            <a:extLst>
              <a:ext uri="{FF2B5EF4-FFF2-40B4-BE49-F238E27FC236}">
                <a16:creationId xmlns:a16="http://schemas.microsoft.com/office/drawing/2014/main" xmlns="" id="{D1508BB4-455E-4722-AD14-893EA44A42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9" y="70247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2">
            <a:extLst>
              <a:ext uri="{FF2B5EF4-FFF2-40B4-BE49-F238E27FC236}">
                <a16:creationId xmlns:a16="http://schemas.microsoft.com/office/drawing/2014/main" xmlns="" id="{5CEFE02B-EE52-42E5-9BAB-749EE47A1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61103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3">
            <a:extLst>
              <a:ext uri="{FF2B5EF4-FFF2-40B4-BE49-F238E27FC236}">
                <a16:creationId xmlns:a16="http://schemas.microsoft.com/office/drawing/2014/main" xmlns="" id="{4334CEBB-CC4D-441A-90D3-00BB075C64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61103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4">
            <a:extLst>
              <a:ext uri="{FF2B5EF4-FFF2-40B4-BE49-F238E27FC236}">
                <a16:creationId xmlns:a16="http://schemas.microsoft.com/office/drawing/2014/main" xmlns="" id="{B8E2DAF1-DC49-4D1C-88DE-EC3AB8457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18" y="70247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5">
            <a:extLst>
              <a:ext uri="{FF2B5EF4-FFF2-40B4-BE49-F238E27FC236}">
                <a16:creationId xmlns:a16="http://schemas.microsoft.com/office/drawing/2014/main" xmlns="" id="{ACC5393A-71CC-44D9-BFF8-C311CD2EA8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98" y="61103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bell">
            <a:extLst>
              <a:ext uri="{FF2B5EF4-FFF2-40B4-BE49-F238E27FC236}">
                <a16:creationId xmlns:a16="http://schemas.microsoft.com/office/drawing/2014/main" xmlns="" id="{7D2DF682-B026-4706-930B-F68E1BB420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58" y="59008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D8AE6A-BA5E-4D19-8F4A-A5578FD1F0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41838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229</Words>
  <Application>Microsoft Office PowerPoint</Application>
  <PresentationFormat>Widescreen</PresentationFormat>
  <Paragraphs>58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SimSun</vt:lpstr>
      <vt:lpstr>Arial</vt:lpstr>
      <vt:lpstr>Calibri</vt:lpstr>
      <vt:lpstr>inpin heiti</vt:lpstr>
      <vt:lpstr>Times New Roman</vt:lpstr>
      <vt:lpstr>UTM Avo</vt:lpstr>
      <vt:lpstr>等线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MinhThangPC.VN</cp:lastModifiedBy>
  <cp:revision>68</cp:revision>
  <dcterms:created xsi:type="dcterms:W3CDTF">2021-11-04T14:59:03Z</dcterms:created>
  <dcterms:modified xsi:type="dcterms:W3CDTF">2025-01-08T08:20:27Z</dcterms:modified>
</cp:coreProperties>
</file>