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90" r:id="rId2"/>
    <p:sldId id="466" r:id="rId3"/>
    <p:sldId id="501" r:id="rId4"/>
    <p:sldId id="471" r:id="rId5"/>
    <p:sldId id="507" r:id="rId6"/>
    <p:sldId id="511" r:id="rId7"/>
    <p:sldId id="509" r:id="rId8"/>
    <p:sldId id="510" r:id="rId9"/>
    <p:sldId id="472" r:id="rId10"/>
    <p:sldId id="505" r:id="rId11"/>
    <p:sldId id="485" r:id="rId12"/>
    <p:sldId id="506" r:id="rId13"/>
    <p:sldId id="527" r:id="rId14"/>
    <p:sldId id="528" r:id="rId15"/>
    <p:sldId id="529" r:id="rId16"/>
    <p:sldId id="531" r:id="rId17"/>
    <p:sldId id="532" r:id="rId18"/>
    <p:sldId id="533" r:id="rId19"/>
    <p:sldId id="534" r:id="rId20"/>
    <p:sldId id="535" r:id="rId21"/>
    <p:sldId id="536" r:id="rId22"/>
    <p:sldId id="526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ED7D31"/>
    <a:srgbClr val="C6E580"/>
    <a:srgbClr val="C8A5E3"/>
    <a:srgbClr val="FFFF00"/>
    <a:srgbClr val="F8CBAD"/>
    <a:srgbClr val="FEE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4022B-7CF0-4EDC-9F3F-E4C9DF978C04}" type="datetimeFigureOut">
              <a:rPr lang="en-US" smtClean="0"/>
              <a:t>08/01/2025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573DD-BCF5-4536-B300-14EE36EDF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47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08/01/2025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E153FCD9-AF6E-46D0-A39C-218657A9BC05}"/>
              </a:ext>
            </a:extLst>
          </p:cNvPr>
          <p:cNvSpPr/>
          <p:nvPr userDrawn="1"/>
        </p:nvSpPr>
        <p:spPr>
          <a:xfrm>
            <a:off x="11170920" y="136524"/>
            <a:ext cx="1188720" cy="130038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4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08/01/2025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2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08/01/2025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62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08/01/2025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0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66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08/01/2025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179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67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27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08/01/2025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Google Shape;14;p7">
            <a:extLst>
              <a:ext uri="{FF2B5EF4-FFF2-40B4-BE49-F238E27FC236}">
                <a16:creationId xmlns:a16="http://schemas.microsoft.com/office/drawing/2014/main" xmlns="" id="{04090D99-9D57-480A-95DF-DC59F3A5F26E}"/>
              </a:ext>
            </a:extLst>
          </p:cNvPr>
          <p:cNvSpPr txBox="1">
            <a:spLocks/>
          </p:cNvSpPr>
          <p:nvPr userDrawn="1"/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Google Shape;15;p7">
            <a:extLst>
              <a:ext uri="{FF2B5EF4-FFF2-40B4-BE49-F238E27FC236}">
                <a16:creationId xmlns:a16="http://schemas.microsoft.com/office/drawing/2014/main" xmlns="" id="{BEA6F869-62A7-49FC-97A7-DF92FF985AB0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54FBDB-570B-47DF-96E0-31EC931D5420}" type="datetimeFigureOut">
              <a:rPr lang="en-US" smtClean="0"/>
              <a:pPr/>
              <a:t>08/01/2025</a:t>
            </a:fld>
            <a:endParaRPr lang="en-US"/>
          </a:p>
        </p:txBody>
      </p:sp>
      <p:sp>
        <p:nvSpPr>
          <p:cNvPr id="11" name="Google Shape;17;p7">
            <a:extLst>
              <a:ext uri="{FF2B5EF4-FFF2-40B4-BE49-F238E27FC236}">
                <a16:creationId xmlns:a16="http://schemas.microsoft.com/office/drawing/2014/main" xmlns="" id="{EE88DECA-0DF6-4DBE-97E0-06186452F031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lvl="0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lvl="2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lvl="3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lvl="4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lvl="5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lvl="6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lvl="7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lvl="8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7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70" r:id="rId3"/>
    <p:sldLayoutId id="2147483671" r:id="rId4"/>
    <p:sldLayoutId id="2147483661" r:id="rId5"/>
    <p:sldLayoutId id="2147483668" r:id="rId6"/>
    <p:sldLayoutId id="2147483662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microsoft.com/office/2007/relationships/hdphoto" Target="../media/hdphoto10.wdp"/><Relationship Id="rId26" Type="http://schemas.openxmlformats.org/officeDocument/2006/relationships/image" Target="../media/image37.png"/><Relationship Id="rId39" Type="http://schemas.openxmlformats.org/officeDocument/2006/relationships/slide" Target="slide17.xml"/><Relationship Id="rId3" Type="http://schemas.openxmlformats.org/officeDocument/2006/relationships/image" Target="../media/image25.png"/><Relationship Id="rId21" Type="http://schemas.microsoft.com/office/2007/relationships/hdphoto" Target="../media/hdphoto11.wdp"/><Relationship Id="rId34" Type="http://schemas.openxmlformats.org/officeDocument/2006/relationships/image" Target="../media/image41.png"/><Relationship Id="rId42" Type="http://schemas.openxmlformats.org/officeDocument/2006/relationships/slide" Target="slide18.xml"/><Relationship Id="rId47" Type="http://schemas.microsoft.com/office/2007/relationships/hdphoto" Target="../media/hdphoto21.wdp"/><Relationship Id="rId50" Type="http://schemas.microsoft.com/office/2007/relationships/hdphoto" Target="../media/hdphoto22.wdp"/><Relationship Id="rId7" Type="http://schemas.openxmlformats.org/officeDocument/2006/relationships/image" Target="../media/image27.png"/><Relationship Id="rId12" Type="http://schemas.microsoft.com/office/2007/relationships/hdphoto" Target="../media/hdphoto7.wdp"/><Relationship Id="rId17" Type="http://schemas.openxmlformats.org/officeDocument/2006/relationships/image" Target="../media/image32.png"/><Relationship Id="rId25" Type="http://schemas.microsoft.com/office/2007/relationships/hdphoto" Target="../media/hdphoto13.wdp"/><Relationship Id="rId33" Type="http://schemas.openxmlformats.org/officeDocument/2006/relationships/slide" Target="slide21.xml"/><Relationship Id="rId38" Type="http://schemas.microsoft.com/office/2007/relationships/hdphoto" Target="../media/hdphoto18.wdp"/><Relationship Id="rId46" Type="http://schemas.openxmlformats.org/officeDocument/2006/relationships/image" Target="../media/image45.png"/><Relationship Id="rId2" Type="http://schemas.openxmlformats.org/officeDocument/2006/relationships/image" Target="../media/image24.png"/><Relationship Id="rId16" Type="http://schemas.microsoft.com/office/2007/relationships/hdphoto" Target="../media/hdphoto9.wdp"/><Relationship Id="rId20" Type="http://schemas.openxmlformats.org/officeDocument/2006/relationships/image" Target="../media/image34.png"/><Relationship Id="rId29" Type="http://schemas.openxmlformats.org/officeDocument/2006/relationships/image" Target="../media/image39.png"/><Relationship Id="rId41" Type="http://schemas.microsoft.com/office/2007/relationships/hdphoto" Target="../media/hdphoto19.wdp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11" Type="http://schemas.openxmlformats.org/officeDocument/2006/relationships/image" Target="../media/image29.png"/><Relationship Id="rId24" Type="http://schemas.openxmlformats.org/officeDocument/2006/relationships/image" Target="../media/image36.png"/><Relationship Id="rId32" Type="http://schemas.microsoft.com/office/2007/relationships/hdphoto" Target="../media/hdphoto16.wdp"/><Relationship Id="rId37" Type="http://schemas.openxmlformats.org/officeDocument/2006/relationships/image" Target="../media/image42.png"/><Relationship Id="rId40" Type="http://schemas.openxmlformats.org/officeDocument/2006/relationships/image" Target="../media/image43.png"/><Relationship Id="rId45" Type="http://schemas.openxmlformats.org/officeDocument/2006/relationships/slide" Target="slide19.xml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23" Type="http://schemas.microsoft.com/office/2007/relationships/hdphoto" Target="../media/hdphoto12.wdp"/><Relationship Id="rId28" Type="http://schemas.openxmlformats.org/officeDocument/2006/relationships/image" Target="../media/image38.png"/><Relationship Id="rId36" Type="http://schemas.openxmlformats.org/officeDocument/2006/relationships/slide" Target="slide16.xml"/><Relationship Id="rId49" Type="http://schemas.openxmlformats.org/officeDocument/2006/relationships/image" Target="../media/image46.png"/><Relationship Id="rId10" Type="http://schemas.microsoft.com/office/2007/relationships/hdphoto" Target="../media/hdphoto6.wdp"/><Relationship Id="rId19" Type="http://schemas.openxmlformats.org/officeDocument/2006/relationships/image" Target="../media/image33.png"/><Relationship Id="rId31" Type="http://schemas.openxmlformats.org/officeDocument/2006/relationships/image" Target="../media/image40.png"/><Relationship Id="rId44" Type="http://schemas.microsoft.com/office/2007/relationships/hdphoto" Target="../media/hdphoto20.wdp"/><Relationship Id="rId4" Type="http://schemas.microsoft.com/office/2007/relationships/hdphoto" Target="../media/hdphoto3.wdp"/><Relationship Id="rId9" Type="http://schemas.openxmlformats.org/officeDocument/2006/relationships/image" Target="../media/image28.png"/><Relationship Id="rId14" Type="http://schemas.microsoft.com/office/2007/relationships/hdphoto" Target="../media/hdphoto8.wdp"/><Relationship Id="rId22" Type="http://schemas.openxmlformats.org/officeDocument/2006/relationships/image" Target="../media/image35.png"/><Relationship Id="rId27" Type="http://schemas.microsoft.com/office/2007/relationships/hdphoto" Target="../media/hdphoto14.wdp"/><Relationship Id="rId30" Type="http://schemas.microsoft.com/office/2007/relationships/hdphoto" Target="../media/hdphoto15.wdp"/><Relationship Id="rId35" Type="http://schemas.microsoft.com/office/2007/relationships/hdphoto" Target="../media/hdphoto17.wdp"/><Relationship Id="rId43" Type="http://schemas.openxmlformats.org/officeDocument/2006/relationships/image" Target="../media/image44.png"/><Relationship Id="rId48" Type="http://schemas.openxmlformats.org/officeDocument/2006/relationships/slide" Target="slide20.xml"/><Relationship Id="rId8" Type="http://schemas.microsoft.com/office/2007/relationships/hdphoto" Target="../media/hdphoto5.wdp"/><Relationship Id="rId51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microsoft.com/office/2007/relationships/hdphoto" Target="../media/hdphoto23.wdp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microsoft.com/office/2007/relationships/hdphoto" Target="../media/hdphoto23.wdp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5" Type="http://schemas.microsoft.com/office/2007/relationships/hdphoto" Target="../media/hdphoto23.wdp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microsoft.com/office/2007/relationships/hdphoto" Target="../media/hdphoto23.wdp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microsoft.com/office/2007/relationships/hdphoto" Target="../media/hdphoto23.wdp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microsoft.com/office/2007/relationships/hdphoto" Target="../media/hdphoto23.wdp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56.png"/><Relationship Id="rId5" Type="http://schemas.openxmlformats.org/officeDocument/2006/relationships/image" Target="../media/image52.png"/><Relationship Id="rId10" Type="http://schemas.openxmlformats.org/officeDocument/2006/relationships/image" Target="../media/image55.png"/><Relationship Id="rId4" Type="http://schemas.openxmlformats.org/officeDocument/2006/relationships/image" Target="../media/image51.png"/><Relationship Id="rId9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AC7166-F503-422D-BDE1-A83D50999971}"/>
              </a:ext>
            </a:extLst>
          </p:cNvPr>
          <p:cNvSpPr/>
          <p:nvPr/>
        </p:nvSpPr>
        <p:spPr>
          <a:xfrm>
            <a:off x="10146163" y="104004"/>
            <a:ext cx="21275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4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172278" y="1658131"/>
            <a:ext cx="12019721" cy="3633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31: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trừ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phạm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vi 10 (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theo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07D3810C-4224-4A1B-876C-B50B3FC9448C}"/>
              </a:ext>
            </a:extLst>
          </p:cNvPr>
          <p:cNvGrpSpPr/>
          <p:nvPr/>
        </p:nvGrpSpPr>
        <p:grpSpPr>
          <a:xfrm>
            <a:off x="1017617" y="2485632"/>
            <a:ext cx="3214641" cy="3951750"/>
            <a:chOff x="447918" y="1780742"/>
            <a:chExt cx="3214641" cy="3951750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xmlns="" id="{8142543E-707F-4A7D-BFA8-72B107BAFD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80" r="77265"/>
            <a:stretch/>
          </p:blipFill>
          <p:spPr>
            <a:xfrm>
              <a:off x="447918" y="1780742"/>
              <a:ext cx="3214641" cy="3951750"/>
            </a:xfrm>
            <a:prstGeom prst="rect">
              <a:avLst/>
            </a:prstGeom>
          </p:spPr>
        </p:pic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xmlns="" id="{3E739757-CCE1-421D-8CA2-BBC40EEACC0F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C3548370-9E22-4228-9DDF-6A045C37D90F}"/>
              </a:ext>
            </a:extLst>
          </p:cNvPr>
          <p:cNvSpPr/>
          <p:nvPr/>
        </p:nvSpPr>
        <p:spPr>
          <a:xfrm>
            <a:off x="1489532" y="4027777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7 - 2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8 - 6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9 - 7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897CD88E-70B3-4CE9-8D1B-B0D567DAABD9}"/>
              </a:ext>
            </a:extLst>
          </p:cNvPr>
          <p:cNvGrpSpPr/>
          <p:nvPr/>
        </p:nvGrpSpPr>
        <p:grpSpPr>
          <a:xfrm>
            <a:off x="4098564" y="2504468"/>
            <a:ext cx="3994872" cy="3951750"/>
            <a:chOff x="0" y="1780742"/>
            <a:chExt cx="3994872" cy="3951750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xmlns="" id="{6C69C10A-2438-42F1-B7B1-88F7C88E20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5202"/>
            <a:stretch/>
          </p:blipFill>
          <p:spPr>
            <a:xfrm>
              <a:off x="0" y="1780742"/>
              <a:ext cx="3994872" cy="3951750"/>
            </a:xfrm>
            <a:prstGeom prst="rect">
              <a:avLst/>
            </a:prstGeom>
          </p:spPr>
        </p:pic>
        <p:sp>
          <p:nvSpPr>
            <p:cNvPr id="9" name="Hình chữ nhật 8">
              <a:extLst>
                <a:ext uri="{FF2B5EF4-FFF2-40B4-BE49-F238E27FC236}">
                  <a16:creationId xmlns:a16="http://schemas.microsoft.com/office/drawing/2014/main" xmlns="" id="{66E90EA9-CF12-4D58-8965-81F0F5A796D9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xmlns="" id="{40FD4B80-4721-4E9A-8FD5-0B5F9EB14790}"/>
              </a:ext>
            </a:extLst>
          </p:cNvPr>
          <p:cNvSpPr/>
          <p:nvPr/>
        </p:nvSpPr>
        <p:spPr>
          <a:xfrm>
            <a:off x="5217374" y="4093048"/>
            <a:ext cx="3503221" cy="614362"/>
          </a:xfrm>
          <a:prstGeom prst="roundRect">
            <a:avLst>
              <a:gd name="adj" fmla="val 16667"/>
            </a:avLst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10 - 5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6 - 3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10 - 6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xmlns="" id="{8839FA68-F986-4726-9149-6EFC2E2F7C00}"/>
              </a:ext>
            </a:extLst>
          </p:cNvPr>
          <p:cNvGrpSpPr/>
          <p:nvPr/>
        </p:nvGrpSpPr>
        <p:grpSpPr>
          <a:xfrm>
            <a:off x="636005" y="894905"/>
            <a:ext cx="1300365" cy="937052"/>
            <a:chOff x="515749" y="604864"/>
            <a:chExt cx="1599538" cy="1100380"/>
          </a:xfrm>
        </p:grpSpPr>
        <p:sp>
          <p:nvSpPr>
            <p:cNvPr id="12" name="Sun 5">
              <a:extLst>
                <a:ext uri="{FF2B5EF4-FFF2-40B4-BE49-F238E27FC236}">
                  <a16:creationId xmlns:a16="http://schemas.microsoft.com/office/drawing/2014/main" xmlns="" id="{CAC82718-0629-46CE-AA93-5C1692055A43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Rounded Rectangle 5">
              <a:extLst>
                <a:ext uri="{FF2B5EF4-FFF2-40B4-BE49-F238E27FC236}">
                  <a16:creationId xmlns:a16="http://schemas.microsoft.com/office/drawing/2014/main" xmlns="" id="{C1F26840-10D6-4588-99F9-78DEEE8BE8BA}"/>
                </a:ext>
              </a:extLst>
            </p:cNvPr>
            <p:cNvSpPr/>
            <p:nvPr/>
          </p:nvSpPr>
          <p:spPr>
            <a:xfrm>
              <a:off x="515749" y="809149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ounded Rectangle 5">
            <a:extLst>
              <a:ext uri="{FF2B5EF4-FFF2-40B4-BE49-F238E27FC236}">
                <a16:creationId xmlns:a16="http://schemas.microsoft.com/office/drawing/2014/main" xmlns="" id="{AD46CDAB-E465-4230-81A6-C084C6493ED8}"/>
              </a:ext>
            </a:extLst>
          </p:cNvPr>
          <p:cNvSpPr/>
          <p:nvPr/>
        </p:nvSpPr>
        <p:spPr>
          <a:xfrm>
            <a:off x="1936370" y="1051567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:</a:t>
            </a:r>
          </a:p>
        </p:txBody>
      </p:sp>
      <p:grpSp>
        <p:nvGrpSpPr>
          <p:cNvPr id="15" name="Nhóm 14">
            <a:extLst>
              <a:ext uri="{FF2B5EF4-FFF2-40B4-BE49-F238E27FC236}">
                <a16:creationId xmlns:a16="http://schemas.microsoft.com/office/drawing/2014/main" xmlns="" id="{F2D87FAE-5E91-4CFD-8078-F1758554B08C}"/>
              </a:ext>
            </a:extLst>
          </p:cNvPr>
          <p:cNvGrpSpPr/>
          <p:nvPr/>
        </p:nvGrpSpPr>
        <p:grpSpPr>
          <a:xfrm>
            <a:off x="7609537" y="2504468"/>
            <a:ext cx="3994872" cy="3951750"/>
            <a:chOff x="0" y="1780742"/>
            <a:chExt cx="3994872" cy="3951750"/>
          </a:xfrm>
        </p:grpSpPr>
        <p:pic>
          <p:nvPicPr>
            <p:cNvPr id="16" name="Hình ảnh 15">
              <a:extLst>
                <a:ext uri="{FF2B5EF4-FFF2-40B4-BE49-F238E27FC236}">
                  <a16:creationId xmlns:a16="http://schemas.microsoft.com/office/drawing/2014/main" xmlns="" id="{BE377AE1-CBC1-40F7-93C4-5DB44E6718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5202"/>
            <a:stretch/>
          </p:blipFill>
          <p:spPr>
            <a:xfrm>
              <a:off x="0" y="1780742"/>
              <a:ext cx="3994872" cy="3951750"/>
            </a:xfrm>
            <a:prstGeom prst="rect">
              <a:avLst/>
            </a:prstGeom>
          </p:spPr>
        </p:pic>
        <p:sp>
          <p:nvSpPr>
            <p:cNvPr id="17" name="Hình chữ nhật 16">
              <a:extLst>
                <a:ext uri="{FF2B5EF4-FFF2-40B4-BE49-F238E27FC236}">
                  <a16:creationId xmlns:a16="http://schemas.microsoft.com/office/drawing/2014/main" xmlns="" id="{ADCAC495-1012-46D2-8A1A-E43D82D1CC8D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8" name="Rounded Rectangle 5">
            <a:extLst>
              <a:ext uri="{FF2B5EF4-FFF2-40B4-BE49-F238E27FC236}">
                <a16:creationId xmlns:a16="http://schemas.microsoft.com/office/drawing/2014/main" xmlns="" id="{C3A88370-0860-4E92-B6A4-C75CB67896B7}"/>
              </a:ext>
            </a:extLst>
          </p:cNvPr>
          <p:cNvSpPr/>
          <p:nvPr/>
        </p:nvSpPr>
        <p:spPr>
          <a:xfrm>
            <a:off x="8784909" y="4093048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8 - 2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9 - 3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7 - 4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xmlns="" id="{FDA56847-87D8-44F7-BFAE-312D607199F5}"/>
              </a:ext>
            </a:extLst>
          </p:cNvPr>
          <p:cNvSpPr/>
          <p:nvPr/>
        </p:nvSpPr>
        <p:spPr>
          <a:xfrm>
            <a:off x="2580427" y="3123241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xmlns="" id="{1B8CEF8E-CA93-4A15-861A-683FFD9FF9FB}"/>
              </a:ext>
            </a:extLst>
          </p:cNvPr>
          <p:cNvSpPr/>
          <p:nvPr/>
        </p:nvSpPr>
        <p:spPr>
          <a:xfrm>
            <a:off x="2580427" y="3742472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xmlns="" id="{F39AAE2C-ECB4-4DB6-AFED-EE4FDB7D1848}"/>
              </a:ext>
            </a:extLst>
          </p:cNvPr>
          <p:cNvSpPr/>
          <p:nvPr/>
        </p:nvSpPr>
        <p:spPr>
          <a:xfrm>
            <a:off x="2586199" y="439992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xmlns="" id="{3CF997EA-CB36-4974-9641-7723FF420B72}"/>
              </a:ext>
            </a:extLst>
          </p:cNvPr>
          <p:cNvSpPr/>
          <p:nvPr/>
        </p:nvSpPr>
        <p:spPr>
          <a:xfrm>
            <a:off x="6335226" y="316963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xmlns="" id="{78F7079A-35E7-4C68-AE25-40F0EB23C812}"/>
              </a:ext>
            </a:extLst>
          </p:cNvPr>
          <p:cNvSpPr/>
          <p:nvPr/>
        </p:nvSpPr>
        <p:spPr>
          <a:xfrm>
            <a:off x="6346507" y="381422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xmlns="" id="{A476E0A4-419C-4A65-AB4A-A75FFFA854D3}"/>
              </a:ext>
            </a:extLst>
          </p:cNvPr>
          <p:cNvSpPr/>
          <p:nvPr/>
        </p:nvSpPr>
        <p:spPr>
          <a:xfrm>
            <a:off x="6342971" y="4447990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 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xmlns="" id="{B58E80DB-C374-4851-B2FC-4922C78C2C9F}"/>
              </a:ext>
            </a:extLst>
          </p:cNvPr>
          <p:cNvSpPr/>
          <p:nvPr/>
        </p:nvSpPr>
        <p:spPr>
          <a:xfrm>
            <a:off x="9919948" y="316963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xmlns="" id="{287DFB8D-8462-4BD3-97CF-85AAE3C4FB2D}"/>
              </a:ext>
            </a:extLst>
          </p:cNvPr>
          <p:cNvSpPr/>
          <p:nvPr/>
        </p:nvSpPr>
        <p:spPr>
          <a:xfrm>
            <a:off x="9916671" y="381422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xmlns="" id="{AE7C3722-1C8E-4103-9627-DF5AE859AC42}"/>
              </a:ext>
            </a:extLst>
          </p:cNvPr>
          <p:cNvSpPr/>
          <p:nvPr/>
        </p:nvSpPr>
        <p:spPr>
          <a:xfrm>
            <a:off x="9916671" y="4458466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8" name="图片 7" descr="572005ec0a0c4">
            <a:extLst>
              <a:ext uri="{FF2B5EF4-FFF2-40B4-BE49-F238E27FC236}">
                <a16:creationId xmlns:a16="http://schemas.microsoft.com/office/drawing/2014/main" xmlns="" id="{02B62CA7-45D4-4DDB-BFFF-7D754E579F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24" b="26546"/>
          <a:stretch/>
        </p:blipFill>
        <p:spPr>
          <a:xfrm>
            <a:off x="9482458" y="659836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37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xmlns="" id="{80FD17EF-A484-404E-B64B-0F49B0704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747566" y="3973976"/>
            <a:ext cx="2603549" cy="2715492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:a16="http://schemas.microsoft.com/office/drawing/2014/main" xmlns="" id="{1DBEEC00-E48E-4927-8729-96A2CB1AC3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805484" y="3941620"/>
            <a:ext cx="3126438" cy="2747847"/>
          </a:xfrm>
          <a:prstGeom prst="rect">
            <a:avLst/>
          </a:prstGeom>
        </p:spPr>
      </p:pic>
      <p:sp>
        <p:nvSpPr>
          <p:cNvPr id="5" name="Thought Bubble: Cloud 2">
            <a:extLst>
              <a:ext uri="{FF2B5EF4-FFF2-40B4-BE49-F238E27FC236}">
                <a16:creationId xmlns:a16="http://schemas.microsoft.com/office/drawing/2014/main" xmlns="" id="{2BC6DEAD-7830-47CD-AA74-80DC8FF5B0B1}"/>
              </a:ext>
            </a:extLst>
          </p:cNvPr>
          <p:cNvSpPr/>
          <p:nvPr/>
        </p:nvSpPr>
        <p:spPr>
          <a:xfrm>
            <a:off x="4365230" y="3236184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AD1B76FC-FB86-4A12-A632-5F7917AA2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1052637" y="817164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45F486AF-F0AB-415E-9FD5-9EE6EF5037FD}"/>
              </a:ext>
            </a:extLst>
          </p:cNvPr>
          <p:cNvSpPr/>
          <p:nvPr/>
        </p:nvSpPr>
        <p:spPr>
          <a:xfrm>
            <a:off x="2115401" y="1393070"/>
            <a:ext cx="100765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vi 10 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xmlns="" id="{5BDE725B-3576-4A00-A152-BE667C85CF46}"/>
              </a:ext>
            </a:extLst>
          </p:cNvPr>
          <p:cNvSpPr/>
          <p:nvPr/>
        </p:nvSpPr>
        <p:spPr>
          <a:xfrm>
            <a:off x="5290265" y="3566210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3986840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7B767D81-4557-4D20-A09E-2F42FA93D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5794"/>
          </a:xfrm>
          <a:prstGeom prst="rect">
            <a:avLst/>
          </a:prstGeom>
        </p:spPr>
      </p:pic>
      <p:sp>
        <p:nvSpPr>
          <p:cNvPr id="4" name="文本框 11">
            <a:extLst>
              <a:ext uri="{FF2B5EF4-FFF2-40B4-BE49-F238E27FC236}">
                <a16:creationId xmlns:a16="http://schemas.microsoft.com/office/drawing/2014/main" xmlns="" id="{5FA9345C-33F1-47CE-8608-50B2445CD401}"/>
              </a:ext>
            </a:extLst>
          </p:cNvPr>
          <p:cNvSpPr txBox="1"/>
          <p:nvPr/>
        </p:nvSpPr>
        <p:spPr>
          <a:xfrm>
            <a:off x="6540833" y="3929270"/>
            <a:ext cx="6234053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NÔNG TRẠI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CỦA TÔI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5734299-DC5C-4F37-8165-2BA878B844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7" y="64149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24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195"/>
          </a:xfrm>
          <a:prstGeom prst="rect">
            <a:avLst/>
          </a:prstGeom>
        </p:spPr>
      </p:pic>
      <p:sp>
        <p:nvSpPr>
          <p:cNvPr id="5" name="Rounded Rectangle 5">
            <a:extLst>
              <a:ext uri="{FF2B5EF4-FFF2-40B4-BE49-F238E27FC236}">
                <a16:creationId xmlns:a16="http://schemas.microsoft.com/office/drawing/2014/main" xmlns="" id="{C502C394-EF7C-44BF-AFE4-23D1A0C6704D}"/>
              </a:ext>
            </a:extLst>
          </p:cNvPr>
          <p:cNvSpPr/>
          <p:nvPr/>
        </p:nvSpPr>
        <p:spPr>
          <a:xfrm>
            <a:off x="692705" y="2655247"/>
            <a:ext cx="1103510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Cách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chơi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: 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800" noProof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Ấn</a:t>
            </a:r>
            <a:r>
              <a:rPr lang="en-US" sz="2800" noProof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o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”,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nông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trại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F857767-D649-4FB9-AB8B-3F2329F9A7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911" y="41945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2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12E1A4D6-EC62-4264-937C-4B80A49A4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7" y="0"/>
            <a:ext cx="12194797" cy="6866036"/>
          </a:xfrm>
          <a:prstGeom prst="rect">
            <a:avLst/>
          </a:prstGeom>
        </p:spPr>
      </p:pic>
      <p:pic>
        <p:nvPicPr>
          <p:cNvPr id="5" name="Picture 12" descr="C:\Users\ADMIN\Desktop\Nong trai\dep-of-vector-farm-animals (5).jpg">
            <a:extLst>
              <a:ext uri="{FF2B5EF4-FFF2-40B4-BE49-F238E27FC236}">
                <a16:creationId xmlns:a16="http://schemas.microsoft.com/office/drawing/2014/main" xmlns="" id="{726CB3E1-2D7C-4872-A4CE-9B3264EBD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074" y="3507931"/>
            <a:ext cx="1282545" cy="13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C:\Users\ADMIN\Desktop\Nong trai\bauernhof-gegenstände-43016029 (2).jpg">
            <a:extLst>
              <a:ext uri="{FF2B5EF4-FFF2-40B4-BE49-F238E27FC236}">
                <a16:creationId xmlns:a16="http://schemas.microsoft.com/office/drawing/2014/main" xmlns="" id="{6A4CA87C-78CD-4E91-BFF7-40DB7D071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569" y="3943174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C:\Users\ADMIN\Desktop\Nong trai\bauernhof-gegenstände-43016029 (2).jpg">
            <a:extLst>
              <a:ext uri="{FF2B5EF4-FFF2-40B4-BE49-F238E27FC236}">
                <a16:creationId xmlns:a16="http://schemas.microsoft.com/office/drawing/2014/main" xmlns="" id="{CB8C1011-C3D5-4DC4-8D6F-DA2CE417B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811" y="5209396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ADMIN\Desktop\Nong trai\dep-of-vector-farm-animals (4).jpg">
            <a:extLst>
              <a:ext uri="{FF2B5EF4-FFF2-40B4-BE49-F238E27FC236}">
                <a16:creationId xmlns:a16="http://schemas.microsoft.com/office/drawing/2014/main" xmlns="" id="{2BB8E46F-67EB-4320-8DDA-3585EA7E2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977">
            <a:off x="-1375316" y="5610068"/>
            <a:ext cx="1335313" cy="11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C:\Users\ADMIN\Desktop\Nong trai\2.jpg">
            <a:extLst>
              <a:ext uri="{FF2B5EF4-FFF2-40B4-BE49-F238E27FC236}">
                <a16:creationId xmlns:a16="http://schemas.microsoft.com/office/drawing/2014/main" xmlns="" id="{FEEAC50A-694A-40AB-9C14-8B524879C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207" y="428815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C:\Users\ADMIN\Desktop\Nong trai\bauernhof-gegenstände-43016029 (2).jpg">
            <a:extLst>
              <a:ext uri="{FF2B5EF4-FFF2-40B4-BE49-F238E27FC236}">
                <a16:creationId xmlns:a16="http://schemas.microsoft.com/office/drawing/2014/main" xmlns="" id="{5B8ADC90-CA70-4A28-97A8-B10F3FFD1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289" y="3867866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C:\Users\ADMIN\Desktop\Nong trai\58fefc29c5857 (3).png">
            <a:extLst>
              <a:ext uri="{FF2B5EF4-FFF2-40B4-BE49-F238E27FC236}">
                <a16:creationId xmlns:a16="http://schemas.microsoft.com/office/drawing/2014/main" xmlns="" id="{80B1965C-A16E-4125-8308-590EC0D0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94" y="4390609"/>
            <a:ext cx="1515189" cy="10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C:\Users\ADMIN\Desktop\Nong trai\58fefc29c5857 (3).png">
            <a:extLst>
              <a:ext uri="{FF2B5EF4-FFF2-40B4-BE49-F238E27FC236}">
                <a16:creationId xmlns:a16="http://schemas.microsoft.com/office/drawing/2014/main" xmlns="" id="{AB3616A4-FA12-410B-B290-1B8F7A659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1537" y="4696014"/>
            <a:ext cx="14224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C:\Users\ADMIN\Desktop\Nong trai\472224296 (4).jpg">
            <a:extLst>
              <a:ext uri="{FF2B5EF4-FFF2-40B4-BE49-F238E27FC236}">
                <a16:creationId xmlns:a16="http://schemas.microsoft.com/office/drawing/2014/main" xmlns="" id="{24966FDA-77FD-44F7-A933-8F11D9ADA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13" y="428815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1" descr="C:\Users\ADMIN\Desktop\Nong trai\472224296 (5).jpg">
            <a:extLst>
              <a:ext uri="{FF2B5EF4-FFF2-40B4-BE49-F238E27FC236}">
                <a16:creationId xmlns:a16="http://schemas.microsoft.com/office/drawing/2014/main" xmlns="" id="{FA02EB1E-CB74-44ED-8A7D-611D4787E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28815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ADMIN\Desktop\Nong trai\58fefc29c5857 (2).png">
            <a:extLst>
              <a:ext uri="{FF2B5EF4-FFF2-40B4-BE49-F238E27FC236}">
                <a16:creationId xmlns:a16="http://schemas.microsoft.com/office/drawing/2014/main" xmlns="" id="{E0430067-BA36-4012-9253-6BBDC411A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881" y="4833764"/>
            <a:ext cx="2245208" cy="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Nong trai\dep-of-vector-farm-animals (2).jpg">
            <a:extLst>
              <a:ext uri="{FF2B5EF4-FFF2-40B4-BE49-F238E27FC236}">
                <a16:creationId xmlns:a16="http://schemas.microsoft.com/office/drawing/2014/main" xmlns="" id="{7F96DA38-7DAA-4BD9-AE51-A704A2003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1801" y="5964317"/>
            <a:ext cx="1020367" cy="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7" descr="C:\Users\ADMIN\Desktop\Nong trai\472224296 (a6).jpg">
            <a:extLst>
              <a:ext uri="{FF2B5EF4-FFF2-40B4-BE49-F238E27FC236}">
                <a16:creationId xmlns:a16="http://schemas.microsoft.com/office/drawing/2014/main" xmlns="" id="{125DBCF0-0E38-46F7-ACD5-20C6FE7AE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428815"/>
            <a:ext cx="812800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C:\Users\ADMIN\Desktop\Nong trai\dep-of-vector-farm-animals (3).jpg">
            <a:extLst>
              <a:ext uri="{FF2B5EF4-FFF2-40B4-BE49-F238E27FC236}">
                <a16:creationId xmlns:a16="http://schemas.microsoft.com/office/drawing/2014/main" xmlns="" id="{96F06C30-A60E-42FE-BCF1-5235E5426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015402" y="3907146"/>
            <a:ext cx="2618844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9" descr="C:\Users\ADMIN\Desktop\Nong trai\472224296 (3).jpg">
            <a:extLst>
              <a:ext uri="{FF2B5EF4-FFF2-40B4-BE49-F238E27FC236}">
                <a16:creationId xmlns:a16="http://schemas.microsoft.com/office/drawing/2014/main" xmlns="" id="{164DE053-4B94-42DD-866D-C5E13B465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033" y="428814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ADMIN\Desktop\Nong trai\dep-of-vector-farm-animals (3).jpg">
            <a:extLst>
              <a:ext uri="{FF2B5EF4-FFF2-40B4-BE49-F238E27FC236}">
                <a16:creationId xmlns:a16="http://schemas.microsoft.com/office/drawing/2014/main" xmlns="" id="{894597BA-C657-4897-B4AD-EDBE9CC51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406509" y="4084849"/>
            <a:ext cx="1975529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C:\Users\ADMIN\Desktop\Nong trai\il_fullxfull.1073011138_eng3 (2).jpg">
            <a:extLst>
              <a:ext uri="{FF2B5EF4-FFF2-40B4-BE49-F238E27FC236}">
                <a16:creationId xmlns:a16="http://schemas.microsoft.com/office/drawing/2014/main" xmlns="" id="{94163862-9CE4-44EA-B729-291C56147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089" y="428625"/>
            <a:ext cx="1083300" cy="9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ADMIN\Desktop\Nong trai\700_FO32939240_64b4071403327ba8edebdced5b1262a0.jpg">
            <a:extLst>
              <a:ext uri="{FF2B5EF4-FFF2-40B4-BE49-F238E27FC236}">
                <a16:creationId xmlns:a16="http://schemas.microsoft.com/office/drawing/2014/main" xmlns="" id="{8B2666EA-6D5B-46A8-A3F6-A207FEAB7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300" y="4039945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6.jpg">
            <a:hlinkClick r:id="rId33" action="ppaction://hlinksldjump"/>
            <a:extLst>
              <a:ext uri="{FF2B5EF4-FFF2-40B4-BE49-F238E27FC236}">
                <a16:creationId xmlns:a16="http://schemas.microsoft.com/office/drawing/2014/main" xmlns="" id="{8E58557E-6E74-4436-A7D5-77AF0A1BA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61" y="1140014"/>
            <a:ext cx="1051432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DMIN\Desktop\Tai nguyen thiet ke tro choi\Bảng gỗ\1.jpg">
            <a:hlinkClick r:id="rId36" action="ppaction://hlinksldjump"/>
            <a:extLst>
              <a:ext uri="{FF2B5EF4-FFF2-40B4-BE49-F238E27FC236}">
                <a16:creationId xmlns:a16="http://schemas.microsoft.com/office/drawing/2014/main" xmlns="" id="{2E641A3B-87C0-4EAC-ACCC-0DF960ED3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33" y="1140014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ADMIN\Desktop\Tai nguyen thiet ke tro choi\Bảng gỗ\2.jpg">
            <a:hlinkClick r:id="rId39" action="ppaction://hlinksldjump"/>
            <a:extLst>
              <a:ext uri="{FF2B5EF4-FFF2-40B4-BE49-F238E27FC236}">
                <a16:creationId xmlns:a16="http://schemas.microsoft.com/office/drawing/2014/main" xmlns="" id="{9DE3CB90-378D-41BE-938D-B3D2F1336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1174240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ADMIN\Desktop\Tai nguyen thiet ke tro choi\Bảng gỗ\3.jpg">
            <a:hlinkClick r:id="rId42" action="ppaction://hlinksldjump"/>
            <a:extLst>
              <a:ext uri="{FF2B5EF4-FFF2-40B4-BE49-F238E27FC236}">
                <a16:creationId xmlns:a16="http://schemas.microsoft.com/office/drawing/2014/main" xmlns="" id="{93DE80B0-E1EE-4CAB-8CFF-561A67B92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85" y="1104553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ADMIN\Desktop\Tai nguyen thiet ke tro choi\Bảng gỗ\4.jpg">
            <a:hlinkClick r:id="rId45" action="ppaction://hlinksldjump"/>
            <a:extLst>
              <a:ext uri="{FF2B5EF4-FFF2-40B4-BE49-F238E27FC236}">
                <a16:creationId xmlns:a16="http://schemas.microsoft.com/office/drawing/2014/main" xmlns="" id="{5B519BB5-101A-404E-BA9D-301EB5B9E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873" y="1157975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ADMIN\Desktop\Tai nguyen thiet ke tro choi\Bảng gỗ\5.jpg">
            <a:hlinkClick r:id="rId48" action="ppaction://hlinksldjump"/>
            <a:extLst>
              <a:ext uri="{FF2B5EF4-FFF2-40B4-BE49-F238E27FC236}">
                <a16:creationId xmlns:a16="http://schemas.microsoft.com/office/drawing/2014/main" xmlns="" id="{2AAD3CA2-9B7B-4511-A29B-80ACB6C35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873" y="1157976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8E587EE-0EA9-45E1-BCFF-C3E10EF53922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887" y="30101"/>
            <a:ext cx="919046" cy="3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6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1.15351 -0.0169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69" y="-8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1.21094 0.04815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47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2.96296E-6 L 1.19076 -0.01481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1.1918 0.02476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96" y="1227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0307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:a16="http://schemas.microsoft.com/office/drawing/2014/main" xmlns="" id="{0DB86360-9958-46BF-8436-F86080D43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728" y="429491"/>
            <a:ext cx="1482436" cy="6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xmlns="" id="{4C5FD12B-5635-465F-8823-DF1DCB06B63C}"/>
              </a:ext>
            </a:extLst>
          </p:cNvPr>
          <p:cNvSpPr/>
          <p:nvPr/>
        </p:nvSpPr>
        <p:spPr>
          <a:xfrm>
            <a:off x="1845577" y="2270610"/>
            <a:ext cx="8883941" cy="1554770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140E23A6-BF78-429A-AF4F-3EC073A5A3EA}"/>
              </a:ext>
            </a:extLst>
          </p:cNvPr>
          <p:cNvSpPr txBox="1"/>
          <p:nvPr/>
        </p:nvSpPr>
        <p:spPr>
          <a:xfrm>
            <a:off x="2101759" y="2653516"/>
            <a:ext cx="8694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bé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nhất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1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nào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?</a:t>
            </a:r>
          </a:p>
          <a:p>
            <a:pPr defTabSz="1219170">
              <a:defRPr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xmlns="" id="{C76D8C7F-AE9E-41B9-A24C-6506A76DFC87}"/>
              </a:ext>
            </a:extLst>
          </p:cNvPr>
          <p:cNvSpPr/>
          <p:nvPr/>
        </p:nvSpPr>
        <p:spPr>
          <a:xfrm>
            <a:off x="4475018" y="4170912"/>
            <a:ext cx="2230582" cy="972127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xmlns="" id="{8646376B-3C49-438C-A6C0-69ABF6844FCF}"/>
              </a:ext>
            </a:extLst>
          </p:cNvPr>
          <p:cNvSpPr txBox="1"/>
          <p:nvPr/>
        </p:nvSpPr>
        <p:spPr>
          <a:xfrm>
            <a:off x="4807638" y="4276162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cs typeface="Times New Roman" pitchFamily="18" charset="0"/>
              </a:rPr>
              <a:t>Số</a:t>
            </a:r>
            <a:r>
              <a:rPr lang="en-US" sz="4267" dirty="0">
                <a:solidFill>
                  <a:srgbClr val="FF0000"/>
                </a:solidFill>
                <a:cs typeface="Times New Roman" pitchFamily="18" charset="0"/>
              </a:rPr>
              <a:t> 0</a:t>
            </a:r>
          </a:p>
          <a:p>
            <a:pPr defTabSz="1219170"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A09D74D-1732-418E-82FC-FADAC03AC3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514" y="33556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7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63195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:a16="http://schemas.microsoft.com/office/drawing/2014/main" xmlns="" id="{3DCDDEB3-2DEF-45A7-90AB-42C2B5B55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767" y="429491"/>
            <a:ext cx="1456140" cy="61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xmlns="" id="{5C15DA42-B18C-4B22-B60C-895AC2B82415}"/>
              </a:ext>
            </a:extLst>
          </p:cNvPr>
          <p:cNvSpPr/>
          <p:nvPr/>
        </p:nvSpPr>
        <p:spPr>
          <a:xfrm>
            <a:off x="2004969" y="2205103"/>
            <a:ext cx="3286539" cy="1024658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65959F48-A43A-46A8-826B-B889A745635D}"/>
              </a:ext>
            </a:extLst>
          </p:cNvPr>
          <p:cNvSpPr txBox="1"/>
          <p:nvPr/>
        </p:nvSpPr>
        <p:spPr>
          <a:xfrm>
            <a:off x="2120348" y="2310681"/>
            <a:ext cx="3286539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>
                <a:solidFill>
                  <a:prstClr val="black"/>
                </a:solidFill>
                <a:cs typeface="Times New Roman" pitchFamily="18" charset="0"/>
              </a:rPr>
              <a:t>10 - …= 5 ?</a:t>
            </a:r>
          </a:p>
          <a:p>
            <a:pPr defTabSz="1219170"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xmlns="" id="{E286C276-EF69-4CA6-A2D9-EEAE0C6F3963}"/>
              </a:ext>
            </a:extLst>
          </p:cNvPr>
          <p:cNvSpPr/>
          <p:nvPr/>
        </p:nvSpPr>
        <p:spPr>
          <a:xfrm>
            <a:off x="6005578" y="4154667"/>
            <a:ext cx="3347334" cy="997809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xmlns="" id="{05D2058C-8FA6-4403-BD51-C1C54EB81190}"/>
              </a:ext>
            </a:extLst>
          </p:cNvPr>
          <p:cNvSpPr txBox="1"/>
          <p:nvPr/>
        </p:nvSpPr>
        <p:spPr>
          <a:xfrm>
            <a:off x="6386444" y="4279077"/>
            <a:ext cx="272047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>
                <a:solidFill>
                  <a:srgbClr val="FF0000"/>
                </a:solidFill>
                <a:cs typeface="Times New Roman" pitchFamily="18" charset="0"/>
              </a:rPr>
              <a:t>10 – 5 = 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E4146AC-2912-413F-83DC-8F9FDC94E9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586" y="0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3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63195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:a16="http://schemas.microsoft.com/office/drawing/2014/main" xmlns="" id="{6EBB5CB9-0C0B-4144-87A0-5C0B4E3F8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745" y="450537"/>
            <a:ext cx="1401594" cy="62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xmlns="" id="{7072FF27-20BA-4511-A53E-871DE07386CA}"/>
              </a:ext>
            </a:extLst>
          </p:cNvPr>
          <p:cNvSpPr/>
          <p:nvPr/>
        </p:nvSpPr>
        <p:spPr>
          <a:xfrm>
            <a:off x="3786909" y="1999922"/>
            <a:ext cx="3472873" cy="1118319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0402820A-B12D-4E6A-B798-3AED08C5AC02}"/>
              </a:ext>
            </a:extLst>
          </p:cNvPr>
          <p:cNvSpPr txBox="1"/>
          <p:nvPr/>
        </p:nvSpPr>
        <p:spPr>
          <a:xfrm>
            <a:off x="1823411" y="2138418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4267" dirty="0">
                <a:solidFill>
                  <a:prstClr val="black"/>
                </a:solidFill>
                <a:cs typeface="Times New Roman" pitchFamily="18" charset="0"/>
              </a:rPr>
              <a:t>7 – 3 = … ?</a:t>
            </a:r>
          </a:p>
          <a:p>
            <a:pPr defTabSz="1219170"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xmlns="" id="{66ACDFB6-5EAB-4BEF-89C9-39B3AB384E86}"/>
              </a:ext>
            </a:extLst>
          </p:cNvPr>
          <p:cNvSpPr/>
          <p:nvPr/>
        </p:nvSpPr>
        <p:spPr>
          <a:xfrm>
            <a:off x="4558145" y="4513553"/>
            <a:ext cx="2438400" cy="1118319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xmlns="" id="{E4BB60BF-2838-4A97-BD4C-731397917C4A}"/>
              </a:ext>
            </a:extLst>
          </p:cNvPr>
          <p:cNvSpPr txBox="1"/>
          <p:nvPr/>
        </p:nvSpPr>
        <p:spPr>
          <a:xfrm>
            <a:off x="4682836" y="4765966"/>
            <a:ext cx="7462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000" dirty="0">
                <a:solidFill>
                  <a:srgbClr val="FF0000"/>
                </a:solidFill>
                <a:cs typeface="Times New Roman" pitchFamily="18" charset="0"/>
              </a:rPr>
              <a:t>7 – 3 = 4 </a:t>
            </a:r>
          </a:p>
          <a:p>
            <a:pPr defTabSz="1219170">
              <a:defRPr/>
            </a:pP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DE61541-A3E4-4552-846E-8F17272AA1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32" y="15788"/>
            <a:ext cx="963893" cy="41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2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195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:a16="http://schemas.microsoft.com/office/drawing/2014/main" xmlns="" id="{2F82591B-90BF-43BE-90AB-3F063F12C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44" y="678873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xmlns="" id="{DAEAC8C2-E0F7-4D53-A8F1-30AF4CF66D24}"/>
              </a:ext>
            </a:extLst>
          </p:cNvPr>
          <p:cNvSpPr/>
          <p:nvPr/>
        </p:nvSpPr>
        <p:spPr>
          <a:xfrm>
            <a:off x="5330718" y="1482315"/>
            <a:ext cx="3340768" cy="1422400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2506EA84-A1FE-49A6-ACB8-6852799053B2}"/>
              </a:ext>
            </a:extLst>
          </p:cNvPr>
          <p:cNvSpPr txBox="1"/>
          <p:nvPr/>
        </p:nvSpPr>
        <p:spPr>
          <a:xfrm>
            <a:off x="5593184" y="1845717"/>
            <a:ext cx="2994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8 - …. = 2 ?</a:t>
            </a:r>
          </a:p>
          <a:p>
            <a:pPr defTabSz="1219170">
              <a:defRPr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xmlns="" id="{F401EEC4-9C16-42F4-BB12-29C142A52AF4}"/>
              </a:ext>
            </a:extLst>
          </p:cNvPr>
          <p:cNvSpPr/>
          <p:nvPr/>
        </p:nvSpPr>
        <p:spPr>
          <a:xfrm>
            <a:off x="5694218" y="4257366"/>
            <a:ext cx="2574759" cy="8890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xmlns="" id="{5C601EDC-4F2B-430B-9C8D-901D5C1E47C8}"/>
              </a:ext>
            </a:extLst>
          </p:cNvPr>
          <p:cNvSpPr txBox="1"/>
          <p:nvPr/>
        </p:nvSpPr>
        <p:spPr>
          <a:xfrm>
            <a:off x="5947976" y="4324795"/>
            <a:ext cx="2321001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>
                <a:solidFill>
                  <a:srgbClr val="FF0000"/>
                </a:solidFill>
                <a:cs typeface="Times New Roman" pitchFamily="18" charset="0"/>
              </a:rPr>
              <a:t>8 - 6 = 2</a:t>
            </a:r>
          </a:p>
          <a:p>
            <a:pPr defTabSz="1219170"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91791AE-F417-4552-B4BB-AB158FDCDA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373" y="67112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5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195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:a16="http://schemas.microsoft.com/office/drawing/2014/main" xmlns="" id="{8247A23E-6B20-4BD3-9621-D57847859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268" y="429491"/>
            <a:ext cx="2033732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xmlns="" id="{EB0F019A-3BFA-4046-8280-7D61592842F7}"/>
              </a:ext>
            </a:extLst>
          </p:cNvPr>
          <p:cNvSpPr/>
          <p:nvPr/>
        </p:nvSpPr>
        <p:spPr>
          <a:xfrm>
            <a:off x="2138439" y="2155278"/>
            <a:ext cx="7416800" cy="844950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17004886-0845-4C05-B852-B62DA1E51822}"/>
              </a:ext>
            </a:extLst>
          </p:cNvPr>
          <p:cNvSpPr txBox="1"/>
          <p:nvPr/>
        </p:nvSpPr>
        <p:spPr>
          <a:xfrm>
            <a:off x="2138439" y="2203632"/>
            <a:ext cx="78006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5 &lt; …&lt; 7. </a:t>
            </a:r>
            <a:r>
              <a:rPr lang="en-US" sz="3600" dirty="0" err="1">
                <a:solidFill>
                  <a:prstClr val="black"/>
                </a:solidFill>
                <a:cs typeface="Times New Roman" pitchFamily="18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Times New Roman" pitchFamily="18" charset="0"/>
              </a:rPr>
              <a:t>điền</a:t>
            </a: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Times New Roman" pitchFamily="18" charset="0"/>
              </a:rPr>
              <a:t>vào</a:t>
            </a: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Times New Roman" pitchFamily="18" charset="0"/>
              </a:rPr>
              <a:t>dấu</a:t>
            </a: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 … </a:t>
            </a:r>
            <a:r>
              <a:rPr lang="en-US" sz="4400" dirty="0" err="1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?</a:t>
            </a:r>
          </a:p>
          <a:p>
            <a:pPr defTabSz="1219170">
              <a:defRPr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xmlns="" id="{BFF188AD-836F-4D6F-9681-9EC749321CBF}"/>
              </a:ext>
            </a:extLst>
          </p:cNvPr>
          <p:cNvSpPr/>
          <p:nvPr/>
        </p:nvSpPr>
        <p:spPr>
          <a:xfrm>
            <a:off x="8001519" y="4015509"/>
            <a:ext cx="2874519" cy="903337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xmlns="" id="{F8D8408A-C1C1-4C47-89BC-D4CBA6A8BE55}"/>
              </a:ext>
            </a:extLst>
          </p:cNvPr>
          <p:cNvSpPr txBox="1"/>
          <p:nvPr/>
        </p:nvSpPr>
        <p:spPr>
          <a:xfrm>
            <a:off x="8736952" y="4105837"/>
            <a:ext cx="176920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 err="1">
                <a:solidFill>
                  <a:srgbClr val="FF0000"/>
                </a:solidFill>
                <a:cs typeface="Times New Roman" pitchFamily="18" charset="0"/>
              </a:rPr>
              <a:t>Số</a:t>
            </a:r>
            <a:r>
              <a:rPr lang="en-US" sz="4267" dirty="0">
                <a:solidFill>
                  <a:srgbClr val="FF0000"/>
                </a:solidFill>
                <a:cs typeface="Times New Roman" pitchFamily="18" charset="0"/>
              </a:rPr>
              <a:t> 6</a:t>
            </a:r>
          </a:p>
          <a:p>
            <a:pPr defTabSz="1219170"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8F3DAB8-9F29-451B-8B24-23063E1C0B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429" y="18257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195"/>
          </a:xfrm>
          <a:prstGeom prst="rect">
            <a:avLst/>
          </a:prstGeom>
        </p:spPr>
      </p:pic>
      <p:pic>
        <p:nvPicPr>
          <p:cNvPr id="18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:a16="http://schemas.microsoft.com/office/drawing/2014/main" xmlns="" id="{64456402-D092-4AFE-AA0E-5482EC5D7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598" y="429491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2">
            <a:extLst>
              <a:ext uri="{FF2B5EF4-FFF2-40B4-BE49-F238E27FC236}">
                <a16:creationId xmlns:a16="http://schemas.microsoft.com/office/drawing/2014/main" xmlns="" id="{0445CBCD-8FE0-4B67-B923-6364EE993103}"/>
              </a:ext>
            </a:extLst>
          </p:cNvPr>
          <p:cNvSpPr/>
          <p:nvPr/>
        </p:nvSpPr>
        <p:spPr>
          <a:xfrm>
            <a:off x="6567783" y="1641840"/>
            <a:ext cx="2788654" cy="861774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xmlns="" id="{C33B473E-E71A-4AAA-A7B8-908224FE06BC}"/>
              </a:ext>
            </a:extLst>
          </p:cNvPr>
          <p:cNvSpPr txBox="1"/>
          <p:nvPr/>
        </p:nvSpPr>
        <p:spPr>
          <a:xfrm>
            <a:off x="6637537" y="1698666"/>
            <a:ext cx="2788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3 = ….. - 7 ?</a:t>
            </a:r>
          </a:p>
          <a:p>
            <a:pPr defTabSz="121917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Rounded Rectangle 4">
            <a:extLst>
              <a:ext uri="{FF2B5EF4-FFF2-40B4-BE49-F238E27FC236}">
                <a16:creationId xmlns:a16="http://schemas.microsoft.com/office/drawing/2014/main" xmlns="" id="{BB6F4C4C-686E-4515-99D0-5715F2AA577C}"/>
              </a:ext>
            </a:extLst>
          </p:cNvPr>
          <p:cNvSpPr/>
          <p:nvPr/>
        </p:nvSpPr>
        <p:spPr>
          <a:xfrm>
            <a:off x="4168311" y="3663708"/>
            <a:ext cx="2779295" cy="757405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xmlns="" id="{BE0250DB-9504-4671-8AED-E68CE43AFA98}"/>
              </a:ext>
            </a:extLst>
          </p:cNvPr>
          <p:cNvSpPr txBox="1"/>
          <p:nvPr/>
        </p:nvSpPr>
        <p:spPr>
          <a:xfrm>
            <a:off x="4332023" y="3663708"/>
            <a:ext cx="308591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>
                <a:solidFill>
                  <a:srgbClr val="FF0000"/>
                </a:solidFill>
                <a:cs typeface="Times New Roman" pitchFamily="18" charset="0"/>
              </a:rPr>
              <a:t>3 = 10 - 7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1438D3C-CF0D-4682-BDF4-0800AF2533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32" y="25167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2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xmlns="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xmlns="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xmlns="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xmlns="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xmlns="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="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xmlns="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xmlns="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xmlns="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018518" y="3057174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xmlns="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xmlns="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xmlns="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70747" y="285001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xmlns="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700711" y="720435"/>
            <a:ext cx="2142240" cy="1439401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xmlns="" id="{D80043CC-106D-4FD9-B44E-126DF341C1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987" y="3532909"/>
            <a:ext cx="3200400" cy="3200400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xmlns="" id="{5AE78D39-6B0A-4681-A246-0F057CDFE898}"/>
              </a:ext>
            </a:extLst>
          </p:cNvPr>
          <p:cNvGrpSpPr/>
          <p:nvPr/>
        </p:nvGrpSpPr>
        <p:grpSpPr>
          <a:xfrm>
            <a:off x="3112669" y="1620982"/>
            <a:ext cx="5097534" cy="4281056"/>
            <a:chOff x="3112669" y="1620982"/>
            <a:chExt cx="5097534" cy="4281056"/>
          </a:xfrm>
        </p:grpSpPr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xmlns="" id="{7FA6F46A-5B9D-4BD5-8040-6A4EDCD34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12669" y="1629504"/>
              <a:ext cx="5095704" cy="4272534"/>
            </a:xfrm>
            <a:prstGeom prst="rect">
              <a:avLst/>
            </a:prstGeom>
          </p:spPr>
        </p:pic>
        <p:sp>
          <p:nvSpPr>
            <p:cNvPr id="13" name="Hình chữ nhật 12">
              <a:extLst>
                <a:ext uri="{FF2B5EF4-FFF2-40B4-BE49-F238E27FC236}">
                  <a16:creationId xmlns:a16="http://schemas.microsoft.com/office/drawing/2014/main" xmlns="" id="{4D635BD8-3609-4598-85F9-74EEC71424C8}"/>
                </a:ext>
              </a:extLst>
            </p:cNvPr>
            <p:cNvSpPr/>
            <p:nvPr/>
          </p:nvSpPr>
          <p:spPr>
            <a:xfrm>
              <a:off x="6816436" y="1620982"/>
              <a:ext cx="1385455" cy="401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ình chữ nhật 13">
              <a:extLst>
                <a:ext uri="{FF2B5EF4-FFF2-40B4-BE49-F238E27FC236}">
                  <a16:creationId xmlns:a16="http://schemas.microsoft.com/office/drawing/2014/main" xmlns="" id="{08E60B0F-F70F-44F2-BC70-5E4B1D6B8319}"/>
                </a:ext>
              </a:extLst>
            </p:cNvPr>
            <p:cNvSpPr/>
            <p:nvPr/>
          </p:nvSpPr>
          <p:spPr>
            <a:xfrm>
              <a:off x="7467600" y="2159836"/>
              <a:ext cx="742603" cy="401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3691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KHÁM PHÁ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2462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847"/>
            <a:ext cx="12192001" cy="6504455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xmlns="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0" y="398847"/>
            <a:ext cx="1372110" cy="921940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9E8E605C-8566-4DA4-B40C-BD2C574AAA30}"/>
              </a:ext>
            </a:extLst>
          </p:cNvPr>
          <p:cNvGrpSpPr/>
          <p:nvPr/>
        </p:nvGrpSpPr>
        <p:grpSpPr>
          <a:xfrm>
            <a:off x="1432186" y="738198"/>
            <a:ext cx="1668920" cy="5782662"/>
            <a:chOff x="1432186" y="779763"/>
            <a:chExt cx="1537142" cy="5782662"/>
          </a:xfrm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xmlns="" id="{037BCEEC-5E65-43ED-8720-2BF63EC92138}"/>
                </a:ext>
              </a:extLst>
            </p:cNvPr>
            <p:cNvSpPr/>
            <p:nvPr/>
          </p:nvSpPr>
          <p:spPr bwMode="auto">
            <a:xfrm>
              <a:off x="1439417" y="779763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1 - 1 = … </a:t>
              </a:r>
            </a:p>
          </p:txBody>
        </p:sp>
        <p:sp>
          <p:nvSpPr>
            <p:cNvPr id="15" name="Rounded Rectangle 6">
              <a:extLst>
                <a:ext uri="{FF2B5EF4-FFF2-40B4-BE49-F238E27FC236}">
                  <a16:creationId xmlns:a16="http://schemas.microsoft.com/office/drawing/2014/main" xmlns="" id="{29E52E4D-BE82-45A4-980F-29F20326748C}"/>
                </a:ext>
              </a:extLst>
            </p:cNvPr>
            <p:cNvSpPr/>
            <p:nvPr/>
          </p:nvSpPr>
          <p:spPr bwMode="auto">
            <a:xfrm>
              <a:off x="1439416" y="130805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2 - 1 =…</a:t>
              </a:r>
            </a:p>
          </p:txBody>
        </p:sp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xmlns="" id="{CFC9B177-1CFE-478A-B251-BABC44F8236B}"/>
                </a:ext>
              </a:extLst>
            </p:cNvPr>
            <p:cNvSpPr/>
            <p:nvPr/>
          </p:nvSpPr>
          <p:spPr bwMode="auto">
            <a:xfrm>
              <a:off x="1439415" y="1844747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3 - 1 =…</a:t>
              </a:r>
            </a:p>
          </p:txBody>
        </p:sp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xmlns="" id="{62A0E66A-9F17-4142-A4BE-C41A410577AD}"/>
                </a:ext>
              </a:extLst>
            </p:cNvPr>
            <p:cNvSpPr/>
            <p:nvPr/>
          </p:nvSpPr>
          <p:spPr bwMode="auto">
            <a:xfrm>
              <a:off x="1432191" y="2371057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4 - 1 =… </a:t>
              </a:r>
            </a:p>
          </p:txBody>
        </p:sp>
        <p:sp>
          <p:nvSpPr>
            <p:cNvPr id="18" name="Rounded Rectangle 6">
              <a:extLst>
                <a:ext uri="{FF2B5EF4-FFF2-40B4-BE49-F238E27FC236}">
                  <a16:creationId xmlns:a16="http://schemas.microsoft.com/office/drawing/2014/main" xmlns="" id="{467C913C-C333-48A3-8DC7-F4DBC7333D52}"/>
                </a:ext>
              </a:extLst>
            </p:cNvPr>
            <p:cNvSpPr/>
            <p:nvPr/>
          </p:nvSpPr>
          <p:spPr bwMode="auto">
            <a:xfrm>
              <a:off x="1432189" y="289377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5 - 1 =…</a:t>
              </a:r>
            </a:p>
          </p:txBody>
        </p:sp>
        <p:sp>
          <p:nvSpPr>
            <p:cNvPr id="19" name="Rounded Rectangle 7">
              <a:extLst>
                <a:ext uri="{FF2B5EF4-FFF2-40B4-BE49-F238E27FC236}">
                  <a16:creationId xmlns:a16="http://schemas.microsoft.com/office/drawing/2014/main" xmlns="" id="{484C3A64-8A9D-4478-AA30-66FD36234E3F}"/>
                </a:ext>
              </a:extLst>
            </p:cNvPr>
            <p:cNvSpPr/>
            <p:nvPr/>
          </p:nvSpPr>
          <p:spPr bwMode="auto">
            <a:xfrm>
              <a:off x="1439415" y="3421571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6 - 1 =…</a:t>
              </a:r>
            </a:p>
          </p:txBody>
        </p:sp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xmlns="" id="{C6696B0D-DB67-43D8-93CE-43339DF2286A}"/>
                </a:ext>
              </a:extLst>
            </p:cNvPr>
            <p:cNvSpPr/>
            <p:nvPr/>
          </p:nvSpPr>
          <p:spPr bwMode="auto">
            <a:xfrm>
              <a:off x="1432189" y="3949369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7 - 1 =… </a:t>
              </a:r>
            </a:p>
          </p:txBody>
        </p:sp>
        <p:sp>
          <p:nvSpPr>
            <p:cNvPr id="21" name="Rounded Rectangle 6">
              <a:extLst>
                <a:ext uri="{FF2B5EF4-FFF2-40B4-BE49-F238E27FC236}">
                  <a16:creationId xmlns:a16="http://schemas.microsoft.com/office/drawing/2014/main" xmlns="" id="{F1F79E8E-1F4B-4D8D-AF3F-0CAADB5EB0DD}"/>
                </a:ext>
              </a:extLst>
            </p:cNvPr>
            <p:cNvSpPr/>
            <p:nvPr/>
          </p:nvSpPr>
          <p:spPr bwMode="auto">
            <a:xfrm>
              <a:off x="1440005" y="4479912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8 - 1 =…</a:t>
              </a:r>
            </a:p>
          </p:txBody>
        </p:sp>
        <p:sp>
          <p:nvSpPr>
            <p:cNvPr id="22" name="Rounded Rectangle 7">
              <a:extLst>
                <a:ext uri="{FF2B5EF4-FFF2-40B4-BE49-F238E27FC236}">
                  <a16:creationId xmlns:a16="http://schemas.microsoft.com/office/drawing/2014/main" xmlns="" id="{AA381EBC-847C-480D-91F8-D1A95204FDBC}"/>
                </a:ext>
              </a:extLst>
            </p:cNvPr>
            <p:cNvSpPr/>
            <p:nvPr/>
          </p:nvSpPr>
          <p:spPr bwMode="auto">
            <a:xfrm>
              <a:off x="1432186" y="5007928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9 - 1 =…</a:t>
              </a:r>
            </a:p>
          </p:txBody>
        </p:sp>
        <p:sp>
          <p:nvSpPr>
            <p:cNvPr id="23" name="Rounded Rectangle 7">
              <a:extLst>
                <a:ext uri="{FF2B5EF4-FFF2-40B4-BE49-F238E27FC236}">
                  <a16:creationId xmlns:a16="http://schemas.microsoft.com/office/drawing/2014/main" xmlns="" id="{4B897229-E164-4560-B5FE-1B290C7B687D}"/>
                </a:ext>
              </a:extLst>
            </p:cNvPr>
            <p:cNvSpPr/>
            <p:nvPr/>
          </p:nvSpPr>
          <p:spPr bwMode="auto">
            <a:xfrm>
              <a:off x="1432186" y="553594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10 - 1 =…</a:t>
              </a:r>
            </a:p>
          </p:txBody>
        </p:sp>
        <p:sp>
          <p:nvSpPr>
            <p:cNvPr id="68" name="Rounded Rectangle 7">
              <a:extLst>
                <a:ext uri="{FF2B5EF4-FFF2-40B4-BE49-F238E27FC236}">
                  <a16:creationId xmlns:a16="http://schemas.microsoft.com/office/drawing/2014/main" xmlns="" id="{0EC01171-1E03-449E-90B3-B6EE320203E3}"/>
                </a:ext>
              </a:extLst>
            </p:cNvPr>
            <p:cNvSpPr/>
            <p:nvPr/>
          </p:nvSpPr>
          <p:spPr bwMode="auto">
            <a:xfrm>
              <a:off x="1432186" y="6076901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2 - 2 =…</a:t>
              </a: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xmlns="" id="{13DBDD04-E3C1-4F4D-B027-E7BFDB3C4ED6}"/>
              </a:ext>
            </a:extLst>
          </p:cNvPr>
          <p:cNvGrpSpPr/>
          <p:nvPr/>
        </p:nvGrpSpPr>
        <p:grpSpPr>
          <a:xfrm>
            <a:off x="3468773" y="751575"/>
            <a:ext cx="1898622" cy="5772248"/>
            <a:chOff x="3468773" y="806995"/>
            <a:chExt cx="1540565" cy="5772248"/>
          </a:xfrm>
        </p:grpSpPr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xmlns="" id="{C2D603CA-3E91-4D8F-A1CE-B55E021E6DBF}"/>
                </a:ext>
              </a:extLst>
            </p:cNvPr>
            <p:cNvSpPr/>
            <p:nvPr/>
          </p:nvSpPr>
          <p:spPr bwMode="auto">
            <a:xfrm>
              <a:off x="3480016" y="806995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3 - 2 = … </a:t>
              </a:r>
            </a:p>
          </p:txBody>
        </p:sp>
        <p:sp>
          <p:nvSpPr>
            <p:cNvPr id="26" name="Rounded Rectangle 6">
              <a:extLst>
                <a:ext uri="{FF2B5EF4-FFF2-40B4-BE49-F238E27FC236}">
                  <a16:creationId xmlns:a16="http://schemas.microsoft.com/office/drawing/2014/main" xmlns="" id="{3693C791-34E5-4F94-A84E-F931EE8C311E}"/>
                </a:ext>
              </a:extLst>
            </p:cNvPr>
            <p:cNvSpPr/>
            <p:nvPr/>
          </p:nvSpPr>
          <p:spPr bwMode="auto">
            <a:xfrm>
              <a:off x="3480015" y="133528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4 - 2 =…</a:t>
              </a:r>
            </a:p>
          </p:txBody>
        </p:sp>
        <p:sp>
          <p:nvSpPr>
            <p:cNvPr id="27" name="Rounded Rectangle 7">
              <a:extLst>
                <a:ext uri="{FF2B5EF4-FFF2-40B4-BE49-F238E27FC236}">
                  <a16:creationId xmlns:a16="http://schemas.microsoft.com/office/drawing/2014/main" xmlns="" id="{77EC5778-3C9A-42EA-A20D-2F537ABC5772}"/>
                </a:ext>
              </a:extLst>
            </p:cNvPr>
            <p:cNvSpPr/>
            <p:nvPr/>
          </p:nvSpPr>
          <p:spPr bwMode="auto">
            <a:xfrm>
              <a:off x="3480014" y="1871979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5 - 2 =…</a:t>
              </a:r>
            </a:p>
          </p:txBody>
        </p:sp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xmlns="" id="{9C528C86-5C67-432D-93A9-5A407DE3AA43}"/>
                </a:ext>
              </a:extLst>
            </p:cNvPr>
            <p:cNvSpPr/>
            <p:nvPr/>
          </p:nvSpPr>
          <p:spPr bwMode="auto">
            <a:xfrm>
              <a:off x="3472790" y="2398289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6 - 2 =… </a:t>
              </a:r>
            </a:p>
          </p:txBody>
        </p:sp>
        <p:sp>
          <p:nvSpPr>
            <p:cNvPr id="29" name="Rounded Rectangle 6">
              <a:extLst>
                <a:ext uri="{FF2B5EF4-FFF2-40B4-BE49-F238E27FC236}">
                  <a16:creationId xmlns:a16="http://schemas.microsoft.com/office/drawing/2014/main" xmlns="" id="{D60C5C9D-10A2-4E55-BF62-F2C934DA711C}"/>
                </a:ext>
              </a:extLst>
            </p:cNvPr>
            <p:cNvSpPr/>
            <p:nvPr/>
          </p:nvSpPr>
          <p:spPr bwMode="auto">
            <a:xfrm>
              <a:off x="3472788" y="292100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7 - 2 =…</a:t>
              </a:r>
            </a:p>
          </p:txBody>
        </p:sp>
        <p:sp>
          <p:nvSpPr>
            <p:cNvPr id="30" name="Rounded Rectangle 7">
              <a:extLst>
                <a:ext uri="{FF2B5EF4-FFF2-40B4-BE49-F238E27FC236}">
                  <a16:creationId xmlns:a16="http://schemas.microsoft.com/office/drawing/2014/main" xmlns="" id="{BBE01C17-3B4F-4BA0-898A-2B8816A29FC2}"/>
                </a:ext>
              </a:extLst>
            </p:cNvPr>
            <p:cNvSpPr/>
            <p:nvPr/>
          </p:nvSpPr>
          <p:spPr bwMode="auto">
            <a:xfrm>
              <a:off x="3480015" y="3448803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8 - 2 =…</a:t>
              </a:r>
            </a:p>
          </p:txBody>
        </p:sp>
        <p:sp>
          <p:nvSpPr>
            <p:cNvPr id="31" name="Rounded Rectangle 5">
              <a:extLst>
                <a:ext uri="{FF2B5EF4-FFF2-40B4-BE49-F238E27FC236}">
                  <a16:creationId xmlns:a16="http://schemas.microsoft.com/office/drawing/2014/main" xmlns="" id="{0E65650F-A3DA-4EE8-88A7-1820DF5C0FB6}"/>
                </a:ext>
              </a:extLst>
            </p:cNvPr>
            <p:cNvSpPr/>
            <p:nvPr/>
          </p:nvSpPr>
          <p:spPr bwMode="auto">
            <a:xfrm>
              <a:off x="3472788" y="3976601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9 - 2 =… </a:t>
              </a:r>
            </a:p>
          </p:txBody>
        </p:sp>
        <p:sp>
          <p:nvSpPr>
            <p:cNvPr id="32" name="Rounded Rectangle 6">
              <a:extLst>
                <a:ext uri="{FF2B5EF4-FFF2-40B4-BE49-F238E27FC236}">
                  <a16:creationId xmlns:a16="http://schemas.microsoft.com/office/drawing/2014/main" xmlns="" id="{350ABD7A-F22E-4168-BA92-4E76A8782D06}"/>
                </a:ext>
              </a:extLst>
            </p:cNvPr>
            <p:cNvSpPr/>
            <p:nvPr/>
          </p:nvSpPr>
          <p:spPr bwMode="auto">
            <a:xfrm>
              <a:off x="3468773" y="4507364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10 - 2 =…</a:t>
              </a:r>
            </a:p>
          </p:txBody>
        </p:sp>
        <p:sp>
          <p:nvSpPr>
            <p:cNvPr id="33" name="Rounded Rectangle 7">
              <a:extLst>
                <a:ext uri="{FF2B5EF4-FFF2-40B4-BE49-F238E27FC236}">
                  <a16:creationId xmlns:a16="http://schemas.microsoft.com/office/drawing/2014/main" xmlns="" id="{35825993-655D-4DB0-83F2-E4D976F46971}"/>
                </a:ext>
              </a:extLst>
            </p:cNvPr>
            <p:cNvSpPr/>
            <p:nvPr/>
          </p:nvSpPr>
          <p:spPr bwMode="auto">
            <a:xfrm>
              <a:off x="3472785" y="5035160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3 - 3 =…</a:t>
              </a:r>
            </a:p>
          </p:txBody>
        </p:sp>
        <p:sp>
          <p:nvSpPr>
            <p:cNvPr id="34" name="Rounded Rectangle 7">
              <a:extLst>
                <a:ext uri="{FF2B5EF4-FFF2-40B4-BE49-F238E27FC236}">
                  <a16:creationId xmlns:a16="http://schemas.microsoft.com/office/drawing/2014/main" xmlns="" id="{AFFC9532-7726-432D-AD70-80821A0DF801}"/>
                </a:ext>
              </a:extLst>
            </p:cNvPr>
            <p:cNvSpPr/>
            <p:nvPr/>
          </p:nvSpPr>
          <p:spPr bwMode="auto">
            <a:xfrm>
              <a:off x="3472785" y="556317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4 - 3 =…</a:t>
              </a:r>
            </a:p>
          </p:txBody>
        </p:sp>
        <p:sp>
          <p:nvSpPr>
            <p:cNvPr id="69" name="Rounded Rectangle 7">
              <a:extLst>
                <a:ext uri="{FF2B5EF4-FFF2-40B4-BE49-F238E27FC236}">
                  <a16:creationId xmlns:a16="http://schemas.microsoft.com/office/drawing/2014/main" xmlns="" id="{EFDCC05E-E24F-4925-BCAF-16B7BE6B0C8A}"/>
                </a:ext>
              </a:extLst>
            </p:cNvPr>
            <p:cNvSpPr/>
            <p:nvPr/>
          </p:nvSpPr>
          <p:spPr bwMode="auto">
            <a:xfrm>
              <a:off x="3480014" y="6093719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5 - 3 =…</a:t>
              </a: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03FDD06C-B536-4F3F-8966-C93F0AD06763}"/>
              </a:ext>
            </a:extLst>
          </p:cNvPr>
          <p:cNvGrpSpPr/>
          <p:nvPr/>
        </p:nvGrpSpPr>
        <p:grpSpPr>
          <a:xfrm>
            <a:off x="5501472" y="746315"/>
            <a:ext cx="1681192" cy="5769123"/>
            <a:chOff x="5501472" y="801735"/>
            <a:chExt cx="1540565" cy="5769123"/>
          </a:xfrm>
        </p:grpSpPr>
        <p:sp>
          <p:nvSpPr>
            <p:cNvPr id="36" name="Rounded Rectangle 5">
              <a:extLst>
                <a:ext uri="{FF2B5EF4-FFF2-40B4-BE49-F238E27FC236}">
                  <a16:creationId xmlns:a16="http://schemas.microsoft.com/office/drawing/2014/main" xmlns="" id="{0CDFD56A-4594-4D90-B818-6911439E160B}"/>
                </a:ext>
              </a:extLst>
            </p:cNvPr>
            <p:cNvSpPr/>
            <p:nvPr/>
          </p:nvSpPr>
          <p:spPr bwMode="auto">
            <a:xfrm>
              <a:off x="5512715" y="801735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6 - 3 = … </a:t>
              </a:r>
            </a:p>
          </p:txBody>
        </p:sp>
        <p:sp>
          <p:nvSpPr>
            <p:cNvPr id="37" name="Rounded Rectangle 6">
              <a:extLst>
                <a:ext uri="{FF2B5EF4-FFF2-40B4-BE49-F238E27FC236}">
                  <a16:creationId xmlns:a16="http://schemas.microsoft.com/office/drawing/2014/main" xmlns="" id="{48ACD653-E9C6-477D-91B2-9C05F66A98B8}"/>
                </a:ext>
              </a:extLst>
            </p:cNvPr>
            <p:cNvSpPr/>
            <p:nvPr/>
          </p:nvSpPr>
          <p:spPr bwMode="auto">
            <a:xfrm>
              <a:off x="5512714" y="133002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7 - 3 =…</a:t>
              </a:r>
            </a:p>
          </p:txBody>
        </p:sp>
        <p:sp>
          <p:nvSpPr>
            <p:cNvPr id="38" name="Rounded Rectangle 7">
              <a:extLst>
                <a:ext uri="{FF2B5EF4-FFF2-40B4-BE49-F238E27FC236}">
                  <a16:creationId xmlns:a16="http://schemas.microsoft.com/office/drawing/2014/main" xmlns="" id="{EC796E95-BD72-4CAB-A43D-E59888C4322C}"/>
                </a:ext>
              </a:extLst>
            </p:cNvPr>
            <p:cNvSpPr/>
            <p:nvPr/>
          </p:nvSpPr>
          <p:spPr bwMode="auto">
            <a:xfrm>
              <a:off x="5512713" y="1866719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8 - 3 =…</a:t>
              </a:r>
            </a:p>
          </p:txBody>
        </p:sp>
        <p:sp>
          <p:nvSpPr>
            <p:cNvPr id="39" name="Rounded Rectangle 5">
              <a:extLst>
                <a:ext uri="{FF2B5EF4-FFF2-40B4-BE49-F238E27FC236}">
                  <a16:creationId xmlns:a16="http://schemas.microsoft.com/office/drawing/2014/main" xmlns="" id="{4AD2B488-636F-4BBE-8A7E-6F73899013D5}"/>
                </a:ext>
              </a:extLst>
            </p:cNvPr>
            <p:cNvSpPr/>
            <p:nvPr/>
          </p:nvSpPr>
          <p:spPr bwMode="auto">
            <a:xfrm>
              <a:off x="5505489" y="2393029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9 - 3 =… </a:t>
              </a:r>
            </a:p>
          </p:txBody>
        </p:sp>
        <p:sp>
          <p:nvSpPr>
            <p:cNvPr id="40" name="Rounded Rectangle 6">
              <a:extLst>
                <a:ext uri="{FF2B5EF4-FFF2-40B4-BE49-F238E27FC236}">
                  <a16:creationId xmlns:a16="http://schemas.microsoft.com/office/drawing/2014/main" xmlns="" id="{CBD7A796-3312-4460-BFE1-23A9C7E5A18A}"/>
                </a:ext>
              </a:extLst>
            </p:cNvPr>
            <p:cNvSpPr/>
            <p:nvPr/>
          </p:nvSpPr>
          <p:spPr bwMode="auto">
            <a:xfrm>
              <a:off x="5505487" y="291574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10 - 3 =…</a:t>
              </a:r>
            </a:p>
          </p:txBody>
        </p:sp>
        <p:sp>
          <p:nvSpPr>
            <p:cNvPr id="41" name="Rounded Rectangle 7">
              <a:extLst>
                <a:ext uri="{FF2B5EF4-FFF2-40B4-BE49-F238E27FC236}">
                  <a16:creationId xmlns:a16="http://schemas.microsoft.com/office/drawing/2014/main" xmlns="" id="{9CB2D08B-47CA-49BA-9E4A-E396F3BFFE9C}"/>
                </a:ext>
              </a:extLst>
            </p:cNvPr>
            <p:cNvSpPr/>
            <p:nvPr/>
          </p:nvSpPr>
          <p:spPr bwMode="auto">
            <a:xfrm>
              <a:off x="5512713" y="3443543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4 - 4 =…</a:t>
              </a:r>
            </a:p>
          </p:txBody>
        </p:sp>
        <p:sp>
          <p:nvSpPr>
            <p:cNvPr id="42" name="Rounded Rectangle 5">
              <a:extLst>
                <a:ext uri="{FF2B5EF4-FFF2-40B4-BE49-F238E27FC236}">
                  <a16:creationId xmlns:a16="http://schemas.microsoft.com/office/drawing/2014/main" xmlns="" id="{BDC6A62F-24D5-4013-9AFE-5AEC2414AF18}"/>
                </a:ext>
              </a:extLst>
            </p:cNvPr>
            <p:cNvSpPr/>
            <p:nvPr/>
          </p:nvSpPr>
          <p:spPr bwMode="auto">
            <a:xfrm>
              <a:off x="5505487" y="3971341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5 - 4 =… </a:t>
              </a:r>
            </a:p>
          </p:txBody>
        </p:sp>
        <p:sp>
          <p:nvSpPr>
            <p:cNvPr id="43" name="Rounded Rectangle 6">
              <a:extLst>
                <a:ext uri="{FF2B5EF4-FFF2-40B4-BE49-F238E27FC236}">
                  <a16:creationId xmlns:a16="http://schemas.microsoft.com/office/drawing/2014/main" xmlns="" id="{1D4BA6D7-AFD0-4A80-9FE0-AEC0458C2F4E}"/>
                </a:ext>
              </a:extLst>
            </p:cNvPr>
            <p:cNvSpPr/>
            <p:nvPr/>
          </p:nvSpPr>
          <p:spPr bwMode="auto">
            <a:xfrm>
              <a:off x="5501472" y="4502104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6 - 4 =…</a:t>
              </a:r>
            </a:p>
          </p:txBody>
        </p:sp>
        <p:sp>
          <p:nvSpPr>
            <p:cNvPr id="44" name="Rounded Rectangle 7">
              <a:extLst>
                <a:ext uri="{FF2B5EF4-FFF2-40B4-BE49-F238E27FC236}">
                  <a16:creationId xmlns:a16="http://schemas.microsoft.com/office/drawing/2014/main" xmlns="" id="{E95BC017-6BEE-4D99-A576-229E7E2EFBE7}"/>
                </a:ext>
              </a:extLst>
            </p:cNvPr>
            <p:cNvSpPr/>
            <p:nvPr/>
          </p:nvSpPr>
          <p:spPr bwMode="auto">
            <a:xfrm>
              <a:off x="5505484" y="5029900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7 - 4 =…</a:t>
              </a:r>
            </a:p>
          </p:txBody>
        </p:sp>
        <p:sp>
          <p:nvSpPr>
            <p:cNvPr id="45" name="Rounded Rectangle 7">
              <a:extLst>
                <a:ext uri="{FF2B5EF4-FFF2-40B4-BE49-F238E27FC236}">
                  <a16:creationId xmlns:a16="http://schemas.microsoft.com/office/drawing/2014/main" xmlns="" id="{8C03A90E-0B02-4028-9D8B-B02DBE0BD81A}"/>
                </a:ext>
              </a:extLst>
            </p:cNvPr>
            <p:cNvSpPr/>
            <p:nvPr/>
          </p:nvSpPr>
          <p:spPr bwMode="auto">
            <a:xfrm>
              <a:off x="5505484" y="555791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8 - 4 =…</a:t>
              </a:r>
            </a:p>
          </p:txBody>
        </p:sp>
        <p:sp>
          <p:nvSpPr>
            <p:cNvPr id="70" name="Rounded Rectangle 7">
              <a:extLst>
                <a:ext uri="{FF2B5EF4-FFF2-40B4-BE49-F238E27FC236}">
                  <a16:creationId xmlns:a16="http://schemas.microsoft.com/office/drawing/2014/main" xmlns="" id="{8F4D0B44-2D4C-4429-A93A-20F711D6459E}"/>
                </a:ext>
              </a:extLst>
            </p:cNvPr>
            <p:cNvSpPr/>
            <p:nvPr/>
          </p:nvSpPr>
          <p:spPr bwMode="auto">
            <a:xfrm>
              <a:off x="5512713" y="6085334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9 - 4 =…</a:t>
              </a: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DB243264-6CD4-4C75-96B3-B22720E5A822}"/>
              </a:ext>
            </a:extLst>
          </p:cNvPr>
          <p:cNvGrpSpPr/>
          <p:nvPr/>
        </p:nvGrpSpPr>
        <p:grpSpPr>
          <a:xfrm>
            <a:off x="7447008" y="743458"/>
            <a:ext cx="1750885" cy="5771652"/>
            <a:chOff x="7447008" y="757313"/>
            <a:chExt cx="1536553" cy="5771652"/>
          </a:xfrm>
        </p:grpSpPr>
        <p:sp>
          <p:nvSpPr>
            <p:cNvPr id="47" name="Rounded Rectangle 5">
              <a:extLst>
                <a:ext uri="{FF2B5EF4-FFF2-40B4-BE49-F238E27FC236}">
                  <a16:creationId xmlns:a16="http://schemas.microsoft.com/office/drawing/2014/main" xmlns="" id="{0015B6E6-FD34-4F97-8238-D15D089BA738}"/>
                </a:ext>
              </a:extLst>
            </p:cNvPr>
            <p:cNvSpPr/>
            <p:nvPr/>
          </p:nvSpPr>
          <p:spPr bwMode="auto">
            <a:xfrm>
              <a:off x="7454239" y="757313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10 - 4 =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… </a:t>
              </a:r>
            </a:p>
          </p:txBody>
        </p:sp>
        <p:sp>
          <p:nvSpPr>
            <p:cNvPr id="48" name="Rounded Rectangle 6">
              <a:extLst>
                <a:ext uri="{FF2B5EF4-FFF2-40B4-BE49-F238E27FC236}">
                  <a16:creationId xmlns:a16="http://schemas.microsoft.com/office/drawing/2014/main" xmlns="" id="{6BC2A97B-6674-46CC-9F54-8D6602AC7F19}"/>
                </a:ext>
              </a:extLst>
            </p:cNvPr>
            <p:cNvSpPr/>
            <p:nvPr/>
          </p:nvSpPr>
          <p:spPr bwMode="auto">
            <a:xfrm>
              <a:off x="7454238" y="128560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5 - 5 =…</a:t>
              </a: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:a16="http://schemas.microsoft.com/office/drawing/2014/main" xmlns="" id="{C5E4E713-04D2-4E41-9314-A51D3853FB75}"/>
                </a:ext>
              </a:extLst>
            </p:cNvPr>
            <p:cNvSpPr/>
            <p:nvPr/>
          </p:nvSpPr>
          <p:spPr bwMode="auto">
            <a:xfrm>
              <a:off x="7454237" y="1822297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6 - 5 =…</a:t>
              </a:r>
            </a:p>
          </p:txBody>
        </p:sp>
        <p:sp>
          <p:nvSpPr>
            <p:cNvPr id="50" name="Rounded Rectangle 5">
              <a:extLst>
                <a:ext uri="{FF2B5EF4-FFF2-40B4-BE49-F238E27FC236}">
                  <a16:creationId xmlns:a16="http://schemas.microsoft.com/office/drawing/2014/main" xmlns="" id="{E83D65A7-7FF3-419D-A83B-CF4C1161EDCC}"/>
                </a:ext>
              </a:extLst>
            </p:cNvPr>
            <p:cNvSpPr/>
            <p:nvPr/>
          </p:nvSpPr>
          <p:spPr bwMode="auto">
            <a:xfrm>
              <a:off x="7447013" y="2348607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</a:t>
              </a:r>
              <a:r>
                <a:rPr lang="en-US" sz="2400" b="1" kern="0" dirty="0">
                  <a:solidFill>
                    <a:prstClr val="black"/>
                  </a:solidFill>
                  <a:cs typeface="Times New Roman" pitchFamily="18" charset="0"/>
                </a:rPr>
                <a:t>5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=… </a:t>
              </a:r>
            </a:p>
          </p:txBody>
        </p:sp>
        <p:sp>
          <p:nvSpPr>
            <p:cNvPr id="51" name="Rounded Rectangle 6">
              <a:extLst>
                <a:ext uri="{FF2B5EF4-FFF2-40B4-BE49-F238E27FC236}">
                  <a16:creationId xmlns:a16="http://schemas.microsoft.com/office/drawing/2014/main" xmlns="" id="{75C80EB1-FD6F-436F-8666-7498B0B37C75}"/>
                </a:ext>
              </a:extLst>
            </p:cNvPr>
            <p:cNvSpPr/>
            <p:nvPr/>
          </p:nvSpPr>
          <p:spPr bwMode="auto">
            <a:xfrm>
              <a:off x="7447011" y="287132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8 - 5 =…</a:t>
              </a:r>
            </a:p>
          </p:txBody>
        </p:sp>
        <p:sp>
          <p:nvSpPr>
            <p:cNvPr id="52" name="Rounded Rectangle 7">
              <a:extLst>
                <a:ext uri="{FF2B5EF4-FFF2-40B4-BE49-F238E27FC236}">
                  <a16:creationId xmlns:a16="http://schemas.microsoft.com/office/drawing/2014/main" xmlns="" id="{96D8D937-3E27-4198-A7B2-20C869FF4D3D}"/>
                </a:ext>
              </a:extLst>
            </p:cNvPr>
            <p:cNvSpPr/>
            <p:nvPr/>
          </p:nvSpPr>
          <p:spPr bwMode="auto">
            <a:xfrm>
              <a:off x="7454237" y="3399121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0" dirty="0">
                  <a:solidFill>
                    <a:prstClr val="black"/>
                  </a:solidFill>
                  <a:cs typeface="Times New Roman" pitchFamily="18" charset="0"/>
                </a:rPr>
                <a:t>9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- 5 =…</a:t>
              </a:r>
            </a:p>
          </p:txBody>
        </p:sp>
        <p:sp>
          <p:nvSpPr>
            <p:cNvPr id="53" name="Rounded Rectangle 5">
              <a:extLst>
                <a:ext uri="{FF2B5EF4-FFF2-40B4-BE49-F238E27FC236}">
                  <a16:creationId xmlns:a16="http://schemas.microsoft.com/office/drawing/2014/main" xmlns="" id="{C393842D-9461-4C64-B6DB-5A7583610982}"/>
                </a:ext>
              </a:extLst>
            </p:cNvPr>
            <p:cNvSpPr/>
            <p:nvPr/>
          </p:nvSpPr>
          <p:spPr bwMode="auto">
            <a:xfrm>
              <a:off x="7447011" y="3926919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10 - 5 =… </a:t>
              </a:r>
            </a:p>
          </p:txBody>
        </p:sp>
        <p:sp>
          <p:nvSpPr>
            <p:cNvPr id="54" name="Rounded Rectangle 6">
              <a:extLst>
                <a:ext uri="{FF2B5EF4-FFF2-40B4-BE49-F238E27FC236}">
                  <a16:creationId xmlns:a16="http://schemas.microsoft.com/office/drawing/2014/main" xmlns="" id="{B64C9F19-4CD5-4AAF-A1F1-173B3542C31B}"/>
                </a:ext>
              </a:extLst>
            </p:cNvPr>
            <p:cNvSpPr/>
            <p:nvPr/>
          </p:nvSpPr>
          <p:spPr bwMode="auto">
            <a:xfrm>
              <a:off x="7454237" y="4457682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6 - 6 =…</a:t>
              </a:r>
            </a:p>
          </p:txBody>
        </p:sp>
        <p:sp>
          <p:nvSpPr>
            <p:cNvPr id="55" name="Rounded Rectangle 7">
              <a:extLst>
                <a:ext uri="{FF2B5EF4-FFF2-40B4-BE49-F238E27FC236}">
                  <a16:creationId xmlns:a16="http://schemas.microsoft.com/office/drawing/2014/main" xmlns="" id="{F09032DE-DBC1-4DA2-935B-86658A4F151A}"/>
                </a:ext>
              </a:extLst>
            </p:cNvPr>
            <p:cNvSpPr/>
            <p:nvPr/>
          </p:nvSpPr>
          <p:spPr bwMode="auto">
            <a:xfrm>
              <a:off x="7447008" y="4985478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7 - 6 =…</a:t>
              </a:r>
            </a:p>
          </p:txBody>
        </p:sp>
        <p:sp>
          <p:nvSpPr>
            <p:cNvPr id="56" name="Rounded Rectangle 7">
              <a:extLst>
                <a:ext uri="{FF2B5EF4-FFF2-40B4-BE49-F238E27FC236}">
                  <a16:creationId xmlns:a16="http://schemas.microsoft.com/office/drawing/2014/main" xmlns="" id="{627FAC3B-9294-4C94-AE97-7ADA528BFCAC}"/>
                </a:ext>
              </a:extLst>
            </p:cNvPr>
            <p:cNvSpPr/>
            <p:nvPr/>
          </p:nvSpPr>
          <p:spPr bwMode="auto">
            <a:xfrm>
              <a:off x="7447008" y="551349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8 - 6 =…</a:t>
              </a:r>
            </a:p>
          </p:txBody>
        </p:sp>
        <p:sp>
          <p:nvSpPr>
            <p:cNvPr id="71" name="Rounded Rectangle 5">
              <a:extLst>
                <a:ext uri="{FF2B5EF4-FFF2-40B4-BE49-F238E27FC236}">
                  <a16:creationId xmlns:a16="http://schemas.microsoft.com/office/drawing/2014/main" xmlns="" id="{8B19FC1B-82F2-4176-98BE-58CFFDB3E597}"/>
                </a:ext>
              </a:extLst>
            </p:cNvPr>
            <p:cNvSpPr/>
            <p:nvPr/>
          </p:nvSpPr>
          <p:spPr bwMode="auto">
            <a:xfrm>
              <a:off x="7454239" y="6043441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9 - 6 = … 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E659CAF4-2803-4470-AC81-AB87CED1C36D}"/>
              </a:ext>
            </a:extLst>
          </p:cNvPr>
          <p:cNvGrpSpPr/>
          <p:nvPr/>
        </p:nvGrpSpPr>
        <p:grpSpPr>
          <a:xfrm>
            <a:off x="9440488" y="743458"/>
            <a:ext cx="1884763" cy="5758125"/>
            <a:chOff x="9436246" y="757313"/>
            <a:chExt cx="1544131" cy="5758125"/>
          </a:xfrm>
        </p:grpSpPr>
        <p:sp>
          <p:nvSpPr>
            <p:cNvPr id="58" name="Rounded Rectangle 5">
              <a:extLst>
                <a:ext uri="{FF2B5EF4-FFF2-40B4-BE49-F238E27FC236}">
                  <a16:creationId xmlns:a16="http://schemas.microsoft.com/office/drawing/2014/main" xmlns="" id="{49980CAB-635D-4320-B207-5FBB90ED6FAE}"/>
                </a:ext>
              </a:extLst>
            </p:cNvPr>
            <p:cNvSpPr/>
            <p:nvPr/>
          </p:nvSpPr>
          <p:spPr bwMode="auto">
            <a:xfrm>
              <a:off x="9443478" y="757313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10 - 6 = … </a:t>
              </a:r>
            </a:p>
          </p:txBody>
        </p:sp>
        <p:sp>
          <p:nvSpPr>
            <p:cNvPr id="59" name="Rounded Rectangle 6">
              <a:extLst>
                <a:ext uri="{FF2B5EF4-FFF2-40B4-BE49-F238E27FC236}">
                  <a16:creationId xmlns:a16="http://schemas.microsoft.com/office/drawing/2014/main" xmlns="" id="{781FA67B-01D9-4E28-9AA5-53F3674BA634}"/>
                </a:ext>
              </a:extLst>
            </p:cNvPr>
            <p:cNvSpPr/>
            <p:nvPr/>
          </p:nvSpPr>
          <p:spPr bwMode="auto">
            <a:xfrm>
              <a:off x="9443477" y="128560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7 - 7 =…</a:t>
              </a:r>
            </a:p>
          </p:txBody>
        </p:sp>
        <p:sp>
          <p:nvSpPr>
            <p:cNvPr id="60" name="Rounded Rectangle 7">
              <a:extLst>
                <a:ext uri="{FF2B5EF4-FFF2-40B4-BE49-F238E27FC236}">
                  <a16:creationId xmlns:a16="http://schemas.microsoft.com/office/drawing/2014/main" xmlns="" id="{B3DA6A26-5432-41C2-89CD-43C82175B39F}"/>
                </a:ext>
              </a:extLst>
            </p:cNvPr>
            <p:cNvSpPr/>
            <p:nvPr/>
          </p:nvSpPr>
          <p:spPr bwMode="auto">
            <a:xfrm>
              <a:off x="9443475" y="1822297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8 - 7 =…</a:t>
              </a:r>
            </a:p>
          </p:txBody>
        </p:sp>
        <p:sp>
          <p:nvSpPr>
            <p:cNvPr id="61" name="Rounded Rectangle 5">
              <a:extLst>
                <a:ext uri="{FF2B5EF4-FFF2-40B4-BE49-F238E27FC236}">
                  <a16:creationId xmlns:a16="http://schemas.microsoft.com/office/drawing/2014/main" xmlns="" id="{76D8B8F1-A7EE-406E-AF54-4A8F204B9705}"/>
                </a:ext>
              </a:extLst>
            </p:cNvPr>
            <p:cNvSpPr/>
            <p:nvPr/>
          </p:nvSpPr>
          <p:spPr bwMode="auto">
            <a:xfrm>
              <a:off x="9436252" y="2348607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9 - 7 =… </a:t>
              </a:r>
            </a:p>
          </p:txBody>
        </p:sp>
        <p:sp>
          <p:nvSpPr>
            <p:cNvPr id="62" name="Rounded Rectangle 6">
              <a:extLst>
                <a:ext uri="{FF2B5EF4-FFF2-40B4-BE49-F238E27FC236}">
                  <a16:creationId xmlns:a16="http://schemas.microsoft.com/office/drawing/2014/main" xmlns="" id="{D968306E-73E5-46DF-923F-EF191F7D9715}"/>
                </a:ext>
              </a:extLst>
            </p:cNvPr>
            <p:cNvSpPr/>
            <p:nvPr/>
          </p:nvSpPr>
          <p:spPr bwMode="auto">
            <a:xfrm>
              <a:off x="9436249" y="287132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10 - 7 =…</a:t>
              </a:r>
            </a:p>
          </p:txBody>
        </p:sp>
        <p:sp>
          <p:nvSpPr>
            <p:cNvPr id="63" name="Rounded Rectangle 7">
              <a:extLst>
                <a:ext uri="{FF2B5EF4-FFF2-40B4-BE49-F238E27FC236}">
                  <a16:creationId xmlns:a16="http://schemas.microsoft.com/office/drawing/2014/main" xmlns="" id="{6E5A8802-E2D3-4FD7-86FB-020C3E7EBA54}"/>
                </a:ext>
              </a:extLst>
            </p:cNvPr>
            <p:cNvSpPr/>
            <p:nvPr/>
          </p:nvSpPr>
          <p:spPr bwMode="auto">
            <a:xfrm>
              <a:off x="9443475" y="3399121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8 - 8 =…</a:t>
              </a:r>
            </a:p>
          </p:txBody>
        </p:sp>
        <p:sp>
          <p:nvSpPr>
            <p:cNvPr id="64" name="Rounded Rectangle 5">
              <a:extLst>
                <a:ext uri="{FF2B5EF4-FFF2-40B4-BE49-F238E27FC236}">
                  <a16:creationId xmlns:a16="http://schemas.microsoft.com/office/drawing/2014/main" xmlns="" id="{572BA883-0DFE-4473-B4E0-6B83D908CAE9}"/>
                </a:ext>
              </a:extLst>
            </p:cNvPr>
            <p:cNvSpPr/>
            <p:nvPr/>
          </p:nvSpPr>
          <p:spPr bwMode="auto">
            <a:xfrm>
              <a:off x="9436249" y="3926919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9 - 8 =… </a:t>
              </a:r>
            </a:p>
          </p:txBody>
        </p:sp>
        <p:sp>
          <p:nvSpPr>
            <p:cNvPr id="65" name="Rounded Rectangle 6">
              <a:extLst>
                <a:ext uri="{FF2B5EF4-FFF2-40B4-BE49-F238E27FC236}">
                  <a16:creationId xmlns:a16="http://schemas.microsoft.com/office/drawing/2014/main" xmlns="" id="{6193A743-75CD-43DB-B32B-6ECFDC8A49A0}"/>
                </a:ext>
              </a:extLst>
            </p:cNvPr>
            <p:cNvSpPr/>
            <p:nvPr/>
          </p:nvSpPr>
          <p:spPr bwMode="auto">
            <a:xfrm>
              <a:off x="9443289" y="4457682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10 - 8 =…</a:t>
              </a:r>
            </a:p>
          </p:txBody>
        </p:sp>
        <p:sp>
          <p:nvSpPr>
            <p:cNvPr id="66" name="Rounded Rectangle 7">
              <a:extLst>
                <a:ext uri="{FF2B5EF4-FFF2-40B4-BE49-F238E27FC236}">
                  <a16:creationId xmlns:a16="http://schemas.microsoft.com/office/drawing/2014/main" xmlns="" id="{CC6BC03B-519C-4EED-82EA-3A671B1A187E}"/>
                </a:ext>
              </a:extLst>
            </p:cNvPr>
            <p:cNvSpPr/>
            <p:nvPr/>
          </p:nvSpPr>
          <p:spPr bwMode="auto">
            <a:xfrm>
              <a:off x="9436246" y="4985478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9 - 9 =…</a:t>
              </a:r>
            </a:p>
          </p:txBody>
        </p:sp>
        <p:sp>
          <p:nvSpPr>
            <p:cNvPr id="67" name="Rounded Rectangle 7">
              <a:extLst>
                <a:ext uri="{FF2B5EF4-FFF2-40B4-BE49-F238E27FC236}">
                  <a16:creationId xmlns:a16="http://schemas.microsoft.com/office/drawing/2014/main" xmlns="" id="{14F2E275-E3DA-4D22-BFB9-07ED5CA4CCBE}"/>
                </a:ext>
              </a:extLst>
            </p:cNvPr>
            <p:cNvSpPr/>
            <p:nvPr/>
          </p:nvSpPr>
          <p:spPr bwMode="auto">
            <a:xfrm>
              <a:off x="9436246" y="551349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</a:t>
              </a:r>
              <a:r>
                <a:rPr lang="en-US" sz="2400" b="1" kern="0" dirty="0">
                  <a:solidFill>
                    <a:prstClr val="black"/>
                  </a:solidFill>
                  <a:cs typeface="Times New Roman" pitchFamily="18" charset="0"/>
                </a:rPr>
                <a:t>9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=…</a:t>
              </a:r>
            </a:p>
          </p:txBody>
        </p:sp>
        <p:sp>
          <p:nvSpPr>
            <p:cNvPr id="72" name="Rounded Rectangle 7">
              <a:extLst>
                <a:ext uri="{FF2B5EF4-FFF2-40B4-BE49-F238E27FC236}">
                  <a16:creationId xmlns:a16="http://schemas.microsoft.com/office/drawing/2014/main" xmlns="" id="{388975FE-4776-4181-B47C-2EFEE334932F}"/>
                </a:ext>
              </a:extLst>
            </p:cNvPr>
            <p:cNvSpPr/>
            <p:nvPr/>
          </p:nvSpPr>
          <p:spPr bwMode="auto">
            <a:xfrm>
              <a:off x="9451054" y="6029914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10 - 10 =…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265382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809"/>
            <a:ext cx="12192001" cy="6456218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xmlns="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0" y="398847"/>
            <a:ext cx="1372110" cy="921940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9E8E605C-8566-4DA4-B40C-BD2C574AAA30}"/>
              </a:ext>
            </a:extLst>
          </p:cNvPr>
          <p:cNvGrpSpPr/>
          <p:nvPr/>
        </p:nvGrpSpPr>
        <p:grpSpPr>
          <a:xfrm>
            <a:off x="1432186" y="738198"/>
            <a:ext cx="1537142" cy="5782662"/>
            <a:chOff x="1432186" y="779763"/>
            <a:chExt cx="1537142" cy="5782662"/>
          </a:xfrm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xmlns="" id="{037BCEEC-5E65-43ED-8720-2BF63EC92138}"/>
                </a:ext>
              </a:extLst>
            </p:cNvPr>
            <p:cNvSpPr/>
            <p:nvPr/>
          </p:nvSpPr>
          <p:spPr bwMode="auto">
            <a:xfrm>
              <a:off x="1439417" y="779763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1 - 1 = 0 </a:t>
              </a:r>
            </a:p>
          </p:txBody>
        </p:sp>
        <p:sp>
          <p:nvSpPr>
            <p:cNvPr id="15" name="Rounded Rectangle 6">
              <a:extLst>
                <a:ext uri="{FF2B5EF4-FFF2-40B4-BE49-F238E27FC236}">
                  <a16:creationId xmlns:a16="http://schemas.microsoft.com/office/drawing/2014/main" xmlns="" id="{29E52E4D-BE82-45A4-980F-29F20326748C}"/>
                </a:ext>
              </a:extLst>
            </p:cNvPr>
            <p:cNvSpPr/>
            <p:nvPr/>
          </p:nvSpPr>
          <p:spPr bwMode="auto">
            <a:xfrm>
              <a:off x="1439416" y="130805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2 - 1 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= 1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xmlns="" id="{CFC9B177-1CFE-478A-B251-BABC44F8236B}"/>
                </a:ext>
              </a:extLst>
            </p:cNvPr>
            <p:cNvSpPr/>
            <p:nvPr/>
          </p:nvSpPr>
          <p:spPr bwMode="auto">
            <a:xfrm>
              <a:off x="1439415" y="1844747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3 - 1 = 2</a:t>
              </a:r>
            </a:p>
          </p:txBody>
        </p:sp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xmlns="" id="{62A0E66A-9F17-4142-A4BE-C41A410577AD}"/>
                </a:ext>
              </a:extLst>
            </p:cNvPr>
            <p:cNvSpPr/>
            <p:nvPr/>
          </p:nvSpPr>
          <p:spPr bwMode="auto">
            <a:xfrm>
              <a:off x="1432191" y="2371057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4 - 1 = 3 </a:t>
              </a:r>
            </a:p>
          </p:txBody>
        </p:sp>
        <p:sp>
          <p:nvSpPr>
            <p:cNvPr id="18" name="Rounded Rectangle 6">
              <a:extLst>
                <a:ext uri="{FF2B5EF4-FFF2-40B4-BE49-F238E27FC236}">
                  <a16:creationId xmlns:a16="http://schemas.microsoft.com/office/drawing/2014/main" xmlns="" id="{467C913C-C333-48A3-8DC7-F4DBC7333D52}"/>
                </a:ext>
              </a:extLst>
            </p:cNvPr>
            <p:cNvSpPr/>
            <p:nvPr/>
          </p:nvSpPr>
          <p:spPr bwMode="auto">
            <a:xfrm>
              <a:off x="1432189" y="289377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5 - 1 = 4</a:t>
              </a:r>
            </a:p>
          </p:txBody>
        </p:sp>
        <p:sp>
          <p:nvSpPr>
            <p:cNvPr id="19" name="Rounded Rectangle 7">
              <a:extLst>
                <a:ext uri="{FF2B5EF4-FFF2-40B4-BE49-F238E27FC236}">
                  <a16:creationId xmlns:a16="http://schemas.microsoft.com/office/drawing/2014/main" xmlns="" id="{484C3A64-8A9D-4478-AA30-66FD36234E3F}"/>
                </a:ext>
              </a:extLst>
            </p:cNvPr>
            <p:cNvSpPr/>
            <p:nvPr/>
          </p:nvSpPr>
          <p:spPr bwMode="auto">
            <a:xfrm>
              <a:off x="1439415" y="3421571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6 - 1 = 5</a:t>
              </a:r>
            </a:p>
          </p:txBody>
        </p:sp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xmlns="" id="{C6696B0D-DB67-43D8-93CE-43339DF2286A}"/>
                </a:ext>
              </a:extLst>
            </p:cNvPr>
            <p:cNvSpPr/>
            <p:nvPr/>
          </p:nvSpPr>
          <p:spPr bwMode="auto">
            <a:xfrm>
              <a:off x="1432189" y="3949369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7 - 1 = 6 </a:t>
              </a:r>
            </a:p>
          </p:txBody>
        </p:sp>
        <p:sp>
          <p:nvSpPr>
            <p:cNvPr id="21" name="Rounded Rectangle 6">
              <a:extLst>
                <a:ext uri="{FF2B5EF4-FFF2-40B4-BE49-F238E27FC236}">
                  <a16:creationId xmlns:a16="http://schemas.microsoft.com/office/drawing/2014/main" xmlns="" id="{F1F79E8E-1F4B-4D8D-AF3F-0CAADB5EB0DD}"/>
                </a:ext>
              </a:extLst>
            </p:cNvPr>
            <p:cNvSpPr/>
            <p:nvPr/>
          </p:nvSpPr>
          <p:spPr bwMode="auto">
            <a:xfrm>
              <a:off x="1440005" y="4479912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8 - 1 = 7</a:t>
              </a:r>
            </a:p>
          </p:txBody>
        </p:sp>
        <p:sp>
          <p:nvSpPr>
            <p:cNvPr id="22" name="Rounded Rectangle 7">
              <a:extLst>
                <a:ext uri="{FF2B5EF4-FFF2-40B4-BE49-F238E27FC236}">
                  <a16:creationId xmlns:a16="http://schemas.microsoft.com/office/drawing/2014/main" xmlns="" id="{AA381EBC-847C-480D-91F8-D1A95204FDBC}"/>
                </a:ext>
              </a:extLst>
            </p:cNvPr>
            <p:cNvSpPr/>
            <p:nvPr/>
          </p:nvSpPr>
          <p:spPr bwMode="auto">
            <a:xfrm>
              <a:off x="1432186" y="5007928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9 - 1 = 8</a:t>
              </a:r>
            </a:p>
          </p:txBody>
        </p:sp>
        <p:sp>
          <p:nvSpPr>
            <p:cNvPr id="23" name="Rounded Rectangle 7">
              <a:extLst>
                <a:ext uri="{FF2B5EF4-FFF2-40B4-BE49-F238E27FC236}">
                  <a16:creationId xmlns:a16="http://schemas.microsoft.com/office/drawing/2014/main" xmlns="" id="{4B897229-E164-4560-B5FE-1B290C7B687D}"/>
                </a:ext>
              </a:extLst>
            </p:cNvPr>
            <p:cNvSpPr/>
            <p:nvPr/>
          </p:nvSpPr>
          <p:spPr bwMode="auto">
            <a:xfrm>
              <a:off x="1432186" y="553594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10 - 1 = 9</a:t>
              </a:r>
            </a:p>
          </p:txBody>
        </p:sp>
        <p:sp>
          <p:nvSpPr>
            <p:cNvPr id="68" name="Rounded Rectangle 7">
              <a:extLst>
                <a:ext uri="{FF2B5EF4-FFF2-40B4-BE49-F238E27FC236}">
                  <a16:creationId xmlns:a16="http://schemas.microsoft.com/office/drawing/2014/main" xmlns="" id="{0EC01171-1E03-449E-90B3-B6EE320203E3}"/>
                </a:ext>
              </a:extLst>
            </p:cNvPr>
            <p:cNvSpPr/>
            <p:nvPr/>
          </p:nvSpPr>
          <p:spPr bwMode="auto">
            <a:xfrm>
              <a:off x="1432186" y="6076901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2 - 2 = 0</a:t>
              </a: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xmlns="" id="{13DBDD04-E3C1-4F4D-B027-E7BFDB3C4ED6}"/>
              </a:ext>
            </a:extLst>
          </p:cNvPr>
          <p:cNvGrpSpPr/>
          <p:nvPr/>
        </p:nvGrpSpPr>
        <p:grpSpPr>
          <a:xfrm>
            <a:off x="3468773" y="751575"/>
            <a:ext cx="1540565" cy="5772248"/>
            <a:chOff x="3468773" y="806995"/>
            <a:chExt cx="1540565" cy="5772248"/>
          </a:xfrm>
        </p:grpSpPr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xmlns="" id="{C2D603CA-3E91-4D8F-A1CE-B55E021E6DBF}"/>
                </a:ext>
              </a:extLst>
            </p:cNvPr>
            <p:cNvSpPr/>
            <p:nvPr/>
          </p:nvSpPr>
          <p:spPr bwMode="auto">
            <a:xfrm>
              <a:off x="3480016" y="806995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3 - 2 =   1</a:t>
              </a:r>
            </a:p>
          </p:txBody>
        </p:sp>
        <p:sp>
          <p:nvSpPr>
            <p:cNvPr id="26" name="Rounded Rectangle 6">
              <a:extLst>
                <a:ext uri="{FF2B5EF4-FFF2-40B4-BE49-F238E27FC236}">
                  <a16:creationId xmlns:a16="http://schemas.microsoft.com/office/drawing/2014/main" xmlns="" id="{3693C791-34E5-4F94-A84E-F931EE8C311E}"/>
                </a:ext>
              </a:extLst>
            </p:cNvPr>
            <p:cNvSpPr/>
            <p:nvPr/>
          </p:nvSpPr>
          <p:spPr bwMode="auto">
            <a:xfrm>
              <a:off x="3480015" y="133528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4 - 2 = 2</a:t>
              </a:r>
            </a:p>
          </p:txBody>
        </p:sp>
        <p:sp>
          <p:nvSpPr>
            <p:cNvPr id="27" name="Rounded Rectangle 7">
              <a:extLst>
                <a:ext uri="{FF2B5EF4-FFF2-40B4-BE49-F238E27FC236}">
                  <a16:creationId xmlns:a16="http://schemas.microsoft.com/office/drawing/2014/main" xmlns="" id="{77EC5778-3C9A-42EA-A20D-2F537ABC5772}"/>
                </a:ext>
              </a:extLst>
            </p:cNvPr>
            <p:cNvSpPr/>
            <p:nvPr/>
          </p:nvSpPr>
          <p:spPr bwMode="auto">
            <a:xfrm>
              <a:off x="3480014" y="1871979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5 - 2 = 3</a:t>
              </a:r>
            </a:p>
          </p:txBody>
        </p:sp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xmlns="" id="{9C528C86-5C67-432D-93A9-5A407DE3AA43}"/>
                </a:ext>
              </a:extLst>
            </p:cNvPr>
            <p:cNvSpPr/>
            <p:nvPr/>
          </p:nvSpPr>
          <p:spPr bwMode="auto">
            <a:xfrm>
              <a:off x="3472790" y="2398289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6 - 2 = 4 </a:t>
              </a:r>
            </a:p>
          </p:txBody>
        </p:sp>
        <p:sp>
          <p:nvSpPr>
            <p:cNvPr id="29" name="Rounded Rectangle 6">
              <a:extLst>
                <a:ext uri="{FF2B5EF4-FFF2-40B4-BE49-F238E27FC236}">
                  <a16:creationId xmlns:a16="http://schemas.microsoft.com/office/drawing/2014/main" xmlns="" id="{D60C5C9D-10A2-4E55-BF62-F2C934DA711C}"/>
                </a:ext>
              </a:extLst>
            </p:cNvPr>
            <p:cNvSpPr/>
            <p:nvPr/>
          </p:nvSpPr>
          <p:spPr bwMode="auto">
            <a:xfrm>
              <a:off x="3472788" y="292100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7 - 2 = 5</a:t>
              </a:r>
            </a:p>
          </p:txBody>
        </p:sp>
        <p:sp>
          <p:nvSpPr>
            <p:cNvPr id="30" name="Rounded Rectangle 7">
              <a:extLst>
                <a:ext uri="{FF2B5EF4-FFF2-40B4-BE49-F238E27FC236}">
                  <a16:creationId xmlns:a16="http://schemas.microsoft.com/office/drawing/2014/main" xmlns="" id="{BBE01C17-3B4F-4BA0-898A-2B8816A29FC2}"/>
                </a:ext>
              </a:extLst>
            </p:cNvPr>
            <p:cNvSpPr/>
            <p:nvPr/>
          </p:nvSpPr>
          <p:spPr bwMode="auto">
            <a:xfrm>
              <a:off x="3480014" y="3448803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8 - 2 = 6</a:t>
              </a:r>
            </a:p>
          </p:txBody>
        </p:sp>
        <p:sp>
          <p:nvSpPr>
            <p:cNvPr id="31" name="Rounded Rectangle 5">
              <a:extLst>
                <a:ext uri="{FF2B5EF4-FFF2-40B4-BE49-F238E27FC236}">
                  <a16:creationId xmlns:a16="http://schemas.microsoft.com/office/drawing/2014/main" xmlns="" id="{0E65650F-A3DA-4EE8-88A7-1820DF5C0FB6}"/>
                </a:ext>
              </a:extLst>
            </p:cNvPr>
            <p:cNvSpPr/>
            <p:nvPr/>
          </p:nvSpPr>
          <p:spPr bwMode="auto">
            <a:xfrm>
              <a:off x="3472788" y="3976601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9 - 2 = 7 </a:t>
              </a:r>
            </a:p>
          </p:txBody>
        </p:sp>
        <p:sp>
          <p:nvSpPr>
            <p:cNvPr id="32" name="Rounded Rectangle 6">
              <a:extLst>
                <a:ext uri="{FF2B5EF4-FFF2-40B4-BE49-F238E27FC236}">
                  <a16:creationId xmlns:a16="http://schemas.microsoft.com/office/drawing/2014/main" xmlns="" id="{350ABD7A-F22E-4168-BA92-4E76A8782D06}"/>
                </a:ext>
              </a:extLst>
            </p:cNvPr>
            <p:cNvSpPr/>
            <p:nvPr/>
          </p:nvSpPr>
          <p:spPr bwMode="auto">
            <a:xfrm>
              <a:off x="3468773" y="4507364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10 - 2 = 8</a:t>
              </a:r>
            </a:p>
          </p:txBody>
        </p:sp>
        <p:sp>
          <p:nvSpPr>
            <p:cNvPr id="33" name="Rounded Rectangle 7">
              <a:extLst>
                <a:ext uri="{FF2B5EF4-FFF2-40B4-BE49-F238E27FC236}">
                  <a16:creationId xmlns:a16="http://schemas.microsoft.com/office/drawing/2014/main" xmlns="" id="{35825993-655D-4DB0-83F2-E4D976F46971}"/>
                </a:ext>
              </a:extLst>
            </p:cNvPr>
            <p:cNvSpPr/>
            <p:nvPr/>
          </p:nvSpPr>
          <p:spPr bwMode="auto">
            <a:xfrm>
              <a:off x="3472785" y="5035160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3 - 3 = 0</a:t>
              </a:r>
            </a:p>
          </p:txBody>
        </p:sp>
        <p:sp>
          <p:nvSpPr>
            <p:cNvPr id="34" name="Rounded Rectangle 7">
              <a:extLst>
                <a:ext uri="{FF2B5EF4-FFF2-40B4-BE49-F238E27FC236}">
                  <a16:creationId xmlns:a16="http://schemas.microsoft.com/office/drawing/2014/main" xmlns="" id="{AFFC9532-7726-432D-AD70-80821A0DF801}"/>
                </a:ext>
              </a:extLst>
            </p:cNvPr>
            <p:cNvSpPr/>
            <p:nvPr/>
          </p:nvSpPr>
          <p:spPr bwMode="auto">
            <a:xfrm>
              <a:off x="3472785" y="556317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4 - 3 = 1</a:t>
              </a:r>
            </a:p>
          </p:txBody>
        </p:sp>
        <p:sp>
          <p:nvSpPr>
            <p:cNvPr id="69" name="Rounded Rectangle 7">
              <a:extLst>
                <a:ext uri="{FF2B5EF4-FFF2-40B4-BE49-F238E27FC236}">
                  <a16:creationId xmlns:a16="http://schemas.microsoft.com/office/drawing/2014/main" xmlns="" id="{EFDCC05E-E24F-4925-BCAF-16B7BE6B0C8A}"/>
                </a:ext>
              </a:extLst>
            </p:cNvPr>
            <p:cNvSpPr/>
            <p:nvPr/>
          </p:nvSpPr>
          <p:spPr bwMode="auto">
            <a:xfrm>
              <a:off x="3480014" y="6093719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5 - 3 = 2</a:t>
              </a: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03FDD06C-B536-4F3F-8966-C93F0AD06763}"/>
              </a:ext>
            </a:extLst>
          </p:cNvPr>
          <p:cNvGrpSpPr/>
          <p:nvPr/>
        </p:nvGrpSpPr>
        <p:grpSpPr>
          <a:xfrm>
            <a:off x="5501472" y="746315"/>
            <a:ext cx="1540565" cy="5769123"/>
            <a:chOff x="5501472" y="801735"/>
            <a:chExt cx="1540565" cy="5769123"/>
          </a:xfrm>
        </p:grpSpPr>
        <p:sp>
          <p:nvSpPr>
            <p:cNvPr id="36" name="Rounded Rectangle 5">
              <a:extLst>
                <a:ext uri="{FF2B5EF4-FFF2-40B4-BE49-F238E27FC236}">
                  <a16:creationId xmlns:a16="http://schemas.microsoft.com/office/drawing/2014/main" xmlns="" id="{0CDFD56A-4594-4D90-B818-6911439E160B}"/>
                </a:ext>
              </a:extLst>
            </p:cNvPr>
            <p:cNvSpPr/>
            <p:nvPr/>
          </p:nvSpPr>
          <p:spPr bwMode="auto">
            <a:xfrm>
              <a:off x="5512715" y="801735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6 - 3 = 3 </a:t>
              </a:r>
            </a:p>
          </p:txBody>
        </p:sp>
        <p:sp>
          <p:nvSpPr>
            <p:cNvPr id="37" name="Rounded Rectangle 6">
              <a:extLst>
                <a:ext uri="{FF2B5EF4-FFF2-40B4-BE49-F238E27FC236}">
                  <a16:creationId xmlns:a16="http://schemas.microsoft.com/office/drawing/2014/main" xmlns="" id="{48ACD653-E9C6-477D-91B2-9C05F66A98B8}"/>
                </a:ext>
              </a:extLst>
            </p:cNvPr>
            <p:cNvSpPr/>
            <p:nvPr/>
          </p:nvSpPr>
          <p:spPr bwMode="auto">
            <a:xfrm>
              <a:off x="5512714" y="133002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7 - 3 = 4</a:t>
              </a:r>
            </a:p>
          </p:txBody>
        </p:sp>
        <p:sp>
          <p:nvSpPr>
            <p:cNvPr id="38" name="Rounded Rectangle 7">
              <a:extLst>
                <a:ext uri="{FF2B5EF4-FFF2-40B4-BE49-F238E27FC236}">
                  <a16:creationId xmlns:a16="http://schemas.microsoft.com/office/drawing/2014/main" xmlns="" id="{EC796E95-BD72-4CAB-A43D-E59888C4322C}"/>
                </a:ext>
              </a:extLst>
            </p:cNvPr>
            <p:cNvSpPr/>
            <p:nvPr/>
          </p:nvSpPr>
          <p:spPr bwMode="auto">
            <a:xfrm>
              <a:off x="5512713" y="1866719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8 - 3 = 5</a:t>
              </a:r>
            </a:p>
          </p:txBody>
        </p:sp>
        <p:sp>
          <p:nvSpPr>
            <p:cNvPr id="39" name="Rounded Rectangle 5">
              <a:extLst>
                <a:ext uri="{FF2B5EF4-FFF2-40B4-BE49-F238E27FC236}">
                  <a16:creationId xmlns:a16="http://schemas.microsoft.com/office/drawing/2014/main" xmlns="" id="{4AD2B488-636F-4BBE-8A7E-6F73899013D5}"/>
                </a:ext>
              </a:extLst>
            </p:cNvPr>
            <p:cNvSpPr/>
            <p:nvPr/>
          </p:nvSpPr>
          <p:spPr bwMode="auto">
            <a:xfrm>
              <a:off x="5505489" y="2393029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9 - 3 = 6 </a:t>
              </a:r>
            </a:p>
          </p:txBody>
        </p:sp>
        <p:sp>
          <p:nvSpPr>
            <p:cNvPr id="40" name="Rounded Rectangle 6">
              <a:extLst>
                <a:ext uri="{FF2B5EF4-FFF2-40B4-BE49-F238E27FC236}">
                  <a16:creationId xmlns:a16="http://schemas.microsoft.com/office/drawing/2014/main" xmlns="" id="{CBD7A796-3312-4460-BFE1-23A9C7E5A18A}"/>
                </a:ext>
              </a:extLst>
            </p:cNvPr>
            <p:cNvSpPr/>
            <p:nvPr/>
          </p:nvSpPr>
          <p:spPr bwMode="auto">
            <a:xfrm>
              <a:off x="5505487" y="291574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10 - 3 = 7</a:t>
              </a:r>
            </a:p>
          </p:txBody>
        </p:sp>
        <p:sp>
          <p:nvSpPr>
            <p:cNvPr id="41" name="Rounded Rectangle 7">
              <a:extLst>
                <a:ext uri="{FF2B5EF4-FFF2-40B4-BE49-F238E27FC236}">
                  <a16:creationId xmlns:a16="http://schemas.microsoft.com/office/drawing/2014/main" xmlns="" id="{9CB2D08B-47CA-49BA-9E4A-E396F3BFFE9C}"/>
                </a:ext>
              </a:extLst>
            </p:cNvPr>
            <p:cNvSpPr/>
            <p:nvPr/>
          </p:nvSpPr>
          <p:spPr bwMode="auto">
            <a:xfrm>
              <a:off x="5512713" y="3443543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4 - 4 = 0</a:t>
              </a:r>
            </a:p>
          </p:txBody>
        </p:sp>
        <p:sp>
          <p:nvSpPr>
            <p:cNvPr id="42" name="Rounded Rectangle 5">
              <a:extLst>
                <a:ext uri="{FF2B5EF4-FFF2-40B4-BE49-F238E27FC236}">
                  <a16:creationId xmlns:a16="http://schemas.microsoft.com/office/drawing/2014/main" xmlns="" id="{BDC6A62F-24D5-4013-9AFE-5AEC2414AF18}"/>
                </a:ext>
              </a:extLst>
            </p:cNvPr>
            <p:cNvSpPr/>
            <p:nvPr/>
          </p:nvSpPr>
          <p:spPr bwMode="auto">
            <a:xfrm>
              <a:off x="5505487" y="3971341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5 - 4 = 1 </a:t>
              </a:r>
            </a:p>
          </p:txBody>
        </p:sp>
        <p:sp>
          <p:nvSpPr>
            <p:cNvPr id="43" name="Rounded Rectangle 6">
              <a:extLst>
                <a:ext uri="{FF2B5EF4-FFF2-40B4-BE49-F238E27FC236}">
                  <a16:creationId xmlns:a16="http://schemas.microsoft.com/office/drawing/2014/main" xmlns="" id="{1D4BA6D7-AFD0-4A80-9FE0-AEC0458C2F4E}"/>
                </a:ext>
              </a:extLst>
            </p:cNvPr>
            <p:cNvSpPr/>
            <p:nvPr/>
          </p:nvSpPr>
          <p:spPr bwMode="auto">
            <a:xfrm>
              <a:off x="5501472" y="4502104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6 - 4 = 2</a:t>
              </a:r>
            </a:p>
          </p:txBody>
        </p:sp>
        <p:sp>
          <p:nvSpPr>
            <p:cNvPr id="44" name="Rounded Rectangle 7">
              <a:extLst>
                <a:ext uri="{FF2B5EF4-FFF2-40B4-BE49-F238E27FC236}">
                  <a16:creationId xmlns:a16="http://schemas.microsoft.com/office/drawing/2014/main" xmlns="" id="{E95BC017-6BEE-4D99-A576-229E7E2EFBE7}"/>
                </a:ext>
              </a:extLst>
            </p:cNvPr>
            <p:cNvSpPr/>
            <p:nvPr/>
          </p:nvSpPr>
          <p:spPr bwMode="auto">
            <a:xfrm>
              <a:off x="5505484" y="5029900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7 - 4 = 3</a:t>
              </a:r>
            </a:p>
          </p:txBody>
        </p:sp>
        <p:sp>
          <p:nvSpPr>
            <p:cNvPr id="45" name="Rounded Rectangle 7">
              <a:extLst>
                <a:ext uri="{FF2B5EF4-FFF2-40B4-BE49-F238E27FC236}">
                  <a16:creationId xmlns:a16="http://schemas.microsoft.com/office/drawing/2014/main" xmlns="" id="{8C03A90E-0B02-4028-9D8B-B02DBE0BD81A}"/>
                </a:ext>
              </a:extLst>
            </p:cNvPr>
            <p:cNvSpPr/>
            <p:nvPr/>
          </p:nvSpPr>
          <p:spPr bwMode="auto">
            <a:xfrm>
              <a:off x="5505484" y="555791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8 - 4 = 4</a:t>
              </a:r>
            </a:p>
          </p:txBody>
        </p:sp>
        <p:sp>
          <p:nvSpPr>
            <p:cNvPr id="70" name="Rounded Rectangle 7">
              <a:extLst>
                <a:ext uri="{FF2B5EF4-FFF2-40B4-BE49-F238E27FC236}">
                  <a16:creationId xmlns:a16="http://schemas.microsoft.com/office/drawing/2014/main" xmlns="" id="{8F4D0B44-2D4C-4429-A93A-20F711D6459E}"/>
                </a:ext>
              </a:extLst>
            </p:cNvPr>
            <p:cNvSpPr/>
            <p:nvPr/>
          </p:nvSpPr>
          <p:spPr bwMode="auto">
            <a:xfrm>
              <a:off x="5512713" y="6085334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9 - 4 = 5</a:t>
              </a: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DB243264-6CD4-4C75-96B3-B22720E5A822}"/>
              </a:ext>
            </a:extLst>
          </p:cNvPr>
          <p:cNvGrpSpPr/>
          <p:nvPr/>
        </p:nvGrpSpPr>
        <p:grpSpPr>
          <a:xfrm>
            <a:off x="7447008" y="743458"/>
            <a:ext cx="1536553" cy="5771652"/>
            <a:chOff x="7447008" y="757313"/>
            <a:chExt cx="1536553" cy="5771652"/>
          </a:xfrm>
        </p:grpSpPr>
        <p:sp>
          <p:nvSpPr>
            <p:cNvPr id="47" name="Rounded Rectangle 5">
              <a:extLst>
                <a:ext uri="{FF2B5EF4-FFF2-40B4-BE49-F238E27FC236}">
                  <a16:creationId xmlns:a16="http://schemas.microsoft.com/office/drawing/2014/main" xmlns="" id="{0015B6E6-FD34-4F97-8238-D15D089BA738}"/>
                </a:ext>
              </a:extLst>
            </p:cNvPr>
            <p:cNvSpPr/>
            <p:nvPr/>
          </p:nvSpPr>
          <p:spPr bwMode="auto">
            <a:xfrm>
              <a:off x="7454239" y="757313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10 - 4 = 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</a:p>
          </p:txBody>
        </p:sp>
        <p:sp>
          <p:nvSpPr>
            <p:cNvPr id="48" name="Rounded Rectangle 6">
              <a:extLst>
                <a:ext uri="{FF2B5EF4-FFF2-40B4-BE49-F238E27FC236}">
                  <a16:creationId xmlns:a16="http://schemas.microsoft.com/office/drawing/2014/main" xmlns="" id="{6BC2A97B-6674-46CC-9F54-8D6602AC7F19}"/>
                </a:ext>
              </a:extLst>
            </p:cNvPr>
            <p:cNvSpPr/>
            <p:nvPr/>
          </p:nvSpPr>
          <p:spPr bwMode="auto">
            <a:xfrm>
              <a:off x="7454238" y="128560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5 - 5 = 0</a:t>
              </a: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:a16="http://schemas.microsoft.com/office/drawing/2014/main" xmlns="" id="{C5E4E713-04D2-4E41-9314-A51D3853FB75}"/>
                </a:ext>
              </a:extLst>
            </p:cNvPr>
            <p:cNvSpPr/>
            <p:nvPr/>
          </p:nvSpPr>
          <p:spPr bwMode="auto">
            <a:xfrm>
              <a:off x="7454237" y="1822297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6 - 5 = 1</a:t>
              </a:r>
            </a:p>
          </p:txBody>
        </p:sp>
        <p:sp>
          <p:nvSpPr>
            <p:cNvPr id="50" name="Rounded Rectangle 5">
              <a:extLst>
                <a:ext uri="{FF2B5EF4-FFF2-40B4-BE49-F238E27FC236}">
                  <a16:creationId xmlns:a16="http://schemas.microsoft.com/office/drawing/2014/main" xmlns="" id="{E83D65A7-7FF3-419D-A83B-CF4C1161EDCC}"/>
                </a:ext>
              </a:extLst>
            </p:cNvPr>
            <p:cNvSpPr/>
            <p:nvPr/>
          </p:nvSpPr>
          <p:spPr bwMode="auto">
            <a:xfrm>
              <a:off x="7447013" y="2348607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7 - 5 = 2 </a:t>
              </a:r>
            </a:p>
          </p:txBody>
        </p:sp>
        <p:sp>
          <p:nvSpPr>
            <p:cNvPr id="51" name="Rounded Rectangle 6">
              <a:extLst>
                <a:ext uri="{FF2B5EF4-FFF2-40B4-BE49-F238E27FC236}">
                  <a16:creationId xmlns:a16="http://schemas.microsoft.com/office/drawing/2014/main" xmlns="" id="{75C80EB1-FD6F-436F-8666-7498B0B37C75}"/>
                </a:ext>
              </a:extLst>
            </p:cNvPr>
            <p:cNvSpPr/>
            <p:nvPr/>
          </p:nvSpPr>
          <p:spPr bwMode="auto">
            <a:xfrm>
              <a:off x="7447011" y="287132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8 - 5 = 3</a:t>
              </a:r>
            </a:p>
          </p:txBody>
        </p:sp>
        <p:sp>
          <p:nvSpPr>
            <p:cNvPr id="52" name="Rounded Rectangle 7">
              <a:extLst>
                <a:ext uri="{FF2B5EF4-FFF2-40B4-BE49-F238E27FC236}">
                  <a16:creationId xmlns:a16="http://schemas.microsoft.com/office/drawing/2014/main" xmlns="" id="{96D8D937-3E27-4198-A7B2-20C869FF4D3D}"/>
                </a:ext>
              </a:extLst>
            </p:cNvPr>
            <p:cNvSpPr/>
            <p:nvPr/>
          </p:nvSpPr>
          <p:spPr bwMode="auto">
            <a:xfrm>
              <a:off x="7454237" y="3399121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9 - 5 = 4</a:t>
              </a:r>
            </a:p>
          </p:txBody>
        </p:sp>
        <p:sp>
          <p:nvSpPr>
            <p:cNvPr id="53" name="Rounded Rectangle 5">
              <a:extLst>
                <a:ext uri="{FF2B5EF4-FFF2-40B4-BE49-F238E27FC236}">
                  <a16:creationId xmlns:a16="http://schemas.microsoft.com/office/drawing/2014/main" xmlns="" id="{C393842D-9461-4C64-B6DB-5A7583610982}"/>
                </a:ext>
              </a:extLst>
            </p:cNvPr>
            <p:cNvSpPr/>
            <p:nvPr/>
          </p:nvSpPr>
          <p:spPr bwMode="auto">
            <a:xfrm>
              <a:off x="7447011" y="3926919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10 - 5 = 5 </a:t>
              </a:r>
            </a:p>
          </p:txBody>
        </p:sp>
        <p:sp>
          <p:nvSpPr>
            <p:cNvPr id="54" name="Rounded Rectangle 6">
              <a:extLst>
                <a:ext uri="{FF2B5EF4-FFF2-40B4-BE49-F238E27FC236}">
                  <a16:creationId xmlns:a16="http://schemas.microsoft.com/office/drawing/2014/main" xmlns="" id="{B64C9F19-4CD5-4AAF-A1F1-173B3542C31B}"/>
                </a:ext>
              </a:extLst>
            </p:cNvPr>
            <p:cNvSpPr/>
            <p:nvPr/>
          </p:nvSpPr>
          <p:spPr bwMode="auto">
            <a:xfrm>
              <a:off x="7454237" y="4457682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6 - 6 = 0</a:t>
              </a:r>
            </a:p>
          </p:txBody>
        </p:sp>
        <p:sp>
          <p:nvSpPr>
            <p:cNvPr id="55" name="Rounded Rectangle 7">
              <a:extLst>
                <a:ext uri="{FF2B5EF4-FFF2-40B4-BE49-F238E27FC236}">
                  <a16:creationId xmlns:a16="http://schemas.microsoft.com/office/drawing/2014/main" xmlns="" id="{F09032DE-DBC1-4DA2-935B-86658A4F151A}"/>
                </a:ext>
              </a:extLst>
            </p:cNvPr>
            <p:cNvSpPr/>
            <p:nvPr/>
          </p:nvSpPr>
          <p:spPr bwMode="auto">
            <a:xfrm>
              <a:off x="7447008" y="4985478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7 - 6 = 1</a:t>
              </a:r>
            </a:p>
          </p:txBody>
        </p:sp>
        <p:sp>
          <p:nvSpPr>
            <p:cNvPr id="56" name="Rounded Rectangle 7">
              <a:extLst>
                <a:ext uri="{FF2B5EF4-FFF2-40B4-BE49-F238E27FC236}">
                  <a16:creationId xmlns:a16="http://schemas.microsoft.com/office/drawing/2014/main" xmlns="" id="{627FAC3B-9294-4C94-AE97-7ADA528BFCAC}"/>
                </a:ext>
              </a:extLst>
            </p:cNvPr>
            <p:cNvSpPr/>
            <p:nvPr/>
          </p:nvSpPr>
          <p:spPr bwMode="auto">
            <a:xfrm>
              <a:off x="7447008" y="551349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8 - 6 = 2</a:t>
              </a:r>
            </a:p>
          </p:txBody>
        </p:sp>
        <p:sp>
          <p:nvSpPr>
            <p:cNvPr id="71" name="Rounded Rectangle 5">
              <a:extLst>
                <a:ext uri="{FF2B5EF4-FFF2-40B4-BE49-F238E27FC236}">
                  <a16:creationId xmlns:a16="http://schemas.microsoft.com/office/drawing/2014/main" xmlns="" id="{8B19FC1B-82F2-4176-98BE-58CFFDB3E597}"/>
                </a:ext>
              </a:extLst>
            </p:cNvPr>
            <p:cNvSpPr/>
            <p:nvPr/>
          </p:nvSpPr>
          <p:spPr bwMode="auto">
            <a:xfrm>
              <a:off x="7454239" y="6043441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9 - 6 = 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E659CAF4-2803-4470-AC81-AB87CED1C36D}"/>
              </a:ext>
            </a:extLst>
          </p:cNvPr>
          <p:cNvGrpSpPr/>
          <p:nvPr/>
        </p:nvGrpSpPr>
        <p:grpSpPr>
          <a:xfrm>
            <a:off x="9440489" y="743458"/>
            <a:ext cx="1643147" cy="5758125"/>
            <a:chOff x="9436246" y="757313"/>
            <a:chExt cx="1544131" cy="5758125"/>
          </a:xfrm>
        </p:grpSpPr>
        <p:sp>
          <p:nvSpPr>
            <p:cNvPr id="58" name="Rounded Rectangle 5">
              <a:extLst>
                <a:ext uri="{FF2B5EF4-FFF2-40B4-BE49-F238E27FC236}">
                  <a16:creationId xmlns:a16="http://schemas.microsoft.com/office/drawing/2014/main" xmlns="" id="{49980CAB-635D-4320-B207-5FBB90ED6FAE}"/>
                </a:ext>
              </a:extLst>
            </p:cNvPr>
            <p:cNvSpPr/>
            <p:nvPr/>
          </p:nvSpPr>
          <p:spPr bwMode="auto">
            <a:xfrm>
              <a:off x="9443478" y="757313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10 - 6 = 4 </a:t>
              </a:r>
            </a:p>
          </p:txBody>
        </p:sp>
        <p:sp>
          <p:nvSpPr>
            <p:cNvPr id="59" name="Rounded Rectangle 6">
              <a:extLst>
                <a:ext uri="{FF2B5EF4-FFF2-40B4-BE49-F238E27FC236}">
                  <a16:creationId xmlns:a16="http://schemas.microsoft.com/office/drawing/2014/main" xmlns="" id="{781FA67B-01D9-4E28-9AA5-53F3674BA634}"/>
                </a:ext>
              </a:extLst>
            </p:cNvPr>
            <p:cNvSpPr/>
            <p:nvPr/>
          </p:nvSpPr>
          <p:spPr bwMode="auto">
            <a:xfrm>
              <a:off x="9443477" y="128560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7 - 7 = 0</a:t>
              </a:r>
            </a:p>
          </p:txBody>
        </p:sp>
        <p:sp>
          <p:nvSpPr>
            <p:cNvPr id="60" name="Rounded Rectangle 7">
              <a:extLst>
                <a:ext uri="{FF2B5EF4-FFF2-40B4-BE49-F238E27FC236}">
                  <a16:creationId xmlns:a16="http://schemas.microsoft.com/office/drawing/2014/main" xmlns="" id="{B3DA6A26-5432-41C2-89CD-43C82175B39F}"/>
                </a:ext>
              </a:extLst>
            </p:cNvPr>
            <p:cNvSpPr/>
            <p:nvPr/>
          </p:nvSpPr>
          <p:spPr bwMode="auto">
            <a:xfrm>
              <a:off x="9443475" y="1822297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8 - 7 = 1</a:t>
              </a:r>
            </a:p>
          </p:txBody>
        </p:sp>
        <p:sp>
          <p:nvSpPr>
            <p:cNvPr id="61" name="Rounded Rectangle 5">
              <a:extLst>
                <a:ext uri="{FF2B5EF4-FFF2-40B4-BE49-F238E27FC236}">
                  <a16:creationId xmlns:a16="http://schemas.microsoft.com/office/drawing/2014/main" xmlns="" id="{76D8B8F1-A7EE-406E-AF54-4A8F204B9705}"/>
                </a:ext>
              </a:extLst>
            </p:cNvPr>
            <p:cNvSpPr/>
            <p:nvPr/>
          </p:nvSpPr>
          <p:spPr bwMode="auto">
            <a:xfrm>
              <a:off x="9436252" y="2348607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9 - 7 = 2 </a:t>
              </a:r>
            </a:p>
          </p:txBody>
        </p:sp>
        <p:sp>
          <p:nvSpPr>
            <p:cNvPr id="62" name="Rounded Rectangle 6">
              <a:extLst>
                <a:ext uri="{FF2B5EF4-FFF2-40B4-BE49-F238E27FC236}">
                  <a16:creationId xmlns:a16="http://schemas.microsoft.com/office/drawing/2014/main" xmlns="" id="{D968306E-73E5-46DF-923F-EF191F7D9715}"/>
                </a:ext>
              </a:extLst>
            </p:cNvPr>
            <p:cNvSpPr/>
            <p:nvPr/>
          </p:nvSpPr>
          <p:spPr bwMode="auto">
            <a:xfrm>
              <a:off x="9436249" y="287132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10 - 7 = 3</a:t>
              </a:r>
            </a:p>
          </p:txBody>
        </p:sp>
        <p:sp>
          <p:nvSpPr>
            <p:cNvPr id="63" name="Rounded Rectangle 7">
              <a:extLst>
                <a:ext uri="{FF2B5EF4-FFF2-40B4-BE49-F238E27FC236}">
                  <a16:creationId xmlns:a16="http://schemas.microsoft.com/office/drawing/2014/main" xmlns="" id="{6E5A8802-E2D3-4FD7-86FB-020C3E7EBA54}"/>
                </a:ext>
              </a:extLst>
            </p:cNvPr>
            <p:cNvSpPr/>
            <p:nvPr/>
          </p:nvSpPr>
          <p:spPr bwMode="auto">
            <a:xfrm>
              <a:off x="9443475" y="3399121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8 - 8 = 0</a:t>
              </a:r>
            </a:p>
          </p:txBody>
        </p:sp>
        <p:sp>
          <p:nvSpPr>
            <p:cNvPr id="64" name="Rounded Rectangle 5">
              <a:extLst>
                <a:ext uri="{FF2B5EF4-FFF2-40B4-BE49-F238E27FC236}">
                  <a16:creationId xmlns:a16="http://schemas.microsoft.com/office/drawing/2014/main" xmlns="" id="{572BA883-0DFE-4473-B4E0-6B83D908CAE9}"/>
                </a:ext>
              </a:extLst>
            </p:cNvPr>
            <p:cNvSpPr/>
            <p:nvPr/>
          </p:nvSpPr>
          <p:spPr bwMode="auto">
            <a:xfrm>
              <a:off x="9436249" y="3926919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9 - 8 = 1 </a:t>
              </a:r>
            </a:p>
          </p:txBody>
        </p:sp>
        <p:sp>
          <p:nvSpPr>
            <p:cNvPr id="65" name="Rounded Rectangle 6">
              <a:extLst>
                <a:ext uri="{FF2B5EF4-FFF2-40B4-BE49-F238E27FC236}">
                  <a16:creationId xmlns:a16="http://schemas.microsoft.com/office/drawing/2014/main" xmlns="" id="{6193A743-75CD-43DB-B32B-6ECFDC8A49A0}"/>
                </a:ext>
              </a:extLst>
            </p:cNvPr>
            <p:cNvSpPr/>
            <p:nvPr/>
          </p:nvSpPr>
          <p:spPr bwMode="auto">
            <a:xfrm>
              <a:off x="9443289" y="4457682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10 - 8 = 2</a:t>
              </a:r>
            </a:p>
          </p:txBody>
        </p:sp>
        <p:sp>
          <p:nvSpPr>
            <p:cNvPr id="66" name="Rounded Rectangle 7">
              <a:extLst>
                <a:ext uri="{FF2B5EF4-FFF2-40B4-BE49-F238E27FC236}">
                  <a16:creationId xmlns:a16="http://schemas.microsoft.com/office/drawing/2014/main" xmlns="" id="{CC6BC03B-519C-4EED-82EA-3A671B1A187E}"/>
                </a:ext>
              </a:extLst>
            </p:cNvPr>
            <p:cNvSpPr/>
            <p:nvPr/>
          </p:nvSpPr>
          <p:spPr bwMode="auto">
            <a:xfrm>
              <a:off x="9436246" y="4985478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9 - 9 = 0</a:t>
              </a:r>
            </a:p>
          </p:txBody>
        </p:sp>
        <p:sp>
          <p:nvSpPr>
            <p:cNvPr id="67" name="Rounded Rectangle 7">
              <a:extLst>
                <a:ext uri="{FF2B5EF4-FFF2-40B4-BE49-F238E27FC236}">
                  <a16:creationId xmlns:a16="http://schemas.microsoft.com/office/drawing/2014/main" xmlns="" id="{14F2E275-E3DA-4D22-BFB9-07ED5CA4CCBE}"/>
                </a:ext>
              </a:extLst>
            </p:cNvPr>
            <p:cNvSpPr/>
            <p:nvPr/>
          </p:nvSpPr>
          <p:spPr bwMode="auto">
            <a:xfrm>
              <a:off x="9436246" y="551349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10 - 9 = 1</a:t>
              </a:r>
            </a:p>
          </p:txBody>
        </p:sp>
        <p:sp>
          <p:nvSpPr>
            <p:cNvPr id="72" name="Rounded Rectangle 7">
              <a:extLst>
                <a:ext uri="{FF2B5EF4-FFF2-40B4-BE49-F238E27FC236}">
                  <a16:creationId xmlns:a16="http://schemas.microsoft.com/office/drawing/2014/main" xmlns="" id="{388975FE-4776-4181-B47C-2EFEE334932F}"/>
                </a:ext>
              </a:extLst>
            </p:cNvPr>
            <p:cNvSpPr/>
            <p:nvPr/>
          </p:nvSpPr>
          <p:spPr bwMode="auto">
            <a:xfrm>
              <a:off x="9451054" y="6029914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10 - 10 =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510616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374"/>
            <a:ext cx="12192001" cy="6456218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xmlns="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-289021" y="408740"/>
            <a:ext cx="1372110" cy="921940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4FB8644C-4076-4028-83C7-835CCC7EB765}"/>
              </a:ext>
            </a:extLst>
          </p:cNvPr>
          <p:cNvGrpSpPr/>
          <p:nvPr/>
        </p:nvGrpSpPr>
        <p:grpSpPr>
          <a:xfrm>
            <a:off x="1005621" y="762177"/>
            <a:ext cx="10552404" cy="551039"/>
            <a:chOff x="1001369" y="1063450"/>
            <a:chExt cx="10552404" cy="551039"/>
          </a:xfrm>
        </p:grpSpPr>
        <p:sp>
          <p:nvSpPr>
            <p:cNvPr id="69" name="Rounded Rectangle 5">
              <a:extLst>
                <a:ext uri="{FF2B5EF4-FFF2-40B4-BE49-F238E27FC236}">
                  <a16:creationId xmlns:a16="http://schemas.microsoft.com/office/drawing/2014/main" xmlns="" id="{893719EE-172A-4CCC-B124-5A7B0D5EDA14}"/>
                </a:ext>
              </a:extLst>
            </p:cNvPr>
            <p:cNvSpPr/>
            <p:nvPr/>
          </p:nvSpPr>
          <p:spPr bwMode="auto">
            <a:xfrm>
              <a:off x="1001369" y="106345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1 - 1 = 0</a:t>
              </a:r>
            </a:p>
          </p:txBody>
        </p:sp>
        <p:sp>
          <p:nvSpPr>
            <p:cNvPr id="70" name="Rounded Rectangle 5">
              <a:extLst>
                <a:ext uri="{FF2B5EF4-FFF2-40B4-BE49-F238E27FC236}">
                  <a16:creationId xmlns:a16="http://schemas.microsoft.com/office/drawing/2014/main" xmlns="" id="{25F74936-EDD7-4589-9BC2-6AAFAB310ECB}"/>
                </a:ext>
              </a:extLst>
            </p:cNvPr>
            <p:cNvSpPr/>
            <p:nvPr/>
          </p:nvSpPr>
          <p:spPr bwMode="auto">
            <a:xfrm>
              <a:off x="2033781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2 - 1 = 1</a:t>
              </a:r>
            </a:p>
          </p:txBody>
        </p:sp>
        <p:sp>
          <p:nvSpPr>
            <p:cNvPr id="71" name="Rounded Rectangle 5">
              <a:extLst>
                <a:ext uri="{FF2B5EF4-FFF2-40B4-BE49-F238E27FC236}">
                  <a16:creationId xmlns:a16="http://schemas.microsoft.com/office/drawing/2014/main" xmlns="" id="{F51CFDA9-93D1-4EC6-A4CB-18D151A8AE70}"/>
                </a:ext>
              </a:extLst>
            </p:cNvPr>
            <p:cNvSpPr/>
            <p:nvPr/>
          </p:nvSpPr>
          <p:spPr bwMode="auto">
            <a:xfrm>
              <a:off x="306619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3 - 1 = 2</a:t>
              </a:r>
            </a:p>
          </p:txBody>
        </p:sp>
        <p:sp>
          <p:nvSpPr>
            <p:cNvPr id="72" name="Rounded Rectangle 5">
              <a:extLst>
                <a:ext uri="{FF2B5EF4-FFF2-40B4-BE49-F238E27FC236}">
                  <a16:creationId xmlns:a16="http://schemas.microsoft.com/office/drawing/2014/main" xmlns="" id="{71C01B78-A67E-4D66-9B37-B8D27AB9CEB9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</a:t>
              </a:r>
              <a:r>
                <a:rPr lang="en-US" sz="1600" b="1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1 = 3</a:t>
              </a:r>
            </a:p>
          </p:txBody>
        </p:sp>
        <p:sp>
          <p:nvSpPr>
            <p:cNvPr id="73" name="Rounded Rectangle 5">
              <a:extLst>
                <a:ext uri="{FF2B5EF4-FFF2-40B4-BE49-F238E27FC236}">
                  <a16:creationId xmlns:a16="http://schemas.microsoft.com/office/drawing/2014/main" xmlns="" id="{6EFF50A1-67C7-4573-9ACA-230C74C8AF32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5 - 1 = 4</a:t>
              </a:r>
            </a:p>
          </p:txBody>
        </p:sp>
        <p:sp>
          <p:nvSpPr>
            <p:cNvPr id="74" name="Rounded Rectangle 5">
              <a:extLst>
                <a:ext uri="{FF2B5EF4-FFF2-40B4-BE49-F238E27FC236}">
                  <a16:creationId xmlns:a16="http://schemas.microsoft.com/office/drawing/2014/main" xmlns="" id="{1E01360D-9635-4514-A361-908CD99A8FCE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6 - 1 = 5</a:t>
              </a:r>
            </a:p>
          </p:txBody>
        </p:sp>
        <p:sp>
          <p:nvSpPr>
            <p:cNvPr id="75" name="Rounded Rectangle 5">
              <a:extLst>
                <a:ext uri="{FF2B5EF4-FFF2-40B4-BE49-F238E27FC236}">
                  <a16:creationId xmlns:a16="http://schemas.microsoft.com/office/drawing/2014/main" xmlns="" id="{22DB1F0B-882B-49FA-9F3B-19959592A7ED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7 - 1 = 6</a:t>
              </a:r>
            </a:p>
          </p:txBody>
        </p:sp>
        <p:sp>
          <p:nvSpPr>
            <p:cNvPr id="76" name="Rounded Rectangle 5">
              <a:extLst>
                <a:ext uri="{FF2B5EF4-FFF2-40B4-BE49-F238E27FC236}">
                  <a16:creationId xmlns:a16="http://schemas.microsoft.com/office/drawing/2014/main" xmlns="" id="{32C22BB7-5B77-4E71-9D4A-8DE56618B16A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8 - 1 = 7</a:t>
              </a:r>
            </a:p>
          </p:txBody>
        </p:sp>
        <p:sp>
          <p:nvSpPr>
            <p:cNvPr id="77" name="Rounded Rectangle 5">
              <a:extLst>
                <a:ext uri="{FF2B5EF4-FFF2-40B4-BE49-F238E27FC236}">
                  <a16:creationId xmlns:a16="http://schemas.microsoft.com/office/drawing/2014/main" xmlns="" id="{C6AA6D5F-15BA-4A41-8067-C9F4738C76AD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9 - 1 = 8</a:t>
              </a:r>
            </a:p>
          </p:txBody>
        </p:sp>
        <p:sp>
          <p:nvSpPr>
            <p:cNvPr id="78" name="Rounded Rectangle 5">
              <a:extLst>
                <a:ext uri="{FF2B5EF4-FFF2-40B4-BE49-F238E27FC236}">
                  <a16:creationId xmlns:a16="http://schemas.microsoft.com/office/drawing/2014/main" xmlns="" id="{70E9A59E-9BF8-46AB-B177-0BB95CA1CE55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10 - 1 = 9</a:t>
              </a: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xmlns="" id="{AB9CC84D-687F-4358-90BD-4853A40A2EE7}"/>
              </a:ext>
            </a:extLst>
          </p:cNvPr>
          <p:cNvGrpSpPr/>
          <p:nvPr/>
        </p:nvGrpSpPr>
        <p:grpSpPr>
          <a:xfrm>
            <a:off x="2033781" y="1343573"/>
            <a:ext cx="9519992" cy="551039"/>
            <a:chOff x="2033781" y="1063450"/>
            <a:chExt cx="9519992" cy="551039"/>
          </a:xfrm>
        </p:grpSpPr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xmlns="" id="{31683EB2-A1E6-4CC0-9502-E3A1D52F4ADD}"/>
                </a:ext>
              </a:extLst>
            </p:cNvPr>
            <p:cNvSpPr/>
            <p:nvPr/>
          </p:nvSpPr>
          <p:spPr bwMode="auto">
            <a:xfrm>
              <a:off x="2033781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2 - 2 = 0</a:t>
              </a:r>
            </a:p>
          </p:txBody>
        </p:sp>
        <p:sp>
          <p:nvSpPr>
            <p:cNvPr id="18" name="Rounded Rectangle 5">
              <a:extLst>
                <a:ext uri="{FF2B5EF4-FFF2-40B4-BE49-F238E27FC236}">
                  <a16:creationId xmlns:a16="http://schemas.microsoft.com/office/drawing/2014/main" xmlns="" id="{585F1A23-F8C6-4313-B463-773B646E7594}"/>
                </a:ext>
              </a:extLst>
            </p:cNvPr>
            <p:cNvSpPr/>
            <p:nvPr/>
          </p:nvSpPr>
          <p:spPr bwMode="auto">
            <a:xfrm>
              <a:off x="306619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3 - 2 = 1</a:t>
              </a:r>
            </a:p>
          </p:txBody>
        </p:sp>
        <p:sp>
          <p:nvSpPr>
            <p:cNvPr id="19" name="Rounded Rectangle 5">
              <a:extLst>
                <a:ext uri="{FF2B5EF4-FFF2-40B4-BE49-F238E27FC236}">
                  <a16:creationId xmlns:a16="http://schemas.microsoft.com/office/drawing/2014/main" xmlns="" id="{C508E008-57D7-4177-8FF9-EAEDDFECEDB7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</a:t>
              </a:r>
              <a:r>
                <a:rPr lang="en-US" sz="1600" b="1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 = 2</a:t>
              </a:r>
            </a:p>
          </p:txBody>
        </p:sp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xmlns="" id="{19E0C905-02B2-44D7-A2BA-FFE3238C8391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5 - 2 = 3</a:t>
              </a:r>
            </a:p>
          </p:txBody>
        </p:sp>
        <p:sp>
          <p:nvSpPr>
            <p:cNvPr id="21" name="Rounded Rectangle 5">
              <a:extLst>
                <a:ext uri="{FF2B5EF4-FFF2-40B4-BE49-F238E27FC236}">
                  <a16:creationId xmlns:a16="http://schemas.microsoft.com/office/drawing/2014/main" xmlns="" id="{593E5AFD-3A7B-4775-B01B-51B8ABDFAC00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6 - 2 = 4</a:t>
              </a:r>
            </a:p>
          </p:txBody>
        </p:sp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xmlns="" id="{53A52893-804A-43C4-B8DC-9FC7A4921716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7 - 2 = 5</a:t>
              </a:r>
            </a:p>
          </p:txBody>
        </p:sp>
        <p:sp>
          <p:nvSpPr>
            <p:cNvPr id="23" name="Rounded Rectangle 5">
              <a:extLst>
                <a:ext uri="{FF2B5EF4-FFF2-40B4-BE49-F238E27FC236}">
                  <a16:creationId xmlns:a16="http://schemas.microsoft.com/office/drawing/2014/main" xmlns="" id="{BAC66787-5835-4283-A697-A633EB777799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8 - 2 = 6</a:t>
              </a:r>
            </a:p>
          </p:txBody>
        </p:sp>
        <p:sp>
          <p:nvSpPr>
            <p:cNvPr id="24" name="Rounded Rectangle 5">
              <a:extLst>
                <a:ext uri="{FF2B5EF4-FFF2-40B4-BE49-F238E27FC236}">
                  <a16:creationId xmlns:a16="http://schemas.microsoft.com/office/drawing/2014/main" xmlns="" id="{831951A3-4498-44AB-981E-0950F4B2C233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9 - 2 = 7</a:t>
              </a:r>
            </a:p>
          </p:txBody>
        </p:sp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xmlns="" id="{06DABD87-319D-4470-B4FC-8171A020F4AD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10 - 2 = 8</a:t>
              </a:r>
            </a:p>
          </p:txBody>
        </p:sp>
      </p:grpSp>
      <p:sp>
        <p:nvSpPr>
          <p:cNvPr id="29" name="Rounded Rectangle 5">
            <a:extLst>
              <a:ext uri="{FF2B5EF4-FFF2-40B4-BE49-F238E27FC236}">
                <a16:creationId xmlns:a16="http://schemas.microsoft.com/office/drawing/2014/main" xmlns="" id="{AB872F37-E4F2-46AC-A7BF-100BD3CFED53}"/>
              </a:ext>
            </a:extLst>
          </p:cNvPr>
          <p:cNvSpPr/>
          <p:nvPr/>
        </p:nvSpPr>
        <p:spPr bwMode="auto">
          <a:xfrm>
            <a:off x="3066194" y="195816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3 - 3 = 2</a:t>
            </a: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xmlns="" id="{C274043E-6990-416C-8372-516F453BBC8D}"/>
              </a:ext>
            </a:extLst>
          </p:cNvPr>
          <p:cNvSpPr/>
          <p:nvPr/>
        </p:nvSpPr>
        <p:spPr bwMode="auto">
          <a:xfrm>
            <a:off x="4119125" y="1959582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 </a:t>
            </a:r>
            <a:r>
              <a:rPr lang="en-US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 = 1</a:t>
            </a: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xmlns="" id="{EDE566DB-CDDA-439B-B2C6-D5BABA35D0D8}"/>
              </a:ext>
            </a:extLst>
          </p:cNvPr>
          <p:cNvSpPr/>
          <p:nvPr/>
        </p:nvSpPr>
        <p:spPr bwMode="auto">
          <a:xfrm>
            <a:off x="5161154" y="195816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5 - 3 = 2</a:t>
            </a: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xmlns="" id="{F98F88F2-3DF6-4C31-B195-EF05AE5814EA}"/>
              </a:ext>
            </a:extLst>
          </p:cNvPr>
          <p:cNvSpPr/>
          <p:nvPr/>
        </p:nvSpPr>
        <p:spPr bwMode="auto">
          <a:xfrm>
            <a:off x="6193566" y="195816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6 - 3 = 3</a:t>
            </a: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xmlns="" id="{9A2D28D9-8CA9-4775-9981-8DC558CB505F}"/>
              </a:ext>
            </a:extLst>
          </p:cNvPr>
          <p:cNvSpPr/>
          <p:nvPr/>
        </p:nvSpPr>
        <p:spPr bwMode="auto">
          <a:xfrm>
            <a:off x="7218166" y="195816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7 - 3 = 4</a:t>
            </a: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xmlns="" id="{5DA481F7-2B0E-45A2-B7C0-B6E771ADDFC8}"/>
              </a:ext>
            </a:extLst>
          </p:cNvPr>
          <p:cNvSpPr/>
          <p:nvPr/>
        </p:nvSpPr>
        <p:spPr bwMode="auto">
          <a:xfrm>
            <a:off x="8257323" y="195816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8 - 3 = 5</a:t>
            </a: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xmlns="" id="{2D4766C0-9DF2-4455-9360-EC56D8CFF0B1}"/>
              </a:ext>
            </a:extLst>
          </p:cNvPr>
          <p:cNvSpPr/>
          <p:nvPr/>
        </p:nvSpPr>
        <p:spPr bwMode="auto">
          <a:xfrm>
            <a:off x="9296480" y="1958165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9 - 3 = 6</a:t>
            </a: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xmlns="" id="{61E21419-9227-4798-B52E-447FB495EB83}"/>
              </a:ext>
            </a:extLst>
          </p:cNvPr>
          <p:cNvSpPr/>
          <p:nvPr/>
        </p:nvSpPr>
        <p:spPr bwMode="auto">
          <a:xfrm>
            <a:off x="10448952" y="1943004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10 - 3 = 7</a:t>
            </a: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xmlns="" id="{1F4E4E43-3881-4D66-B883-5EDA3F9B3ABA}"/>
              </a:ext>
            </a:extLst>
          </p:cNvPr>
          <p:cNvSpPr/>
          <p:nvPr/>
        </p:nvSpPr>
        <p:spPr bwMode="auto">
          <a:xfrm>
            <a:off x="4119125" y="2544597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 </a:t>
            </a:r>
            <a:r>
              <a:rPr lang="en-US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 = 0</a:t>
            </a:r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xmlns="" id="{B59F4927-647C-4056-96FC-B5ECDD4F84EC}"/>
              </a:ext>
            </a:extLst>
          </p:cNvPr>
          <p:cNvSpPr/>
          <p:nvPr/>
        </p:nvSpPr>
        <p:spPr bwMode="auto">
          <a:xfrm>
            <a:off x="5161154" y="254318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5 - 4 = 1</a:t>
            </a: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xmlns="" id="{600C0E01-BE77-4C05-9E33-C37404CDCBB9}"/>
              </a:ext>
            </a:extLst>
          </p:cNvPr>
          <p:cNvSpPr/>
          <p:nvPr/>
        </p:nvSpPr>
        <p:spPr bwMode="auto">
          <a:xfrm>
            <a:off x="6193566" y="254318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6 - 4 = 2</a:t>
            </a:r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xmlns="" id="{50228815-5BCA-4A76-B95A-871A3F2D644B}"/>
              </a:ext>
            </a:extLst>
          </p:cNvPr>
          <p:cNvSpPr/>
          <p:nvPr/>
        </p:nvSpPr>
        <p:spPr bwMode="auto">
          <a:xfrm>
            <a:off x="7218166" y="254318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7 - 4 = 3</a:t>
            </a: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xmlns="" id="{DFDAEEB3-91DA-4359-839D-84C13FDA57A8}"/>
              </a:ext>
            </a:extLst>
          </p:cNvPr>
          <p:cNvSpPr/>
          <p:nvPr/>
        </p:nvSpPr>
        <p:spPr bwMode="auto">
          <a:xfrm>
            <a:off x="8257323" y="254318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8 - 4 = 4</a:t>
            </a: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xmlns="" id="{D1C4C15B-5EEF-4971-BB32-90FFFABFAB74}"/>
              </a:ext>
            </a:extLst>
          </p:cNvPr>
          <p:cNvSpPr/>
          <p:nvPr/>
        </p:nvSpPr>
        <p:spPr bwMode="auto">
          <a:xfrm>
            <a:off x="9296480" y="2543180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9 - 4 = 5</a:t>
            </a:r>
          </a:p>
        </p:txBody>
      </p:sp>
      <p:sp>
        <p:nvSpPr>
          <p:cNvPr id="47" name="Rounded Rectangle 5">
            <a:extLst>
              <a:ext uri="{FF2B5EF4-FFF2-40B4-BE49-F238E27FC236}">
                <a16:creationId xmlns:a16="http://schemas.microsoft.com/office/drawing/2014/main" xmlns="" id="{038F8E01-3A34-48EA-B73B-98CA65FAE740}"/>
              </a:ext>
            </a:extLst>
          </p:cNvPr>
          <p:cNvSpPr/>
          <p:nvPr/>
        </p:nvSpPr>
        <p:spPr bwMode="auto">
          <a:xfrm>
            <a:off x="10448952" y="2528019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10 - 4 = 6</a:t>
            </a:r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xmlns="" id="{20F6FB90-B340-4580-90ED-703E706AC000}"/>
              </a:ext>
            </a:extLst>
          </p:cNvPr>
          <p:cNvSpPr/>
          <p:nvPr/>
        </p:nvSpPr>
        <p:spPr bwMode="auto">
          <a:xfrm>
            <a:off x="5161154" y="3136589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5 - 5 = 0</a:t>
            </a: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xmlns="" id="{5CE381D9-787E-48AD-9290-46E212BBF5A3}"/>
              </a:ext>
            </a:extLst>
          </p:cNvPr>
          <p:cNvSpPr/>
          <p:nvPr/>
        </p:nvSpPr>
        <p:spPr bwMode="auto">
          <a:xfrm>
            <a:off x="6193566" y="3136589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6 - 5 = 1</a:t>
            </a:r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xmlns="" id="{D6225C25-0006-4CD0-8923-E25A1CA0DC5D}"/>
              </a:ext>
            </a:extLst>
          </p:cNvPr>
          <p:cNvSpPr/>
          <p:nvPr/>
        </p:nvSpPr>
        <p:spPr bwMode="auto">
          <a:xfrm>
            <a:off x="7218166" y="3136589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7 - 5 = 2</a:t>
            </a:r>
          </a:p>
        </p:txBody>
      </p:sp>
      <p:sp>
        <p:nvSpPr>
          <p:cNvPr id="56" name="Rounded Rectangle 5">
            <a:extLst>
              <a:ext uri="{FF2B5EF4-FFF2-40B4-BE49-F238E27FC236}">
                <a16:creationId xmlns:a16="http://schemas.microsoft.com/office/drawing/2014/main" xmlns="" id="{999E6CDE-4379-4C46-814E-E608A0861F7E}"/>
              </a:ext>
            </a:extLst>
          </p:cNvPr>
          <p:cNvSpPr/>
          <p:nvPr/>
        </p:nvSpPr>
        <p:spPr bwMode="auto">
          <a:xfrm>
            <a:off x="8257323" y="3136589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8 - 5 = 3</a:t>
            </a:r>
          </a:p>
        </p:txBody>
      </p:sp>
      <p:sp>
        <p:nvSpPr>
          <p:cNvPr id="57" name="Rounded Rectangle 5">
            <a:extLst>
              <a:ext uri="{FF2B5EF4-FFF2-40B4-BE49-F238E27FC236}">
                <a16:creationId xmlns:a16="http://schemas.microsoft.com/office/drawing/2014/main" xmlns="" id="{699278C4-6614-42B7-A8BB-D4A77E741055}"/>
              </a:ext>
            </a:extLst>
          </p:cNvPr>
          <p:cNvSpPr/>
          <p:nvPr/>
        </p:nvSpPr>
        <p:spPr bwMode="auto">
          <a:xfrm>
            <a:off x="9296480" y="3136589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9 - 5 = 4</a:t>
            </a:r>
          </a:p>
        </p:txBody>
      </p:sp>
      <p:sp>
        <p:nvSpPr>
          <p:cNvPr id="58" name="Rounded Rectangle 5">
            <a:extLst>
              <a:ext uri="{FF2B5EF4-FFF2-40B4-BE49-F238E27FC236}">
                <a16:creationId xmlns:a16="http://schemas.microsoft.com/office/drawing/2014/main" xmlns="" id="{086110B0-CABF-43BC-B4BD-8C8A6144157B}"/>
              </a:ext>
            </a:extLst>
          </p:cNvPr>
          <p:cNvSpPr/>
          <p:nvPr/>
        </p:nvSpPr>
        <p:spPr bwMode="auto">
          <a:xfrm>
            <a:off x="10448952" y="3121428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10 - 5 = 5</a:t>
            </a:r>
          </a:p>
        </p:txBody>
      </p:sp>
      <p:sp>
        <p:nvSpPr>
          <p:cNvPr id="65" name="Rounded Rectangle 5">
            <a:extLst>
              <a:ext uri="{FF2B5EF4-FFF2-40B4-BE49-F238E27FC236}">
                <a16:creationId xmlns:a16="http://schemas.microsoft.com/office/drawing/2014/main" xmlns="" id="{F3D9120F-0C23-4D86-9C3F-B2FD8E5AF40F}"/>
              </a:ext>
            </a:extLst>
          </p:cNvPr>
          <p:cNvSpPr/>
          <p:nvPr/>
        </p:nvSpPr>
        <p:spPr bwMode="auto">
          <a:xfrm>
            <a:off x="6201736" y="372233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6 - 6 = 0</a:t>
            </a:r>
          </a:p>
        </p:txBody>
      </p:sp>
      <p:sp>
        <p:nvSpPr>
          <p:cNvPr id="66" name="Rounded Rectangle 5">
            <a:extLst>
              <a:ext uri="{FF2B5EF4-FFF2-40B4-BE49-F238E27FC236}">
                <a16:creationId xmlns:a16="http://schemas.microsoft.com/office/drawing/2014/main" xmlns="" id="{0801C52D-DF77-4648-BC66-E6F89E861057}"/>
              </a:ext>
            </a:extLst>
          </p:cNvPr>
          <p:cNvSpPr/>
          <p:nvPr/>
        </p:nvSpPr>
        <p:spPr bwMode="auto">
          <a:xfrm>
            <a:off x="7226336" y="372233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7 - 6 = 1</a:t>
            </a:r>
          </a:p>
        </p:txBody>
      </p:sp>
      <p:sp>
        <p:nvSpPr>
          <p:cNvPr id="67" name="Rounded Rectangle 5">
            <a:extLst>
              <a:ext uri="{FF2B5EF4-FFF2-40B4-BE49-F238E27FC236}">
                <a16:creationId xmlns:a16="http://schemas.microsoft.com/office/drawing/2014/main" xmlns="" id="{EB313E1F-5F88-4702-B59C-DAE8BA9D6965}"/>
              </a:ext>
            </a:extLst>
          </p:cNvPr>
          <p:cNvSpPr/>
          <p:nvPr/>
        </p:nvSpPr>
        <p:spPr bwMode="auto">
          <a:xfrm>
            <a:off x="8265493" y="372233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8 - 6 = 2</a:t>
            </a:r>
          </a:p>
        </p:txBody>
      </p:sp>
      <p:sp>
        <p:nvSpPr>
          <p:cNvPr id="68" name="Rounded Rectangle 5">
            <a:extLst>
              <a:ext uri="{FF2B5EF4-FFF2-40B4-BE49-F238E27FC236}">
                <a16:creationId xmlns:a16="http://schemas.microsoft.com/office/drawing/2014/main" xmlns="" id="{56040C22-C4AB-4ACE-81FC-8787FCF3AEAF}"/>
              </a:ext>
            </a:extLst>
          </p:cNvPr>
          <p:cNvSpPr/>
          <p:nvPr/>
        </p:nvSpPr>
        <p:spPr bwMode="auto">
          <a:xfrm>
            <a:off x="9304650" y="3722330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9 - 6 = 3</a:t>
            </a:r>
          </a:p>
        </p:txBody>
      </p:sp>
      <p:sp>
        <p:nvSpPr>
          <p:cNvPr id="79" name="Rounded Rectangle 5">
            <a:extLst>
              <a:ext uri="{FF2B5EF4-FFF2-40B4-BE49-F238E27FC236}">
                <a16:creationId xmlns:a16="http://schemas.microsoft.com/office/drawing/2014/main" xmlns="" id="{9DE4F310-33B7-4F84-A255-EA5409B3E5EB}"/>
              </a:ext>
            </a:extLst>
          </p:cNvPr>
          <p:cNvSpPr/>
          <p:nvPr/>
        </p:nvSpPr>
        <p:spPr bwMode="auto">
          <a:xfrm>
            <a:off x="10457122" y="3707169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10 - 6 = 4</a:t>
            </a:r>
          </a:p>
        </p:txBody>
      </p:sp>
      <p:sp>
        <p:nvSpPr>
          <p:cNvPr id="87" name="Rounded Rectangle 5">
            <a:extLst>
              <a:ext uri="{FF2B5EF4-FFF2-40B4-BE49-F238E27FC236}">
                <a16:creationId xmlns:a16="http://schemas.microsoft.com/office/drawing/2014/main" xmlns="" id="{D5FF0DD6-9EA4-4912-BE9A-7CCE85CA20AD}"/>
              </a:ext>
            </a:extLst>
          </p:cNvPr>
          <p:cNvSpPr/>
          <p:nvPr/>
        </p:nvSpPr>
        <p:spPr bwMode="auto">
          <a:xfrm>
            <a:off x="7236357" y="4321121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7 - 7 = 0</a:t>
            </a:r>
          </a:p>
        </p:txBody>
      </p:sp>
      <p:sp>
        <p:nvSpPr>
          <p:cNvPr id="88" name="Rounded Rectangle 5">
            <a:extLst>
              <a:ext uri="{FF2B5EF4-FFF2-40B4-BE49-F238E27FC236}">
                <a16:creationId xmlns:a16="http://schemas.microsoft.com/office/drawing/2014/main" xmlns="" id="{2A6FB8E9-7F72-486C-A025-CFBD0442D0C8}"/>
              </a:ext>
            </a:extLst>
          </p:cNvPr>
          <p:cNvSpPr/>
          <p:nvPr/>
        </p:nvSpPr>
        <p:spPr bwMode="auto">
          <a:xfrm>
            <a:off x="8275514" y="4321121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8 - 7 = 1</a:t>
            </a:r>
          </a:p>
        </p:txBody>
      </p:sp>
      <p:sp>
        <p:nvSpPr>
          <p:cNvPr id="89" name="Rounded Rectangle 5">
            <a:extLst>
              <a:ext uri="{FF2B5EF4-FFF2-40B4-BE49-F238E27FC236}">
                <a16:creationId xmlns:a16="http://schemas.microsoft.com/office/drawing/2014/main" xmlns="" id="{E14B8308-6329-4B9E-8EDE-23A6BA0CEC87}"/>
              </a:ext>
            </a:extLst>
          </p:cNvPr>
          <p:cNvSpPr/>
          <p:nvPr/>
        </p:nvSpPr>
        <p:spPr bwMode="auto">
          <a:xfrm>
            <a:off x="9314671" y="4321121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9 - 7 = 2</a:t>
            </a:r>
          </a:p>
        </p:txBody>
      </p:sp>
      <p:sp>
        <p:nvSpPr>
          <p:cNvPr id="90" name="Rounded Rectangle 5">
            <a:extLst>
              <a:ext uri="{FF2B5EF4-FFF2-40B4-BE49-F238E27FC236}">
                <a16:creationId xmlns:a16="http://schemas.microsoft.com/office/drawing/2014/main" xmlns="" id="{AE49C76F-3724-4406-A8CA-9ABED01F6530}"/>
              </a:ext>
            </a:extLst>
          </p:cNvPr>
          <p:cNvSpPr/>
          <p:nvPr/>
        </p:nvSpPr>
        <p:spPr bwMode="auto">
          <a:xfrm>
            <a:off x="10467143" y="4305960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10 - 7 = 3</a:t>
            </a:r>
          </a:p>
        </p:txBody>
      </p:sp>
      <p:sp>
        <p:nvSpPr>
          <p:cNvPr id="99" name="Rounded Rectangle 5">
            <a:extLst>
              <a:ext uri="{FF2B5EF4-FFF2-40B4-BE49-F238E27FC236}">
                <a16:creationId xmlns:a16="http://schemas.microsoft.com/office/drawing/2014/main" xmlns="" id="{3E2E46CF-2AA5-401A-9FBB-C4D68D5B5744}"/>
              </a:ext>
            </a:extLst>
          </p:cNvPr>
          <p:cNvSpPr/>
          <p:nvPr/>
        </p:nvSpPr>
        <p:spPr bwMode="auto">
          <a:xfrm>
            <a:off x="8257323" y="491591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8 - 8 = 0</a:t>
            </a:r>
          </a:p>
        </p:txBody>
      </p:sp>
      <p:sp>
        <p:nvSpPr>
          <p:cNvPr id="100" name="Rounded Rectangle 5">
            <a:extLst>
              <a:ext uri="{FF2B5EF4-FFF2-40B4-BE49-F238E27FC236}">
                <a16:creationId xmlns:a16="http://schemas.microsoft.com/office/drawing/2014/main" xmlns="" id="{3E9214A5-57D1-4841-97FD-10766A52AADF}"/>
              </a:ext>
            </a:extLst>
          </p:cNvPr>
          <p:cNvSpPr/>
          <p:nvPr/>
        </p:nvSpPr>
        <p:spPr bwMode="auto">
          <a:xfrm>
            <a:off x="9296480" y="4915915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9 - 8 = 1</a:t>
            </a:r>
          </a:p>
        </p:txBody>
      </p:sp>
      <p:sp>
        <p:nvSpPr>
          <p:cNvPr id="101" name="Rounded Rectangle 5">
            <a:extLst>
              <a:ext uri="{FF2B5EF4-FFF2-40B4-BE49-F238E27FC236}">
                <a16:creationId xmlns:a16="http://schemas.microsoft.com/office/drawing/2014/main" xmlns="" id="{3F9709BC-F62A-45BC-9B0B-9227D1E36BD3}"/>
              </a:ext>
            </a:extLst>
          </p:cNvPr>
          <p:cNvSpPr/>
          <p:nvPr/>
        </p:nvSpPr>
        <p:spPr bwMode="auto">
          <a:xfrm>
            <a:off x="10448952" y="4900754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10 - 8 = 2</a:t>
            </a:r>
          </a:p>
        </p:txBody>
      </p:sp>
      <p:sp>
        <p:nvSpPr>
          <p:cNvPr id="104" name="Rounded Rectangle 5">
            <a:extLst>
              <a:ext uri="{FF2B5EF4-FFF2-40B4-BE49-F238E27FC236}">
                <a16:creationId xmlns:a16="http://schemas.microsoft.com/office/drawing/2014/main" xmlns="" id="{F3CC5943-A981-4127-96F2-E2FE1AF25A59}"/>
              </a:ext>
            </a:extLst>
          </p:cNvPr>
          <p:cNvSpPr/>
          <p:nvPr/>
        </p:nvSpPr>
        <p:spPr bwMode="auto">
          <a:xfrm>
            <a:off x="9314671" y="5500185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9 - 9 = 0</a:t>
            </a:r>
          </a:p>
        </p:txBody>
      </p:sp>
      <p:sp>
        <p:nvSpPr>
          <p:cNvPr id="105" name="Rounded Rectangle 5">
            <a:extLst>
              <a:ext uri="{FF2B5EF4-FFF2-40B4-BE49-F238E27FC236}">
                <a16:creationId xmlns:a16="http://schemas.microsoft.com/office/drawing/2014/main" xmlns="" id="{D38A01B5-B307-463E-B590-3B0F52382B4B}"/>
              </a:ext>
            </a:extLst>
          </p:cNvPr>
          <p:cNvSpPr/>
          <p:nvPr/>
        </p:nvSpPr>
        <p:spPr bwMode="auto">
          <a:xfrm>
            <a:off x="10467143" y="5485024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10 - 9 = 1</a:t>
            </a:r>
          </a:p>
        </p:txBody>
      </p:sp>
      <p:sp>
        <p:nvSpPr>
          <p:cNvPr id="109" name="Rounded Rectangle 5">
            <a:extLst>
              <a:ext uri="{FF2B5EF4-FFF2-40B4-BE49-F238E27FC236}">
                <a16:creationId xmlns:a16="http://schemas.microsoft.com/office/drawing/2014/main" xmlns="" id="{16975489-8F5B-48BB-9127-060170D3A177}"/>
              </a:ext>
            </a:extLst>
          </p:cNvPr>
          <p:cNvSpPr/>
          <p:nvPr/>
        </p:nvSpPr>
        <p:spPr bwMode="auto">
          <a:xfrm>
            <a:off x="10401301" y="6080484"/>
            <a:ext cx="117527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10 - 10 = 0</a:t>
            </a:r>
          </a:p>
        </p:txBody>
      </p:sp>
      <p:pic>
        <p:nvPicPr>
          <p:cNvPr id="119" name="图片 12">
            <a:extLst>
              <a:ext uri="{FF2B5EF4-FFF2-40B4-BE49-F238E27FC236}">
                <a16:creationId xmlns:a16="http://schemas.microsoft.com/office/drawing/2014/main" xmlns="" id="{1805997B-82F4-42EF-9682-8954FA0191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3537" y="4333009"/>
            <a:ext cx="1366990" cy="212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21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5" grpId="0" animBg="1"/>
      <p:bldP spid="66" grpId="0" animBg="1"/>
      <p:bldP spid="67" grpId="0" animBg="1"/>
      <p:bldP spid="68" grpId="0" animBg="1"/>
      <p:bldP spid="79" grpId="0" animBg="1"/>
      <p:bldP spid="87" grpId="0" animBg="1"/>
      <p:bldP spid="88" grpId="0" animBg="1"/>
      <p:bldP spid="89" grpId="0" animBg="1"/>
      <p:bldP spid="90" grpId="0" animBg="1"/>
      <p:bldP spid="99" grpId="0" animBg="1"/>
      <p:bldP spid="100" grpId="0" animBg="1"/>
      <p:bldP spid="101" grpId="0" animBg="1"/>
      <p:bldP spid="104" grpId="0" animBg="1"/>
      <p:bldP spid="105" grpId="0" animBg="1"/>
      <p:bldP spid="1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500" y="408739"/>
            <a:ext cx="12288506" cy="6353881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xmlns="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-289021" y="408740"/>
            <a:ext cx="1372110" cy="921940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4FB8644C-4076-4028-83C7-835CCC7EB765}"/>
              </a:ext>
            </a:extLst>
          </p:cNvPr>
          <p:cNvGrpSpPr/>
          <p:nvPr/>
        </p:nvGrpSpPr>
        <p:grpSpPr>
          <a:xfrm>
            <a:off x="927652" y="762177"/>
            <a:ext cx="10630373" cy="551039"/>
            <a:chOff x="1001369" y="1063450"/>
            <a:chExt cx="10552404" cy="551039"/>
          </a:xfrm>
        </p:grpSpPr>
        <p:sp>
          <p:nvSpPr>
            <p:cNvPr id="69" name="Rounded Rectangle 5">
              <a:extLst>
                <a:ext uri="{FF2B5EF4-FFF2-40B4-BE49-F238E27FC236}">
                  <a16:creationId xmlns:a16="http://schemas.microsoft.com/office/drawing/2014/main" xmlns="" id="{893719EE-172A-4CCC-B124-5A7B0D5EDA14}"/>
                </a:ext>
              </a:extLst>
            </p:cNvPr>
            <p:cNvSpPr/>
            <p:nvPr/>
          </p:nvSpPr>
          <p:spPr bwMode="auto">
            <a:xfrm>
              <a:off x="1001369" y="106345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1 - 1 = 0</a:t>
              </a:r>
            </a:p>
          </p:txBody>
        </p:sp>
        <p:sp>
          <p:nvSpPr>
            <p:cNvPr id="70" name="Rounded Rectangle 5">
              <a:extLst>
                <a:ext uri="{FF2B5EF4-FFF2-40B4-BE49-F238E27FC236}">
                  <a16:creationId xmlns:a16="http://schemas.microsoft.com/office/drawing/2014/main" xmlns="" id="{25F74936-EDD7-4589-9BC2-6AAFAB310ECB}"/>
                </a:ext>
              </a:extLst>
            </p:cNvPr>
            <p:cNvSpPr/>
            <p:nvPr/>
          </p:nvSpPr>
          <p:spPr bwMode="auto">
            <a:xfrm>
              <a:off x="2033781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2 - 1 = 1</a:t>
              </a:r>
            </a:p>
          </p:txBody>
        </p:sp>
        <p:sp>
          <p:nvSpPr>
            <p:cNvPr id="71" name="Rounded Rectangle 5">
              <a:extLst>
                <a:ext uri="{FF2B5EF4-FFF2-40B4-BE49-F238E27FC236}">
                  <a16:creationId xmlns:a16="http://schemas.microsoft.com/office/drawing/2014/main" xmlns="" id="{F51CFDA9-93D1-4EC6-A4CB-18D151A8AE70}"/>
                </a:ext>
              </a:extLst>
            </p:cNvPr>
            <p:cNvSpPr/>
            <p:nvPr/>
          </p:nvSpPr>
          <p:spPr bwMode="auto">
            <a:xfrm>
              <a:off x="306619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3 - 1 = 2</a:t>
              </a:r>
            </a:p>
          </p:txBody>
        </p:sp>
        <p:sp>
          <p:nvSpPr>
            <p:cNvPr id="72" name="Rounded Rectangle 5">
              <a:extLst>
                <a:ext uri="{FF2B5EF4-FFF2-40B4-BE49-F238E27FC236}">
                  <a16:creationId xmlns:a16="http://schemas.microsoft.com/office/drawing/2014/main" xmlns="" id="{71C01B78-A67E-4D66-9B37-B8D27AB9CEB9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4 - 1 = 3</a:t>
              </a:r>
            </a:p>
          </p:txBody>
        </p:sp>
        <p:sp>
          <p:nvSpPr>
            <p:cNvPr id="73" name="Rounded Rectangle 5">
              <a:extLst>
                <a:ext uri="{FF2B5EF4-FFF2-40B4-BE49-F238E27FC236}">
                  <a16:creationId xmlns:a16="http://schemas.microsoft.com/office/drawing/2014/main" xmlns="" id="{6EFF50A1-67C7-4573-9ACA-230C74C8AF32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5 - 1 = 4</a:t>
              </a:r>
            </a:p>
          </p:txBody>
        </p:sp>
        <p:sp>
          <p:nvSpPr>
            <p:cNvPr id="74" name="Rounded Rectangle 5">
              <a:extLst>
                <a:ext uri="{FF2B5EF4-FFF2-40B4-BE49-F238E27FC236}">
                  <a16:creationId xmlns:a16="http://schemas.microsoft.com/office/drawing/2014/main" xmlns="" id="{1E01360D-9635-4514-A361-908CD99A8FCE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6 - 1 = 5</a:t>
              </a:r>
            </a:p>
          </p:txBody>
        </p:sp>
        <p:sp>
          <p:nvSpPr>
            <p:cNvPr id="75" name="Rounded Rectangle 5">
              <a:extLst>
                <a:ext uri="{FF2B5EF4-FFF2-40B4-BE49-F238E27FC236}">
                  <a16:creationId xmlns:a16="http://schemas.microsoft.com/office/drawing/2014/main" xmlns="" id="{22DB1F0B-882B-49FA-9F3B-19959592A7ED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7 - 1 = 6</a:t>
              </a:r>
            </a:p>
          </p:txBody>
        </p:sp>
        <p:sp>
          <p:nvSpPr>
            <p:cNvPr id="76" name="Rounded Rectangle 5">
              <a:extLst>
                <a:ext uri="{FF2B5EF4-FFF2-40B4-BE49-F238E27FC236}">
                  <a16:creationId xmlns:a16="http://schemas.microsoft.com/office/drawing/2014/main" xmlns="" id="{32C22BB7-5B77-4E71-9D4A-8DE56618B16A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8 - 1 = 7</a:t>
              </a:r>
            </a:p>
          </p:txBody>
        </p:sp>
        <p:sp>
          <p:nvSpPr>
            <p:cNvPr id="77" name="Rounded Rectangle 5">
              <a:extLst>
                <a:ext uri="{FF2B5EF4-FFF2-40B4-BE49-F238E27FC236}">
                  <a16:creationId xmlns:a16="http://schemas.microsoft.com/office/drawing/2014/main" xmlns="" id="{C6AA6D5F-15BA-4A41-8067-C9F4738C76AD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9 - 1 = 8</a:t>
              </a:r>
            </a:p>
          </p:txBody>
        </p:sp>
        <p:sp>
          <p:nvSpPr>
            <p:cNvPr id="78" name="Rounded Rectangle 5">
              <a:extLst>
                <a:ext uri="{FF2B5EF4-FFF2-40B4-BE49-F238E27FC236}">
                  <a16:creationId xmlns:a16="http://schemas.microsoft.com/office/drawing/2014/main" xmlns="" id="{70E9A59E-9BF8-46AB-B177-0BB95CA1CE55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10 - 1 = 9</a:t>
              </a: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xmlns="" id="{AB9CC84D-687F-4358-90BD-4853A40A2EE7}"/>
              </a:ext>
            </a:extLst>
          </p:cNvPr>
          <p:cNvGrpSpPr/>
          <p:nvPr/>
        </p:nvGrpSpPr>
        <p:grpSpPr>
          <a:xfrm>
            <a:off x="1828800" y="1343573"/>
            <a:ext cx="9724973" cy="551039"/>
            <a:chOff x="2033781" y="1063450"/>
            <a:chExt cx="9519992" cy="551039"/>
          </a:xfrm>
        </p:grpSpPr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xmlns="" id="{31683EB2-A1E6-4CC0-9502-E3A1D52F4ADD}"/>
                </a:ext>
              </a:extLst>
            </p:cNvPr>
            <p:cNvSpPr/>
            <p:nvPr/>
          </p:nvSpPr>
          <p:spPr bwMode="auto">
            <a:xfrm>
              <a:off x="2033781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2 - 2 = 0</a:t>
              </a:r>
            </a:p>
          </p:txBody>
        </p:sp>
        <p:sp>
          <p:nvSpPr>
            <p:cNvPr id="18" name="Rounded Rectangle 5">
              <a:extLst>
                <a:ext uri="{FF2B5EF4-FFF2-40B4-BE49-F238E27FC236}">
                  <a16:creationId xmlns:a16="http://schemas.microsoft.com/office/drawing/2014/main" xmlns="" id="{585F1A23-F8C6-4313-B463-773B646E7594}"/>
                </a:ext>
              </a:extLst>
            </p:cNvPr>
            <p:cNvSpPr/>
            <p:nvPr/>
          </p:nvSpPr>
          <p:spPr bwMode="auto">
            <a:xfrm>
              <a:off x="306619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3 - 2 = 1</a:t>
              </a:r>
            </a:p>
          </p:txBody>
        </p:sp>
        <p:sp>
          <p:nvSpPr>
            <p:cNvPr id="19" name="Rounded Rectangle 5">
              <a:extLst>
                <a:ext uri="{FF2B5EF4-FFF2-40B4-BE49-F238E27FC236}">
                  <a16:creationId xmlns:a16="http://schemas.microsoft.com/office/drawing/2014/main" xmlns="" id="{C508E008-57D7-4177-8FF9-EAEDDFECEDB7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4 - 2 = 2</a:t>
              </a:r>
            </a:p>
          </p:txBody>
        </p:sp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xmlns="" id="{19E0C905-02B2-44D7-A2BA-FFE3238C8391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5 - 2 = 3</a:t>
              </a:r>
            </a:p>
          </p:txBody>
        </p:sp>
        <p:sp>
          <p:nvSpPr>
            <p:cNvPr id="21" name="Rounded Rectangle 5">
              <a:extLst>
                <a:ext uri="{FF2B5EF4-FFF2-40B4-BE49-F238E27FC236}">
                  <a16:creationId xmlns:a16="http://schemas.microsoft.com/office/drawing/2014/main" xmlns="" id="{593E5AFD-3A7B-4775-B01B-51B8ABDFAC00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6 - 2 = 4</a:t>
              </a:r>
            </a:p>
          </p:txBody>
        </p:sp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xmlns="" id="{53A52893-804A-43C4-B8DC-9FC7A4921716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7 - 2 = 5</a:t>
              </a:r>
            </a:p>
          </p:txBody>
        </p:sp>
        <p:sp>
          <p:nvSpPr>
            <p:cNvPr id="23" name="Rounded Rectangle 5">
              <a:extLst>
                <a:ext uri="{FF2B5EF4-FFF2-40B4-BE49-F238E27FC236}">
                  <a16:creationId xmlns:a16="http://schemas.microsoft.com/office/drawing/2014/main" xmlns="" id="{BAC66787-5835-4283-A697-A633EB777799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8 - 2 = 6</a:t>
              </a:r>
            </a:p>
          </p:txBody>
        </p:sp>
        <p:sp>
          <p:nvSpPr>
            <p:cNvPr id="24" name="Rounded Rectangle 5">
              <a:extLst>
                <a:ext uri="{FF2B5EF4-FFF2-40B4-BE49-F238E27FC236}">
                  <a16:creationId xmlns:a16="http://schemas.microsoft.com/office/drawing/2014/main" xmlns="" id="{831951A3-4498-44AB-981E-0950F4B2C233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9 - 2 = 7</a:t>
              </a:r>
            </a:p>
          </p:txBody>
        </p:sp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xmlns="" id="{06DABD87-319D-4470-B4FC-8171A020F4AD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10 - 2 = 8</a:t>
              </a: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xmlns="" id="{05557AF6-3D72-4EED-AFC1-930D0F3C8C3F}"/>
              </a:ext>
            </a:extLst>
          </p:cNvPr>
          <p:cNvGrpSpPr/>
          <p:nvPr/>
        </p:nvGrpSpPr>
        <p:grpSpPr>
          <a:xfrm>
            <a:off x="2750442" y="1943004"/>
            <a:ext cx="8803332" cy="551039"/>
            <a:chOff x="3066194" y="1063450"/>
            <a:chExt cx="8487579" cy="551039"/>
          </a:xfrm>
        </p:grpSpPr>
        <p:sp>
          <p:nvSpPr>
            <p:cNvPr id="29" name="Rounded Rectangle 5">
              <a:extLst>
                <a:ext uri="{FF2B5EF4-FFF2-40B4-BE49-F238E27FC236}">
                  <a16:creationId xmlns:a16="http://schemas.microsoft.com/office/drawing/2014/main" xmlns="" id="{AB872F37-E4F2-46AC-A7BF-100BD3CFED53}"/>
                </a:ext>
              </a:extLst>
            </p:cNvPr>
            <p:cNvSpPr/>
            <p:nvPr/>
          </p:nvSpPr>
          <p:spPr bwMode="auto">
            <a:xfrm>
              <a:off x="306619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3 - 3 = 2</a:t>
              </a:r>
            </a:p>
          </p:txBody>
        </p:sp>
        <p:sp>
          <p:nvSpPr>
            <p:cNvPr id="30" name="Rounded Rectangle 5">
              <a:extLst>
                <a:ext uri="{FF2B5EF4-FFF2-40B4-BE49-F238E27FC236}">
                  <a16:creationId xmlns:a16="http://schemas.microsoft.com/office/drawing/2014/main" xmlns="" id="{C274043E-6990-416C-8372-516F453BBC8D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4 - 3 = 1</a:t>
              </a:r>
            </a:p>
          </p:txBody>
        </p:sp>
        <p:sp>
          <p:nvSpPr>
            <p:cNvPr id="31" name="Rounded Rectangle 5">
              <a:extLst>
                <a:ext uri="{FF2B5EF4-FFF2-40B4-BE49-F238E27FC236}">
                  <a16:creationId xmlns:a16="http://schemas.microsoft.com/office/drawing/2014/main" xmlns="" id="{EDE566DB-CDDA-439B-B2C6-D5BABA35D0D8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5 - 3 = 2</a:t>
              </a:r>
            </a:p>
          </p:txBody>
        </p:sp>
        <p:sp>
          <p:nvSpPr>
            <p:cNvPr id="32" name="Rounded Rectangle 5">
              <a:extLst>
                <a:ext uri="{FF2B5EF4-FFF2-40B4-BE49-F238E27FC236}">
                  <a16:creationId xmlns:a16="http://schemas.microsoft.com/office/drawing/2014/main" xmlns="" id="{F98F88F2-3DF6-4C31-B195-EF05AE5814EA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6 - 3 = 3</a:t>
              </a:r>
            </a:p>
          </p:txBody>
        </p:sp>
        <p:sp>
          <p:nvSpPr>
            <p:cNvPr id="33" name="Rounded Rectangle 5">
              <a:extLst>
                <a:ext uri="{FF2B5EF4-FFF2-40B4-BE49-F238E27FC236}">
                  <a16:creationId xmlns:a16="http://schemas.microsoft.com/office/drawing/2014/main" xmlns="" id="{9A2D28D9-8CA9-4775-9981-8DC558CB505F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7 - 3 = 4</a:t>
              </a:r>
            </a:p>
          </p:txBody>
        </p:sp>
        <p:sp>
          <p:nvSpPr>
            <p:cNvPr id="34" name="Rounded Rectangle 5">
              <a:extLst>
                <a:ext uri="{FF2B5EF4-FFF2-40B4-BE49-F238E27FC236}">
                  <a16:creationId xmlns:a16="http://schemas.microsoft.com/office/drawing/2014/main" xmlns="" id="{5DA481F7-2B0E-45A2-B7C0-B6E771ADDFC8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8 - 3 = 5</a:t>
              </a:r>
            </a:p>
          </p:txBody>
        </p:sp>
        <p:sp>
          <p:nvSpPr>
            <p:cNvPr id="35" name="Rounded Rectangle 5">
              <a:extLst>
                <a:ext uri="{FF2B5EF4-FFF2-40B4-BE49-F238E27FC236}">
                  <a16:creationId xmlns:a16="http://schemas.microsoft.com/office/drawing/2014/main" xmlns="" id="{2D4766C0-9DF2-4455-9360-EC56D8CFF0B1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9 - 3 = 6</a:t>
              </a:r>
            </a:p>
          </p:txBody>
        </p:sp>
        <p:sp>
          <p:nvSpPr>
            <p:cNvPr id="36" name="Rounded Rectangle 5">
              <a:extLst>
                <a:ext uri="{FF2B5EF4-FFF2-40B4-BE49-F238E27FC236}">
                  <a16:creationId xmlns:a16="http://schemas.microsoft.com/office/drawing/2014/main" xmlns="" id="{61E21419-9227-4798-B52E-447FB495EB83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10 - 3 = 7</a:t>
              </a:r>
            </a:p>
          </p:txBody>
        </p:sp>
      </p:grp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792D322A-8D91-4B77-90FC-9EBB9EA1D409}"/>
              </a:ext>
            </a:extLst>
          </p:cNvPr>
          <p:cNvGrpSpPr/>
          <p:nvPr/>
        </p:nvGrpSpPr>
        <p:grpSpPr>
          <a:xfrm>
            <a:off x="3842544" y="2528019"/>
            <a:ext cx="7711229" cy="551039"/>
            <a:chOff x="4119125" y="1063450"/>
            <a:chExt cx="7434648" cy="551039"/>
          </a:xfrm>
        </p:grpSpPr>
        <p:sp>
          <p:nvSpPr>
            <p:cNvPr id="41" name="Rounded Rectangle 5">
              <a:extLst>
                <a:ext uri="{FF2B5EF4-FFF2-40B4-BE49-F238E27FC236}">
                  <a16:creationId xmlns:a16="http://schemas.microsoft.com/office/drawing/2014/main" xmlns="" id="{1F4E4E43-3881-4D66-B883-5EDA3F9B3ABA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4 - 4 = 0</a:t>
              </a:r>
            </a:p>
          </p:txBody>
        </p:sp>
        <p:sp>
          <p:nvSpPr>
            <p:cNvPr id="42" name="Rounded Rectangle 5">
              <a:extLst>
                <a:ext uri="{FF2B5EF4-FFF2-40B4-BE49-F238E27FC236}">
                  <a16:creationId xmlns:a16="http://schemas.microsoft.com/office/drawing/2014/main" xmlns="" id="{B59F4927-647C-4056-96FC-B5ECDD4F84EC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5 - 4 = 1</a:t>
              </a:r>
            </a:p>
          </p:txBody>
        </p:sp>
        <p:sp>
          <p:nvSpPr>
            <p:cNvPr id="43" name="Rounded Rectangle 5">
              <a:extLst>
                <a:ext uri="{FF2B5EF4-FFF2-40B4-BE49-F238E27FC236}">
                  <a16:creationId xmlns:a16="http://schemas.microsoft.com/office/drawing/2014/main" xmlns="" id="{600C0E01-BE77-4C05-9E33-C37404CDCBB9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6 - 4 = 2</a:t>
              </a:r>
            </a:p>
          </p:txBody>
        </p:sp>
        <p:sp>
          <p:nvSpPr>
            <p:cNvPr id="44" name="Rounded Rectangle 5">
              <a:extLst>
                <a:ext uri="{FF2B5EF4-FFF2-40B4-BE49-F238E27FC236}">
                  <a16:creationId xmlns:a16="http://schemas.microsoft.com/office/drawing/2014/main" xmlns="" id="{50228815-5BCA-4A76-B95A-871A3F2D644B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7 - 4 = 3</a:t>
              </a:r>
            </a:p>
          </p:txBody>
        </p:sp>
        <p:sp>
          <p:nvSpPr>
            <p:cNvPr id="45" name="Rounded Rectangle 5">
              <a:extLst>
                <a:ext uri="{FF2B5EF4-FFF2-40B4-BE49-F238E27FC236}">
                  <a16:creationId xmlns:a16="http://schemas.microsoft.com/office/drawing/2014/main" xmlns="" id="{DFDAEEB3-91DA-4359-839D-84C13FDA57A8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8 - 4 = 4</a:t>
              </a:r>
            </a:p>
          </p:txBody>
        </p:sp>
        <p:sp>
          <p:nvSpPr>
            <p:cNvPr id="46" name="Rounded Rectangle 5">
              <a:extLst>
                <a:ext uri="{FF2B5EF4-FFF2-40B4-BE49-F238E27FC236}">
                  <a16:creationId xmlns:a16="http://schemas.microsoft.com/office/drawing/2014/main" xmlns="" id="{D1C4C15B-5EEF-4971-BB32-90FFFABFAB74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9 - 4 = 5</a:t>
              </a:r>
            </a:p>
          </p:txBody>
        </p:sp>
        <p:sp>
          <p:nvSpPr>
            <p:cNvPr id="47" name="Rounded Rectangle 5">
              <a:extLst>
                <a:ext uri="{FF2B5EF4-FFF2-40B4-BE49-F238E27FC236}">
                  <a16:creationId xmlns:a16="http://schemas.microsoft.com/office/drawing/2014/main" xmlns="" id="{038F8E01-3A34-48EA-B73B-98CA65FAE740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10 - 4 = 6</a:t>
              </a:r>
            </a:p>
          </p:txBody>
        </p:sp>
      </p:grpSp>
      <p:grpSp>
        <p:nvGrpSpPr>
          <p:cNvPr id="48" name="Nhóm 47">
            <a:extLst>
              <a:ext uri="{FF2B5EF4-FFF2-40B4-BE49-F238E27FC236}">
                <a16:creationId xmlns:a16="http://schemas.microsoft.com/office/drawing/2014/main" xmlns="" id="{5373FA32-8EAD-4F27-9904-34A0CC39E570}"/>
              </a:ext>
            </a:extLst>
          </p:cNvPr>
          <p:cNvGrpSpPr/>
          <p:nvPr/>
        </p:nvGrpSpPr>
        <p:grpSpPr>
          <a:xfrm>
            <a:off x="4923338" y="3121428"/>
            <a:ext cx="6630435" cy="549622"/>
            <a:chOff x="5161154" y="1063450"/>
            <a:chExt cx="6392619" cy="549622"/>
          </a:xfrm>
        </p:grpSpPr>
        <p:sp>
          <p:nvSpPr>
            <p:cNvPr id="53" name="Rounded Rectangle 5">
              <a:extLst>
                <a:ext uri="{FF2B5EF4-FFF2-40B4-BE49-F238E27FC236}">
                  <a16:creationId xmlns:a16="http://schemas.microsoft.com/office/drawing/2014/main" xmlns="" id="{20F6FB90-B340-4580-90ED-703E706AC000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5 - 5 = 0</a:t>
              </a:r>
            </a:p>
          </p:txBody>
        </p:sp>
        <p:sp>
          <p:nvSpPr>
            <p:cNvPr id="54" name="Rounded Rectangle 5">
              <a:extLst>
                <a:ext uri="{FF2B5EF4-FFF2-40B4-BE49-F238E27FC236}">
                  <a16:creationId xmlns:a16="http://schemas.microsoft.com/office/drawing/2014/main" xmlns="" id="{5CE381D9-787E-48AD-9290-46E212BBF5A3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6 - 5 = 1</a:t>
              </a:r>
            </a:p>
          </p:txBody>
        </p:sp>
        <p:sp>
          <p:nvSpPr>
            <p:cNvPr id="55" name="Rounded Rectangle 5">
              <a:extLst>
                <a:ext uri="{FF2B5EF4-FFF2-40B4-BE49-F238E27FC236}">
                  <a16:creationId xmlns:a16="http://schemas.microsoft.com/office/drawing/2014/main" xmlns="" id="{D6225C25-0006-4CD0-8923-E25A1CA0DC5D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7 - 5 = 2</a:t>
              </a:r>
            </a:p>
          </p:txBody>
        </p:sp>
        <p:sp>
          <p:nvSpPr>
            <p:cNvPr id="56" name="Rounded Rectangle 5">
              <a:extLst>
                <a:ext uri="{FF2B5EF4-FFF2-40B4-BE49-F238E27FC236}">
                  <a16:creationId xmlns:a16="http://schemas.microsoft.com/office/drawing/2014/main" xmlns="" id="{999E6CDE-4379-4C46-814E-E608A0861F7E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8 - 5 = 3</a:t>
              </a:r>
            </a:p>
          </p:txBody>
        </p:sp>
        <p:sp>
          <p:nvSpPr>
            <p:cNvPr id="57" name="Rounded Rectangle 5">
              <a:extLst>
                <a:ext uri="{FF2B5EF4-FFF2-40B4-BE49-F238E27FC236}">
                  <a16:creationId xmlns:a16="http://schemas.microsoft.com/office/drawing/2014/main" xmlns="" id="{699278C4-6614-42B7-A8BB-D4A77E741055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9 - 5 = 4</a:t>
              </a:r>
            </a:p>
          </p:txBody>
        </p:sp>
        <p:sp>
          <p:nvSpPr>
            <p:cNvPr id="58" name="Rounded Rectangle 5">
              <a:extLst>
                <a:ext uri="{FF2B5EF4-FFF2-40B4-BE49-F238E27FC236}">
                  <a16:creationId xmlns:a16="http://schemas.microsoft.com/office/drawing/2014/main" xmlns="" id="{086110B0-CABF-43BC-B4BD-8C8A6144157B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10 - 5 = 5</a:t>
              </a:r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xmlns="" id="{FE99F1F3-5C8C-40D3-AFA4-26272D744DF1}"/>
              </a:ext>
            </a:extLst>
          </p:cNvPr>
          <p:cNvGrpSpPr/>
          <p:nvPr/>
        </p:nvGrpSpPr>
        <p:grpSpPr>
          <a:xfrm>
            <a:off x="5951730" y="3707169"/>
            <a:ext cx="5610213" cy="549622"/>
            <a:chOff x="6193566" y="1063450"/>
            <a:chExt cx="5360207" cy="549622"/>
          </a:xfrm>
        </p:grpSpPr>
        <p:sp>
          <p:nvSpPr>
            <p:cNvPr id="65" name="Rounded Rectangle 5">
              <a:extLst>
                <a:ext uri="{FF2B5EF4-FFF2-40B4-BE49-F238E27FC236}">
                  <a16:creationId xmlns:a16="http://schemas.microsoft.com/office/drawing/2014/main" xmlns="" id="{F3D9120F-0C23-4D86-9C3F-B2FD8E5AF40F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6 - 6 = 0</a:t>
              </a:r>
            </a:p>
          </p:txBody>
        </p:sp>
        <p:sp>
          <p:nvSpPr>
            <p:cNvPr id="66" name="Rounded Rectangle 5">
              <a:extLst>
                <a:ext uri="{FF2B5EF4-FFF2-40B4-BE49-F238E27FC236}">
                  <a16:creationId xmlns:a16="http://schemas.microsoft.com/office/drawing/2014/main" xmlns="" id="{0801C52D-DF77-4648-BC66-E6F89E861057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7 - 6 = 1</a:t>
              </a:r>
            </a:p>
          </p:txBody>
        </p:sp>
        <p:sp>
          <p:nvSpPr>
            <p:cNvPr id="67" name="Rounded Rectangle 5">
              <a:extLst>
                <a:ext uri="{FF2B5EF4-FFF2-40B4-BE49-F238E27FC236}">
                  <a16:creationId xmlns:a16="http://schemas.microsoft.com/office/drawing/2014/main" xmlns="" id="{EB313E1F-5F88-4702-B59C-DAE8BA9D6965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8 - 6 = 2</a:t>
              </a:r>
            </a:p>
          </p:txBody>
        </p:sp>
        <p:sp>
          <p:nvSpPr>
            <p:cNvPr id="68" name="Rounded Rectangle 5">
              <a:extLst>
                <a:ext uri="{FF2B5EF4-FFF2-40B4-BE49-F238E27FC236}">
                  <a16:creationId xmlns:a16="http://schemas.microsoft.com/office/drawing/2014/main" xmlns="" id="{56040C22-C4AB-4ACE-81FC-8787FCF3AEAF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9 - 6 = 3</a:t>
              </a:r>
            </a:p>
          </p:txBody>
        </p:sp>
        <p:sp>
          <p:nvSpPr>
            <p:cNvPr id="79" name="Rounded Rectangle 5">
              <a:extLst>
                <a:ext uri="{FF2B5EF4-FFF2-40B4-BE49-F238E27FC236}">
                  <a16:creationId xmlns:a16="http://schemas.microsoft.com/office/drawing/2014/main" xmlns="" id="{9DE4F310-33B7-4F84-A255-EA5409B3E5EB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10 - 6 = 4</a:t>
              </a:r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xmlns="" id="{6439DD65-CF4F-471B-9BF4-FC3DF6B62029}"/>
              </a:ext>
            </a:extLst>
          </p:cNvPr>
          <p:cNvGrpSpPr/>
          <p:nvPr/>
        </p:nvGrpSpPr>
        <p:grpSpPr>
          <a:xfrm>
            <a:off x="6989481" y="4305960"/>
            <a:ext cx="4582483" cy="549622"/>
            <a:chOff x="7218166" y="1063450"/>
            <a:chExt cx="4335607" cy="549622"/>
          </a:xfrm>
        </p:grpSpPr>
        <p:sp>
          <p:nvSpPr>
            <p:cNvPr id="87" name="Rounded Rectangle 5">
              <a:extLst>
                <a:ext uri="{FF2B5EF4-FFF2-40B4-BE49-F238E27FC236}">
                  <a16:creationId xmlns:a16="http://schemas.microsoft.com/office/drawing/2014/main" xmlns="" id="{D5FF0DD6-9EA4-4912-BE9A-7CCE85CA20AD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7 - 7 = 0</a:t>
              </a:r>
            </a:p>
          </p:txBody>
        </p:sp>
        <p:sp>
          <p:nvSpPr>
            <p:cNvPr id="88" name="Rounded Rectangle 5">
              <a:extLst>
                <a:ext uri="{FF2B5EF4-FFF2-40B4-BE49-F238E27FC236}">
                  <a16:creationId xmlns:a16="http://schemas.microsoft.com/office/drawing/2014/main" xmlns="" id="{2A6FB8E9-7F72-486C-A025-CFBD0442D0C8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8 - 7 = 1</a:t>
              </a:r>
            </a:p>
          </p:txBody>
        </p:sp>
        <p:sp>
          <p:nvSpPr>
            <p:cNvPr id="89" name="Rounded Rectangle 5">
              <a:extLst>
                <a:ext uri="{FF2B5EF4-FFF2-40B4-BE49-F238E27FC236}">
                  <a16:creationId xmlns:a16="http://schemas.microsoft.com/office/drawing/2014/main" xmlns="" id="{E14B8308-6329-4B9E-8EDE-23A6BA0CEC87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9 - 7 = 2</a:t>
              </a:r>
            </a:p>
          </p:txBody>
        </p:sp>
        <p:sp>
          <p:nvSpPr>
            <p:cNvPr id="90" name="Rounded Rectangle 5">
              <a:extLst>
                <a:ext uri="{FF2B5EF4-FFF2-40B4-BE49-F238E27FC236}">
                  <a16:creationId xmlns:a16="http://schemas.microsoft.com/office/drawing/2014/main" xmlns="" id="{AE49C76F-3724-4406-A8CA-9ABED01F6530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10 - 7 = 3</a:t>
              </a:r>
            </a:p>
          </p:txBody>
        </p:sp>
      </p:grpSp>
      <p:grpSp>
        <p:nvGrpSpPr>
          <p:cNvPr id="91" name="Nhóm 90">
            <a:extLst>
              <a:ext uri="{FF2B5EF4-FFF2-40B4-BE49-F238E27FC236}">
                <a16:creationId xmlns:a16="http://schemas.microsoft.com/office/drawing/2014/main" xmlns="" id="{60827370-2319-46BB-AB7B-B58FD970F54D}"/>
              </a:ext>
            </a:extLst>
          </p:cNvPr>
          <p:cNvGrpSpPr/>
          <p:nvPr/>
        </p:nvGrpSpPr>
        <p:grpSpPr>
          <a:xfrm>
            <a:off x="8085266" y="4900754"/>
            <a:ext cx="3468507" cy="549622"/>
            <a:chOff x="8257323" y="1063450"/>
            <a:chExt cx="3296450" cy="549622"/>
          </a:xfrm>
        </p:grpSpPr>
        <p:sp>
          <p:nvSpPr>
            <p:cNvPr id="99" name="Rounded Rectangle 5">
              <a:extLst>
                <a:ext uri="{FF2B5EF4-FFF2-40B4-BE49-F238E27FC236}">
                  <a16:creationId xmlns:a16="http://schemas.microsoft.com/office/drawing/2014/main" xmlns="" id="{3E2E46CF-2AA5-401A-9FBB-C4D68D5B5744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8 - 8 = 0</a:t>
              </a:r>
            </a:p>
          </p:txBody>
        </p:sp>
        <p:sp>
          <p:nvSpPr>
            <p:cNvPr id="100" name="Rounded Rectangle 5">
              <a:extLst>
                <a:ext uri="{FF2B5EF4-FFF2-40B4-BE49-F238E27FC236}">
                  <a16:creationId xmlns:a16="http://schemas.microsoft.com/office/drawing/2014/main" xmlns="" id="{3E9214A5-57D1-4841-97FD-10766A52AADF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9 - 8 = 1</a:t>
              </a:r>
            </a:p>
          </p:txBody>
        </p:sp>
        <p:sp>
          <p:nvSpPr>
            <p:cNvPr id="101" name="Rounded Rectangle 5">
              <a:extLst>
                <a:ext uri="{FF2B5EF4-FFF2-40B4-BE49-F238E27FC236}">
                  <a16:creationId xmlns:a16="http://schemas.microsoft.com/office/drawing/2014/main" xmlns="" id="{3F9709BC-F62A-45BC-9B0B-9227D1E36BD3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10 - 8 = 2</a:t>
              </a:r>
            </a:p>
          </p:txBody>
        </p:sp>
      </p:grpSp>
      <p:grpSp>
        <p:nvGrpSpPr>
          <p:cNvPr id="102" name="Nhóm 101">
            <a:extLst>
              <a:ext uri="{FF2B5EF4-FFF2-40B4-BE49-F238E27FC236}">
                <a16:creationId xmlns:a16="http://schemas.microsoft.com/office/drawing/2014/main" xmlns="" id="{6E141E27-54BC-47B2-A0FE-32BD380103D7}"/>
              </a:ext>
            </a:extLst>
          </p:cNvPr>
          <p:cNvGrpSpPr/>
          <p:nvPr/>
        </p:nvGrpSpPr>
        <p:grpSpPr>
          <a:xfrm>
            <a:off x="9128523" y="5485024"/>
            <a:ext cx="2443441" cy="549622"/>
            <a:chOff x="9296480" y="1063450"/>
            <a:chExt cx="2257293" cy="549622"/>
          </a:xfrm>
        </p:grpSpPr>
        <p:sp>
          <p:nvSpPr>
            <p:cNvPr id="104" name="Rounded Rectangle 5">
              <a:extLst>
                <a:ext uri="{FF2B5EF4-FFF2-40B4-BE49-F238E27FC236}">
                  <a16:creationId xmlns:a16="http://schemas.microsoft.com/office/drawing/2014/main" xmlns="" id="{F3CC5943-A981-4127-96F2-E2FE1AF25A59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9 - 9 = 0</a:t>
              </a:r>
            </a:p>
          </p:txBody>
        </p:sp>
        <p:sp>
          <p:nvSpPr>
            <p:cNvPr id="105" name="Rounded Rectangle 5">
              <a:extLst>
                <a:ext uri="{FF2B5EF4-FFF2-40B4-BE49-F238E27FC236}">
                  <a16:creationId xmlns:a16="http://schemas.microsoft.com/office/drawing/2014/main" xmlns="" id="{D38A01B5-B307-463E-B590-3B0F52382B4B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10 - 9 = 1</a:t>
              </a:r>
            </a:p>
          </p:txBody>
        </p:sp>
      </p:grpSp>
      <p:sp>
        <p:nvSpPr>
          <p:cNvPr id="109" name="Rounded Rectangle 5">
            <a:extLst>
              <a:ext uri="{FF2B5EF4-FFF2-40B4-BE49-F238E27FC236}">
                <a16:creationId xmlns:a16="http://schemas.microsoft.com/office/drawing/2014/main" xmlns="" id="{16975489-8F5B-48BB-9127-060170D3A177}"/>
              </a:ext>
            </a:extLst>
          </p:cNvPr>
          <p:cNvSpPr/>
          <p:nvPr/>
        </p:nvSpPr>
        <p:spPr bwMode="auto">
          <a:xfrm>
            <a:off x="10324454" y="6080484"/>
            <a:ext cx="1252124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10 - 10 = 0</a:t>
            </a:r>
          </a:p>
        </p:txBody>
      </p:sp>
      <p:pic>
        <p:nvPicPr>
          <p:cNvPr id="82" name="Hình ảnh 81">
            <a:extLst>
              <a:ext uri="{FF2B5EF4-FFF2-40B4-BE49-F238E27FC236}">
                <a16:creationId xmlns:a16="http://schemas.microsoft.com/office/drawing/2014/main" xmlns="" id="{AAA1E119-D891-48C7-9265-F55A84EEA8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266447" y="897896"/>
            <a:ext cx="263800" cy="263800"/>
          </a:xfrm>
          <a:prstGeom prst="rect">
            <a:avLst/>
          </a:prstGeom>
        </p:spPr>
      </p:pic>
      <p:pic>
        <p:nvPicPr>
          <p:cNvPr id="83" name="Hình ảnh 82">
            <a:extLst>
              <a:ext uri="{FF2B5EF4-FFF2-40B4-BE49-F238E27FC236}">
                <a16:creationId xmlns:a16="http://schemas.microsoft.com/office/drawing/2014/main" xmlns="" id="{24193269-95AC-4BD1-B018-2FCA02F122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2344626" y="897166"/>
            <a:ext cx="263800" cy="263800"/>
          </a:xfrm>
          <a:prstGeom prst="rect">
            <a:avLst/>
          </a:prstGeom>
        </p:spPr>
      </p:pic>
      <p:pic>
        <p:nvPicPr>
          <p:cNvPr id="84" name="Hình ảnh 83">
            <a:extLst>
              <a:ext uri="{FF2B5EF4-FFF2-40B4-BE49-F238E27FC236}">
                <a16:creationId xmlns:a16="http://schemas.microsoft.com/office/drawing/2014/main" xmlns="" id="{086FFA28-774A-409D-B68F-C4C8033155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3356534" y="878908"/>
            <a:ext cx="263800" cy="263800"/>
          </a:xfrm>
          <a:prstGeom prst="rect">
            <a:avLst/>
          </a:prstGeom>
        </p:spPr>
      </p:pic>
      <p:pic>
        <p:nvPicPr>
          <p:cNvPr id="85" name="Hình ảnh 84">
            <a:extLst>
              <a:ext uri="{FF2B5EF4-FFF2-40B4-BE49-F238E27FC236}">
                <a16:creationId xmlns:a16="http://schemas.microsoft.com/office/drawing/2014/main" xmlns="" id="{EF7554DB-F66B-4453-8E9E-32E458E244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4396646" y="897165"/>
            <a:ext cx="263800" cy="263800"/>
          </a:xfrm>
          <a:prstGeom prst="rect">
            <a:avLst/>
          </a:prstGeom>
        </p:spPr>
      </p:pic>
      <p:pic>
        <p:nvPicPr>
          <p:cNvPr id="86" name="Hình ảnh 85">
            <a:extLst>
              <a:ext uri="{FF2B5EF4-FFF2-40B4-BE49-F238E27FC236}">
                <a16:creationId xmlns:a16="http://schemas.microsoft.com/office/drawing/2014/main" xmlns="" id="{5B7AD79B-40B9-4C12-B4FA-23F1074A52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5472044" y="910417"/>
            <a:ext cx="263800" cy="263800"/>
          </a:xfrm>
          <a:prstGeom prst="rect">
            <a:avLst/>
          </a:prstGeom>
        </p:spPr>
      </p:pic>
      <p:pic>
        <p:nvPicPr>
          <p:cNvPr id="92" name="Hình ảnh 91">
            <a:extLst>
              <a:ext uri="{FF2B5EF4-FFF2-40B4-BE49-F238E27FC236}">
                <a16:creationId xmlns:a16="http://schemas.microsoft.com/office/drawing/2014/main" xmlns="" id="{1337C59E-5EEC-4A2D-9E1E-C1C11851DE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507260" y="908129"/>
            <a:ext cx="263800" cy="263800"/>
          </a:xfrm>
          <a:prstGeom prst="rect">
            <a:avLst/>
          </a:prstGeom>
        </p:spPr>
      </p:pic>
      <p:pic>
        <p:nvPicPr>
          <p:cNvPr id="93" name="Hình ảnh 92">
            <a:extLst>
              <a:ext uri="{FF2B5EF4-FFF2-40B4-BE49-F238E27FC236}">
                <a16:creationId xmlns:a16="http://schemas.microsoft.com/office/drawing/2014/main" xmlns="" id="{DAF9C7C5-2F6A-4F75-A8AC-1DAEA80341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552709" y="905412"/>
            <a:ext cx="263800" cy="263800"/>
          </a:xfrm>
          <a:prstGeom prst="rect">
            <a:avLst/>
          </a:prstGeom>
        </p:spPr>
      </p:pic>
      <p:pic>
        <p:nvPicPr>
          <p:cNvPr id="94" name="Hình ảnh 93">
            <a:extLst>
              <a:ext uri="{FF2B5EF4-FFF2-40B4-BE49-F238E27FC236}">
                <a16:creationId xmlns:a16="http://schemas.microsoft.com/office/drawing/2014/main" xmlns="" id="{F6E2F8B6-5661-43E7-A801-ECB88C361F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611484" y="909209"/>
            <a:ext cx="263800" cy="263800"/>
          </a:xfrm>
          <a:prstGeom prst="rect">
            <a:avLst/>
          </a:prstGeom>
        </p:spPr>
      </p:pic>
      <p:pic>
        <p:nvPicPr>
          <p:cNvPr id="95" name="Hình ảnh 94">
            <a:extLst>
              <a:ext uri="{FF2B5EF4-FFF2-40B4-BE49-F238E27FC236}">
                <a16:creationId xmlns:a16="http://schemas.microsoft.com/office/drawing/2014/main" xmlns="" id="{A99CE259-F79A-473E-9FAB-FD391BC5F0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703738" y="893861"/>
            <a:ext cx="263800" cy="263800"/>
          </a:xfrm>
          <a:prstGeom prst="rect">
            <a:avLst/>
          </a:prstGeom>
        </p:spPr>
      </p:pic>
      <p:pic>
        <p:nvPicPr>
          <p:cNvPr id="96" name="Hình ảnh 95">
            <a:extLst>
              <a:ext uri="{FF2B5EF4-FFF2-40B4-BE49-F238E27FC236}">
                <a16:creationId xmlns:a16="http://schemas.microsoft.com/office/drawing/2014/main" xmlns="" id="{2D2CFA65-5083-4A2A-B559-0B13F34867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930919" y="878536"/>
            <a:ext cx="263800" cy="263800"/>
          </a:xfrm>
          <a:prstGeom prst="rect">
            <a:avLst/>
          </a:prstGeom>
        </p:spPr>
      </p:pic>
      <p:pic>
        <p:nvPicPr>
          <p:cNvPr id="97" name="Hình ảnh 96">
            <a:extLst>
              <a:ext uri="{FF2B5EF4-FFF2-40B4-BE49-F238E27FC236}">
                <a16:creationId xmlns:a16="http://schemas.microsoft.com/office/drawing/2014/main" xmlns="" id="{997EF60E-DDD5-4D15-AF53-175E9D514F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2546630" y="1491701"/>
            <a:ext cx="263800" cy="263800"/>
          </a:xfrm>
          <a:prstGeom prst="rect">
            <a:avLst/>
          </a:prstGeom>
        </p:spPr>
      </p:pic>
      <p:pic>
        <p:nvPicPr>
          <p:cNvPr id="98" name="Hình ảnh 97">
            <a:extLst>
              <a:ext uri="{FF2B5EF4-FFF2-40B4-BE49-F238E27FC236}">
                <a16:creationId xmlns:a16="http://schemas.microsoft.com/office/drawing/2014/main" xmlns="" id="{2622B6D8-55DF-4F21-9268-2506D381F4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3647345" y="1477189"/>
            <a:ext cx="239818" cy="239818"/>
          </a:xfrm>
          <a:prstGeom prst="rect">
            <a:avLst/>
          </a:prstGeom>
        </p:spPr>
      </p:pic>
      <p:pic>
        <p:nvPicPr>
          <p:cNvPr id="103" name="Hình ảnh 102">
            <a:extLst>
              <a:ext uri="{FF2B5EF4-FFF2-40B4-BE49-F238E27FC236}">
                <a16:creationId xmlns:a16="http://schemas.microsoft.com/office/drawing/2014/main" xmlns="" id="{56C7AD7F-D39F-41E0-8C8C-26520C0915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4707284" y="1489986"/>
            <a:ext cx="239818" cy="239818"/>
          </a:xfrm>
          <a:prstGeom prst="rect">
            <a:avLst/>
          </a:prstGeom>
        </p:spPr>
      </p:pic>
      <p:pic>
        <p:nvPicPr>
          <p:cNvPr id="106" name="Hình ảnh 105">
            <a:extLst>
              <a:ext uri="{FF2B5EF4-FFF2-40B4-BE49-F238E27FC236}">
                <a16:creationId xmlns:a16="http://schemas.microsoft.com/office/drawing/2014/main" xmlns="" id="{EED70E10-6BB5-4235-BD12-00796D6183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5739355" y="1482193"/>
            <a:ext cx="239818" cy="239818"/>
          </a:xfrm>
          <a:prstGeom prst="rect">
            <a:avLst/>
          </a:prstGeom>
        </p:spPr>
      </p:pic>
      <p:pic>
        <p:nvPicPr>
          <p:cNvPr id="107" name="Hình ảnh 106">
            <a:extLst>
              <a:ext uri="{FF2B5EF4-FFF2-40B4-BE49-F238E27FC236}">
                <a16:creationId xmlns:a16="http://schemas.microsoft.com/office/drawing/2014/main" xmlns="" id="{FA1CA611-8A5C-4B72-9FC1-FA0154AE57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789455" y="1482193"/>
            <a:ext cx="239818" cy="239818"/>
          </a:xfrm>
          <a:prstGeom prst="rect">
            <a:avLst/>
          </a:prstGeom>
        </p:spPr>
      </p:pic>
      <p:pic>
        <p:nvPicPr>
          <p:cNvPr id="108" name="Hình ảnh 107">
            <a:extLst>
              <a:ext uri="{FF2B5EF4-FFF2-40B4-BE49-F238E27FC236}">
                <a16:creationId xmlns:a16="http://schemas.microsoft.com/office/drawing/2014/main" xmlns="" id="{A6574270-9D2B-466C-8899-F92B829180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810213" y="1493157"/>
            <a:ext cx="239818" cy="239818"/>
          </a:xfrm>
          <a:prstGeom prst="rect">
            <a:avLst/>
          </a:prstGeom>
        </p:spPr>
      </p:pic>
      <p:pic>
        <p:nvPicPr>
          <p:cNvPr id="110" name="Hình ảnh 109">
            <a:extLst>
              <a:ext uri="{FF2B5EF4-FFF2-40B4-BE49-F238E27FC236}">
                <a16:creationId xmlns:a16="http://schemas.microsoft.com/office/drawing/2014/main" xmlns="" id="{4943DCA1-5BC7-4B4E-ACB5-A49090698D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882166" y="1490440"/>
            <a:ext cx="239818" cy="239818"/>
          </a:xfrm>
          <a:prstGeom prst="rect">
            <a:avLst/>
          </a:prstGeom>
        </p:spPr>
      </p:pic>
      <p:pic>
        <p:nvPicPr>
          <p:cNvPr id="111" name="Hình ảnh 110">
            <a:extLst>
              <a:ext uri="{FF2B5EF4-FFF2-40B4-BE49-F238E27FC236}">
                <a16:creationId xmlns:a16="http://schemas.microsoft.com/office/drawing/2014/main" xmlns="" id="{6B1FA1B0-7EB8-433A-83DF-DD2AD79C83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038125" y="1498894"/>
            <a:ext cx="239818" cy="239818"/>
          </a:xfrm>
          <a:prstGeom prst="rect">
            <a:avLst/>
          </a:prstGeom>
        </p:spPr>
      </p:pic>
      <p:pic>
        <p:nvPicPr>
          <p:cNvPr id="112" name="Hình ảnh 111">
            <a:extLst>
              <a:ext uri="{FF2B5EF4-FFF2-40B4-BE49-F238E27FC236}">
                <a16:creationId xmlns:a16="http://schemas.microsoft.com/office/drawing/2014/main" xmlns="" id="{8619CD1E-DE0C-47C1-BFD4-DB33279A9C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1264752" y="1479134"/>
            <a:ext cx="239818" cy="239818"/>
          </a:xfrm>
          <a:prstGeom prst="rect">
            <a:avLst/>
          </a:prstGeom>
        </p:spPr>
      </p:pic>
      <p:pic>
        <p:nvPicPr>
          <p:cNvPr id="113" name="Hình ảnh 112">
            <a:extLst>
              <a:ext uri="{FF2B5EF4-FFF2-40B4-BE49-F238E27FC236}">
                <a16:creationId xmlns:a16="http://schemas.microsoft.com/office/drawing/2014/main" xmlns="" id="{1245239A-CA03-4986-A7C5-40582053F9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2759526" y="2093494"/>
            <a:ext cx="263800" cy="263800"/>
          </a:xfrm>
          <a:prstGeom prst="rect">
            <a:avLst/>
          </a:prstGeom>
        </p:spPr>
      </p:pic>
      <p:pic>
        <p:nvPicPr>
          <p:cNvPr id="114" name="Hình ảnh 113">
            <a:extLst>
              <a:ext uri="{FF2B5EF4-FFF2-40B4-BE49-F238E27FC236}">
                <a16:creationId xmlns:a16="http://schemas.microsoft.com/office/drawing/2014/main" xmlns="" id="{4E1C9FBA-1B88-4BB1-AD1F-C8E124FD41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3891970" y="2080243"/>
            <a:ext cx="263800" cy="263800"/>
          </a:xfrm>
          <a:prstGeom prst="rect">
            <a:avLst/>
          </a:prstGeom>
        </p:spPr>
      </p:pic>
      <p:pic>
        <p:nvPicPr>
          <p:cNvPr id="115" name="Hình ảnh 114">
            <a:extLst>
              <a:ext uri="{FF2B5EF4-FFF2-40B4-BE49-F238E27FC236}">
                <a16:creationId xmlns:a16="http://schemas.microsoft.com/office/drawing/2014/main" xmlns="" id="{D2C50518-A4F0-4E20-8CE8-1AB731A3FA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4952131" y="2080242"/>
            <a:ext cx="263800" cy="263800"/>
          </a:xfrm>
          <a:prstGeom prst="rect">
            <a:avLst/>
          </a:prstGeom>
        </p:spPr>
      </p:pic>
      <p:pic>
        <p:nvPicPr>
          <p:cNvPr id="116" name="Hình ảnh 115">
            <a:extLst>
              <a:ext uri="{FF2B5EF4-FFF2-40B4-BE49-F238E27FC236}">
                <a16:creationId xmlns:a16="http://schemas.microsoft.com/office/drawing/2014/main" xmlns="" id="{E854ABA3-C014-4A34-8526-F58204EA21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067786" y="2084059"/>
            <a:ext cx="263800" cy="263800"/>
          </a:xfrm>
          <a:prstGeom prst="rect">
            <a:avLst/>
          </a:prstGeom>
        </p:spPr>
      </p:pic>
      <p:pic>
        <p:nvPicPr>
          <p:cNvPr id="117" name="Hình ảnh 116">
            <a:extLst>
              <a:ext uri="{FF2B5EF4-FFF2-40B4-BE49-F238E27FC236}">
                <a16:creationId xmlns:a16="http://schemas.microsoft.com/office/drawing/2014/main" xmlns="" id="{ADCA5F19-0C95-4B63-A5F3-2D8F8BA6B3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105197" y="2085870"/>
            <a:ext cx="263800" cy="263800"/>
          </a:xfrm>
          <a:prstGeom prst="rect">
            <a:avLst/>
          </a:prstGeom>
        </p:spPr>
      </p:pic>
      <p:pic>
        <p:nvPicPr>
          <p:cNvPr id="118" name="Hình ảnh 117">
            <a:extLst>
              <a:ext uri="{FF2B5EF4-FFF2-40B4-BE49-F238E27FC236}">
                <a16:creationId xmlns:a16="http://schemas.microsoft.com/office/drawing/2014/main" xmlns="" id="{2A09D42A-B60B-4EA5-8BE2-E132E4049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144354" y="2084820"/>
            <a:ext cx="263800" cy="263800"/>
          </a:xfrm>
          <a:prstGeom prst="rect">
            <a:avLst/>
          </a:prstGeom>
        </p:spPr>
      </p:pic>
      <p:pic>
        <p:nvPicPr>
          <p:cNvPr id="119" name="Hình ảnh 118">
            <a:extLst>
              <a:ext uri="{FF2B5EF4-FFF2-40B4-BE49-F238E27FC236}">
                <a16:creationId xmlns:a16="http://schemas.microsoft.com/office/drawing/2014/main" xmlns="" id="{379AD715-30A6-4445-A5B2-C85A05CFF7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346082" y="2068465"/>
            <a:ext cx="263800" cy="263800"/>
          </a:xfrm>
          <a:prstGeom prst="rect">
            <a:avLst/>
          </a:prstGeom>
        </p:spPr>
      </p:pic>
      <p:pic>
        <p:nvPicPr>
          <p:cNvPr id="120" name="Hình ảnh 119">
            <a:extLst>
              <a:ext uri="{FF2B5EF4-FFF2-40B4-BE49-F238E27FC236}">
                <a16:creationId xmlns:a16="http://schemas.microsoft.com/office/drawing/2014/main" xmlns="" id="{6B0C9219-EC8B-46A7-9AF4-AA927DAD33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542061" y="2080243"/>
            <a:ext cx="263800" cy="263800"/>
          </a:xfrm>
          <a:prstGeom prst="rect">
            <a:avLst/>
          </a:prstGeom>
        </p:spPr>
      </p:pic>
      <p:pic>
        <p:nvPicPr>
          <p:cNvPr id="122" name="Hình ảnh 121">
            <a:extLst>
              <a:ext uri="{FF2B5EF4-FFF2-40B4-BE49-F238E27FC236}">
                <a16:creationId xmlns:a16="http://schemas.microsoft.com/office/drawing/2014/main" xmlns="" id="{B6408F9D-753D-4883-B75B-49250701F4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4219187" y="2678510"/>
            <a:ext cx="263800" cy="263800"/>
          </a:xfrm>
          <a:prstGeom prst="rect">
            <a:avLst/>
          </a:prstGeom>
        </p:spPr>
      </p:pic>
      <p:pic>
        <p:nvPicPr>
          <p:cNvPr id="123" name="Hình ảnh 122">
            <a:extLst>
              <a:ext uri="{FF2B5EF4-FFF2-40B4-BE49-F238E27FC236}">
                <a16:creationId xmlns:a16="http://schemas.microsoft.com/office/drawing/2014/main" xmlns="" id="{5F696EFD-1102-4A10-B86D-E891241B2C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5344514" y="2676249"/>
            <a:ext cx="263800" cy="263800"/>
          </a:xfrm>
          <a:prstGeom prst="rect">
            <a:avLst/>
          </a:prstGeom>
        </p:spPr>
      </p:pic>
      <p:pic>
        <p:nvPicPr>
          <p:cNvPr id="124" name="Hình ảnh 123">
            <a:extLst>
              <a:ext uri="{FF2B5EF4-FFF2-40B4-BE49-F238E27FC236}">
                <a16:creationId xmlns:a16="http://schemas.microsoft.com/office/drawing/2014/main" xmlns="" id="{AA30702F-0213-4168-A3DE-0B145104A3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366546" y="2666251"/>
            <a:ext cx="263800" cy="263800"/>
          </a:xfrm>
          <a:prstGeom prst="rect">
            <a:avLst/>
          </a:prstGeom>
        </p:spPr>
      </p:pic>
      <p:pic>
        <p:nvPicPr>
          <p:cNvPr id="125" name="Hình ảnh 124">
            <a:extLst>
              <a:ext uri="{FF2B5EF4-FFF2-40B4-BE49-F238E27FC236}">
                <a16:creationId xmlns:a16="http://schemas.microsoft.com/office/drawing/2014/main" xmlns="" id="{E3A48F08-BE1D-4690-A697-7F6AB8513B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462045" y="2671207"/>
            <a:ext cx="263800" cy="263800"/>
          </a:xfrm>
          <a:prstGeom prst="rect">
            <a:avLst/>
          </a:prstGeom>
        </p:spPr>
      </p:pic>
      <p:pic>
        <p:nvPicPr>
          <p:cNvPr id="126" name="Hình ảnh 125">
            <a:extLst>
              <a:ext uri="{FF2B5EF4-FFF2-40B4-BE49-F238E27FC236}">
                <a16:creationId xmlns:a16="http://schemas.microsoft.com/office/drawing/2014/main" xmlns="" id="{8AC81804-1809-4F1F-AE55-AD97BD6ADD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513504" y="2689501"/>
            <a:ext cx="263800" cy="263800"/>
          </a:xfrm>
          <a:prstGeom prst="rect">
            <a:avLst/>
          </a:prstGeom>
        </p:spPr>
      </p:pic>
      <p:pic>
        <p:nvPicPr>
          <p:cNvPr id="127" name="Hình ảnh 126">
            <a:extLst>
              <a:ext uri="{FF2B5EF4-FFF2-40B4-BE49-F238E27FC236}">
                <a16:creationId xmlns:a16="http://schemas.microsoft.com/office/drawing/2014/main" xmlns="" id="{72E9FFCA-16CC-4621-B0D6-C9AC85F2F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649734" y="2668537"/>
            <a:ext cx="263800" cy="263800"/>
          </a:xfrm>
          <a:prstGeom prst="rect">
            <a:avLst/>
          </a:prstGeom>
        </p:spPr>
      </p:pic>
      <p:pic>
        <p:nvPicPr>
          <p:cNvPr id="128" name="Hình ảnh 127">
            <a:extLst>
              <a:ext uri="{FF2B5EF4-FFF2-40B4-BE49-F238E27FC236}">
                <a16:creationId xmlns:a16="http://schemas.microsoft.com/office/drawing/2014/main" xmlns="" id="{50AA2EE4-23F5-4E7C-BD45-0DFA7179E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921458" y="2642131"/>
            <a:ext cx="263800" cy="263800"/>
          </a:xfrm>
          <a:prstGeom prst="rect">
            <a:avLst/>
          </a:prstGeom>
        </p:spPr>
      </p:pic>
      <p:pic>
        <p:nvPicPr>
          <p:cNvPr id="131" name="Hình ảnh 130">
            <a:extLst>
              <a:ext uri="{FF2B5EF4-FFF2-40B4-BE49-F238E27FC236}">
                <a16:creationId xmlns:a16="http://schemas.microsoft.com/office/drawing/2014/main" xmlns="" id="{498E79DE-0413-458F-81EB-6A74EFDC63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5021313" y="3266577"/>
            <a:ext cx="263800" cy="263800"/>
          </a:xfrm>
          <a:prstGeom prst="rect">
            <a:avLst/>
          </a:prstGeom>
        </p:spPr>
      </p:pic>
      <p:pic>
        <p:nvPicPr>
          <p:cNvPr id="132" name="Hình ảnh 131">
            <a:extLst>
              <a:ext uri="{FF2B5EF4-FFF2-40B4-BE49-F238E27FC236}">
                <a16:creationId xmlns:a16="http://schemas.microsoft.com/office/drawing/2014/main" xmlns="" id="{E0C6CA72-FD77-497F-A070-59CF8618AB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073078" y="3266576"/>
            <a:ext cx="263800" cy="263800"/>
          </a:xfrm>
          <a:prstGeom prst="rect">
            <a:avLst/>
          </a:prstGeom>
        </p:spPr>
      </p:pic>
      <p:pic>
        <p:nvPicPr>
          <p:cNvPr id="133" name="Hình ảnh 132">
            <a:extLst>
              <a:ext uri="{FF2B5EF4-FFF2-40B4-BE49-F238E27FC236}">
                <a16:creationId xmlns:a16="http://schemas.microsoft.com/office/drawing/2014/main" xmlns="" id="{9077AAC4-3B88-4807-B0AE-A4D9BDBE5D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099599" y="3258667"/>
            <a:ext cx="263800" cy="263800"/>
          </a:xfrm>
          <a:prstGeom prst="rect">
            <a:avLst/>
          </a:prstGeom>
        </p:spPr>
      </p:pic>
      <p:pic>
        <p:nvPicPr>
          <p:cNvPr id="134" name="Hình ảnh 133">
            <a:extLst>
              <a:ext uri="{FF2B5EF4-FFF2-40B4-BE49-F238E27FC236}">
                <a16:creationId xmlns:a16="http://schemas.microsoft.com/office/drawing/2014/main" xmlns="" id="{84E57202-F8C7-43FF-8568-1F555393F3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155783" y="3260569"/>
            <a:ext cx="263800" cy="263800"/>
          </a:xfrm>
          <a:prstGeom prst="rect">
            <a:avLst/>
          </a:prstGeom>
        </p:spPr>
      </p:pic>
      <p:pic>
        <p:nvPicPr>
          <p:cNvPr id="135" name="Hình ảnh 134">
            <a:extLst>
              <a:ext uri="{FF2B5EF4-FFF2-40B4-BE49-F238E27FC236}">
                <a16:creationId xmlns:a16="http://schemas.microsoft.com/office/drawing/2014/main" xmlns="" id="{349CC4CC-2A8B-41E2-AF5F-606D4273ED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319267" y="3230254"/>
            <a:ext cx="263800" cy="263800"/>
          </a:xfrm>
          <a:prstGeom prst="rect">
            <a:avLst/>
          </a:prstGeom>
        </p:spPr>
      </p:pic>
      <p:pic>
        <p:nvPicPr>
          <p:cNvPr id="136" name="Hình ảnh 135">
            <a:extLst>
              <a:ext uri="{FF2B5EF4-FFF2-40B4-BE49-F238E27FC236}">
                <a16:creationId xmlns:a16="http://schemas.microsoft.com/office/drawing/2014/main" xmlns="" id="{F726B08F-1EA6-4F27-BACB-1AD1D3D0AF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523476" y="3241292"/>
            <a:ext cx="263800" cy="263800"/>
          </a:xfrm>
          <a:prstGeom prst="rect">
            <a:avLst/>
          </a:prstGeom>
        </p:spPr>
      </p:pic>
      <p:pic>
        <p:nvPicPr>
          <p:cNvPr id="140" name="Hình ảnh 139">
            <a:extLst>
              <a:ext uri="{FF2B5EF4-FFF2-40B4-BE49-F238E27FC236}">
                <a16:creationId xmlns:a16="http://schemas.microsoft.com/office/drawing/2014/main" xmlns="" id="{F10B3465-CDFF-4870-86F7-149692A479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345386" y="3824282"/>
            <a:ext cx="263800" cy="263800"/>
          </a:xfrm>
          <a:prstGeom prst="rect">
            <a:avLst/>
          </a:prstGeom>
        </p:spPr>
      </p:pic>
      <p:pic>
        <p:nvPicPr>
          <p:cNvPr id="141" name="Hình ảnh 140">
            <a:extLst>
              <a:ext uri="{FF2B5EF4-FFF2-40B4-BE49-F238E27FC236}">
                <a16:creationId xmlns:a16="http://schemas.microsoft.com/office/drawing/2014/main" xmlns="" id="{704FFAA2-619B-42C4-9BDC-91BC0CF89E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409742" y="3842817"/>
            <a:ext cx="263800" cy="263800"/>
          </a:xfrm>
          <a:prstGeom prst="rect">
            <a:avLst/>
          </a:prstGeom>
        </p:spPr>
      </p:pic>
      <p:pic>
        <p:nvPicPr>
          <p:cNvPr id="142" name="Hình ảnh 141">
            <a:extLst>
              <a:ext uri="{FF2B5EF4-FFF2-40B4-BE49-F238E27FC236}">
                <a16:creationId xmlns:a16="http://schemas.microsoft.com/office/drawing/2014/main" xmlns="" id="{8D8137D7-80A7-496F-A724-6E57986CB5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496825" y="3844408"/>
            <a:ext cx="263800" cy="263800"/>
          </a:xfrm>
          <a:prstGeom prst="rect">
            <a:avLst/>
          </a:prstGeom>
        </p:spPr>
      </p:pic>
      <p:pic>
        <p:nvPicPr>
          <p:cNvPr id="143" name="Hình ảnh 142">
            <a:extLst>
              <a:ext uri="{FF2B5EF4-FFF2-40B4-BE49-F238E27FC236}">
                <a16:creationId xmlns:a16="http://schemas.microsoft.com/office/drawing/2014/main" xmlns="" id="{0AC65D8E-4869-4FBA-9C2B-525FA8BD3B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656893" y="3841706"/>
            <a:ext cx="263800" cy="263800"/>
          </a:xfrm>
          <a:prstGeom prst="rect">
            <a:avLst/>
          </a:prstGeom>
        </p:spPr>
      </p:pic>
      <p:pic>
        <p:nvPicPr>
          <p:cNvPr id="144" name="Hình ảnh 143">
            <a:extLst>
              <a:ext uri="{FF2B5EF4-FFF2-40B4-BE49-F238E27FC236}">
                <a16:creationId xmlns:a16="http://schemas.microsoft.com/office/drawing/2014/main" xmlns="" id="{03053AAC-02D3-4B1C-9C22-16FEA9ECB9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939013" y="3830870"/>
            <a:ext cx="263800" cy="263800"/>
          </a:xfrm>
          <a:prstGeom prst="rect">
            <a:avLst/>
          </a:prstGeom>
        </p:spPr>
      </p:pic>
      <p:pic>
        <p:nvPicPr>
          <p:cNvPr id="149" name="Hình ảnh 148">
            <a:extLst>
              <a:ext uri="{FF2B5EF4-FFF2-40B4-BE49-F238E27FC236}">
                <a16:creationId xmlns:a16="http://schemas.microsoft.com/office/drawing/2014/main" xmlns="" id="{1F07A9D4-F1BF-4391-9901-577C0A9CF0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744736" y="4437573"/>
            <a:ext cx="263800" cy="263800"/>
          </a:xfrm>
          <a:prstGeom prst="rect">
            <a:avLst/>
          </a:prstGeom>
        </p:spPr>
      </p:pic>
      <p:pic>
        <p:nvPicPr>
          <p:cNvPr id="150" name="Hình ảnh 149">
            <a:extLst>
              <a:ext uri="{FF2B5EF4-FFF2-40B4-BE49-F238E27FC236}">
                <a16:creationId xmlns:a16="http://schemas.microsoft.com/office/drawing/2014/main" xmlns="" id="{285F819F-096A-4094-8537-9491EC76B0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828290" y="4470735"/>
            <a:ext cx="263800" cy="263800"/>
          </a:xfrm>
          <a:prstGeom prst="rect">
            <a:avLst/>
          </a:prstGeom>
        </p:spPr>
      </p:pic>
      <p:pic>
        <p:nvPicPr>
          <p:cNvPr id="151" name="Hình ảnh 150">
            <a:extLst>
              <a:ext uri="{FF2B5EF4-FFF2-40B4-BE49-F238E27FC236}">
                <a16:creationId xmlns:a16="http://schemas.microsoft.com/office/drawing/2014/main" xmlns="" id="{990E696B-8929-421B-86D2-D1153DC905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968942" y="4474632"/>
            <a:ext cx="263800" cy="263800"/>
          </a:xfrm>
          <a:prstGeom prst="rect">
            <a:avLst/>
          </a:prstGeom>
        </p:spPr>
      </p:pic>
      <p:pic>
        <p:nvPicPr>
          <p:cNvPr id="152" name="Hình ảnh 151">
            <a:extLst>
              <a:ext uri="{FF2B5EF4-FFF2-40B4-BE49-F238E27FC236}">
                <a16:creationId xmlns:a16="http://schemas.microsoft.com/office/drawing/2014/main" xmlns="" id="{4713F442-F307-4F60-9FC7-7CB27CCAC6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1257685" y="4467540"/>
            <a:ext cx="263800" cy="263800"/>
          </a:xfrm>
          <a:prstGeom prst="rect">
            <a:avLst/>
          </a:prstGeom>
        </p:spPr>
      </p:pic>
      <p:pic>
        <p:nvPicPr>
          <p:cNvPr id="158" name="Hình ảnh 157">
            <a:extLst>
              <a:ext uri="{FF2B5EF4-FFF2-40B4-BE49-F238E27FC236}">
                <a16:creationId xmlns:a16="http://schemas.microsoft.com/office/drawing/2014/main" xmlns="" id="{37D65A81-A637-4CC4-AE67-C69AEEEFB3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090043" y="5051676"/>
            <a:ext cx="263800" cy="263800"/>
          </a:xfrm>
          <a:prstGeom prst="rect">
            <a:avLst/>
          </a:prstGeom>
        </p:spPr>
      </p:pic>
      <p:pic>
        <p:nvPicPr>
          <p:cNvPr id="159" name="Hình ảnh 158">
            <a:extLst>
              <a:ext uri="{FF2B5EF4-FFF2-40B4-BE49-F238E27FC236}">
                <a16:creationId xmlns:a16="http://schemas.microsoft.com/office/drawing/2014/main" xmlns="" id="{189781FE-4CAB-42DF-808F-50528C9C21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265415" y="5032731"/>
            <a:ext cx="263800" cy="263800"/>
          </a:xfrm>
          <a:prstGeom prst="rect">
            <a:avLst/>
          </a:prstGeom>
        </p:spPr>
      </p:pic>
      <p:pic>
        <p:nvPicPr>
          <p:cNvPr id="160" name="Hình ảnh 159">
            <a:extLst>
              <a:ext uri="{FF2B5EF4-FFF2-40B4-BE49-F238E27FC236}">
                <a16:creationId xmlns:a16="http://schemas.microsoft.com/office/drawing/2014/main" xmlns="" id="{82E1EB21-2469-4F8B-AE05-82374A2B9A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507395" y="5030490"/>
            <a:ext cx="263800" cy="263800"/>
          </a:xfrm>
          <a:prstGeom prst="rect">
            <a:avLst/>
          </a:prstGeom>
        </p:spPr>
      </p:pic>
      <p:pic>
        <p:nvPicPr>
          <p:cNvPr id="161" name="Hình ảnh 160">
            <a:extLst>
              <a:ext uri="{FF2B5EF4-FFF2-40B4-BE49-F238E27FC236}">
                <a16:creationId xmlns:a16="http://schemas.microsoft.com/office/drawing/2014/main" xmlns="" id="{DFEAA869-E693-4966-A34C-6C434AADD5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971827" y="5635514"/>
            <a:ext cx="263800" cy="263800"/>
          </a:xfrm>
          <a:prstGeom prst="rect">
            <a:avLst/>
          </a:prstGeom>
        </p:spPr>
      </p:pic>
      <p:pic>
        <p:nvPicPr>
          <p:cNvPr id="162" name="Hình ảnh 161">
            <a:extLst>
              <a:ext uri="{FF2B5EF4-FFF2-40B4-BE49-F238E27FC236}">
                <a16:creationId xmlns:a16="http://schemas.microsoft.com/office/drawing/2014/main" xmlns="" id="{F5553E95-7064-4A0D-8705-0A6024B78C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1236502" y="5606357"/>
            <a:ext cx="263800" cy="263800"/>
          </a:xfrm>
          <a:prstGeom prst="rect">
            <a:avLst/>
          </a:prstGeom>
        </p:spPr>
      </p:pic>
      <p:pic>
        <p:nvPicPr>
          <p:cNvPr id="163" name="Hình ảnh 162">
            <a:extLst>
              <a:ext uri="{FF2B5EF4-FFF2-40B4-BE49-F238E27FC236}">
                <a16:creationId xmlns:a16="http://schemas.microsoft.com/office/drawing/2014/main" xmlns="" id="{295010B9-691C-47C6-8FD4-D49B2A930F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878296" y="6196967"/>
            <a:ext cx="263800" cy="263800"/>
          </a:xfrm>
          <a:prstGeom prst="rect">
            <a:avLst/>
          </a:prstGeom>
        </p:spPr>
      </p:pic>
      <p:pic>
        <p:nvPicPr>
          <p:cNvPr id="167" name="Hình ảnh 166">
            <a:extLst>
              <a:ext uri="{FF2B5EF4-FFF2-40B4-BE49-F238E27FC236}">
                <a16:creationId xmlns:a16="http://schemas.microsoft.com/office/drawing/2014/main" xmlns="" id="{B8DC1D1E-52D3-420A-888E-1D096065F4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603" y="3562440"/>
            <a:ext cx="2406239" cy="289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96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1306</Words>
  <Application>Microsoft Office PowerPoint</Application>
  <PresentationFormat>Widescreen</PresentationFormat>
  <Paragraphs>269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inpin heiti</vt:lpstr>
      <vt:lpstr>Times New Roman</vt:lpstr>
      <vt:lpstr>UTM Avo</vt:lpstr>
      <vt:lpstr>等线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MinhThangPC.VN</cp:lastModifiedBy>
  <cp:revision>86</cp:revision>
  <dcterms:created xsi:type="dcterms:W3CDTF">2021-11-04T14:24:58Z</dcterms:created>
  <dcterms:modified xsi:type="dcterms:W3CDTF">2025-01-08T08:17:16Z</dcterms:modified>
</cp:coreProperties>
</file>