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257" r:id="rId4"/>
    <p:sldId id="384" r:id="rId5"/>
    <p:sldId id="377" r:id="rId6"/>
    <p:sldId id="380" r:id="rId7"/>
    <p:sldId id="367" r:id="rId8"/>
    <p:sldId id="366" r:id="rId9"/>
    <p:sldId id="389" r:id="rId10"/>
    <p:sldId id="390" r:id="rId11"/>
    <p:sldId id="391" r:id="rId12"/>
    <p:sldId id="392" r:id="rId13"/>
    <p:sldId id="393" r:id="rId14"/>
    <p:sldId id="394" r:id="rId15"/>
    <p:sldId id="308" r:id="rId16"/>
  </p:sldIdLst>
  <p:sldSz cx="9144000" cy="5715000" type="screen16x10"/>
  <p:notesSz cx="6858000" cy="9144000"/>
  <p:embeddedFontLst>
    <p:embeddedFont>
      <p:font typeface="VNI-Thufap2"/>
      <p:regular r:id="rId18"/>
    </p:embeddedFont>
    <p:embeddedFont>
      <p:font typeface="宋体" panose="02010600030101010101" pitchFamily="2" charset="-122"/>
      <p:regular r:id="rId19"/>
    </p:embeddedFont>
    <p:embeddedFont>
      <p:font typeface=".VnAvant" panose="020B7200000000000000"/>
      <p:regular r:id="rId20"/>
      <p:bold r:id="rId21"/>
      <p:italic r:id="rId22"/>
      <p:boldItalic r:id="rId23"/>
    </p:embeddedFont>
    <p:embeddedFont>
      <p:font typeface="VNI-Juni" panose="020B0604020202020204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0099"/>
    <a:srgbClr val="0066CC"/>
    <a:srgbClr val="FF66FF"/>
    <a:srgbClr val="FFFF99"/>
    <a:srgbClr val="FFCCFF"/>
    <a:srgbClr val="99FFCC"/>
    <a:srgbClr val="00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31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75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10613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Nông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dân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90167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Chú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bộ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đội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Lái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xe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Công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nhân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Ai </a:t>
              </a:r>
              <a:r>
                <a:rPr lang="en-US" sz="2800" b="1" dirty="0" err="1"/>
                <a:t>là</a:t>
              </a:r>
              <a:r>
                <a:rPr lang="en-US" sz="2800" b="1" dirty="0"/>
                <a:t> </a:t>
              </a:r>
              <a:r>
                <a:rPr lang="en-US" sz="2800" b="1" dirty="0" err="1"/>
                <a:t>người</a:t>
              </a:r>
              <a:r>
                <a:rPr lang="en-US" sz="2800" b="1" dirty="0"/>
                <a:t> hi </a:t>
              </a:r>
              <a:r>
                <a:rPr lang="en-US" sz="2800" b="1" dirty="0" err="1"/>
                <a:t>sinh</a:t>
              </a:r>
              <a:r>
                <a:rPr lang="en-US" sz="2800" b="1" dirty="0"/>
                <a:t> </a:t>
              </a:r>
              <a:r>
                <a:rPr lang="en-US" sz="2800" b="1" dirty="0" err="1"/>
                <a:t>xương</a:t>
              </a:r>
              <a:r>
                <a:rPr lang="en-US" sz="2800" b="1" dirty="0"/>
                <a:t> </a:t>
              </a:r>
              <a:r>
                <a:rPr lang="en-US" sz="2800" b="1" dirty="0" err="1"/>
                <a:t>máu</a:t>
              </a:r>
              <a:r>
                <a:rPr lang="en-US" sz="2800" b="1" dirty="0"/>
                <a:t> </a:t>
              </a:r>
              <a:r>
                <a:rPr lang="en-US" sz="2800" b="1" dirty="0" err="1"/>
                <a:t>bảo</a:t>
              </a:r>
              <a:r>
                <a:rPr lang="en-US" sz="2800" b="1" dirty="0"/>
                <a:t> </a:t>
              </a:r>
              <a:r>
                <a:rPr lang="en-US" sz="2800" b="1" dirty="0" err="1"/>
                <a:t>vệ</a:t>
              </a:r>
              <a:r>
                <a:rPr lang="en-US" sz="2800" b="1" dirty="0"/>
                <a:t> </a:t>
              </a:r>
              <a:r>
                <a:rPr lang="en-US" sz="2800" b="1" dirty="0" err="1"/>
                <a:t>tổ</a:t>
              </a:r>
              <a:r>
                <a:rPr lang="en-US" sz="2800" b="1" dirty="0"/>
                <a:t> </a:t>
              </a:r>
              <a:r>
                <a:rPr lang="en-US" sz="2800" b="1" dirty="0" err="1"/>
                <a:t>quốc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1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3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Tử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sĩ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Liệt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sĩ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Chiến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sĩ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có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818741"/>
            <a:ext cx="9144000" cy="896257"/>
            <a:chOff x="0" y="4336868"/>
            <a:chExt cx="9144000" cy="806632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336868"/>
              <a:ext cx="8991600" cy="730432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Câu</a:t>
              </a:r>
              <a:r>
                <a:rPr lang="en-US" sz="2400" b="1" dirty="0"/>
                <a:t> </a:t>
              </a:r>
              <a:r>
                <a:rPr lang="en-US" sz="2400" b="1" dirty="0" err="1"/>
                <a:t>hỏi</a:t>
              </a:r>
              <a:r>
                <a:rPr lang="en-US" sz="2400" b="1" dirty="0"/>
                <a:t> 2: </a:t>
              </a:r>
              <a:r>
                <a:rPr lang="en-US" sz="2400" b="1" dirty="0" err="1"/>
                <a:t>Những</a:t>
              </a:r>
              <a:r>
                <a:rPr lang="en-US" sz="2400" b="1" dirty="0"/>
                <a:t> </a:t>
              </a:r>
              <a:r>
                <a:rPr lang="en-US" sz="2400" b="1" dirty="0" err="1"/>
                <a:t>người</a:t>
              </a:r>
              <a:r>
                <a:rPr lang="en-US" sz="2400" b="1" dirty="0"/>
                <a:t> hi </a:t>
              </a:r>
              <a:r>
                <a:rPr lang="en-US" sz="2400" b="1" dirty="0" err="1"/>
                <a:t>sinh</a:t>
              </a:r>
              <a:r>
                <a:rPr lang="en-US" sz="2400" b="1" dirty="0"/>
                <a:t> </a:t>
              </a:r>
              <a:r>
                <a:rPr lang="en-US" sz="2400" b="1" dirty="0" err="1"/>
                <a:t>khi</a:t>
              </a:r>
              <a:r>
                <a:rPr lang="en-US" sz="2400" b="1" dirty="0"/>
                <a:t> </a:t>
              </a:r>
              <a:r>
                <a:rPr lang="en-US" sz="2400" b="1" dirty="0" err="1"/>
                <a:t>làm</a:t>
              </a:r>
              <a:r>
                <a:rPr lang="en-US" sz="2400" b="1" dirty="0"/>
                <a:t> </a:t>
              </a:r>
              <a:r>
                <a:rPr lang="en-US" sz="2400" b="1" dirty="0" err="1"/>
                <a:t>nhiệm</a:t>
              </a:r>
              <a:r>
                <a:rPr lang="en-US" sz="2400" b="1" dirty="0"/>
                <a:t> </a:t>
              </a:r>
              <a:r>
                <a:rPr lang="en-US" sz="2400" b="1" dirty="0" err="1"/>
                <a:t>vụ</a:t>
              </a:r>
              <a:r>
                <a:rPr lang="en-US" sz="2400" b="1" dirty="0"/>
                <a:t> </a:t>
              </a:r>
              <a:r>
                <a:rPr lang="en-US" sz="2400" b="1" dirty="0" err="1"/>
                <a:t>bảo</a:t>
              </a:r>
              <a:r>
                <a:rPr lang="en-US" sz="2400" b="1" dirty="0"/>
                <a:t> </a:t>
              </a:r>
              <a:r>
                <a:rPr lang="en-US" sz="2400" b="1" dirty="0" err="1"/>
                <a:t>vệ</a:t>
              </a:r>
              <a:r>
                <a:rPr lang="en-US" sz="2400" b="1" dirty="0"/>
                <a:t> </a:t>
              </a:r>
              <a:r>
                <a:rPr lang="en-US" sz="2400" b="1" dirty="0" err="1"/>
                <a:t>tổ</a:t>
              </a:r>
              <a:r>
                <a:rPr lang="en-US" sz="2400" b="1" dirty="0"/>
                <a:t> </a:t>
              </a:r>
              <a:r>
                <a:rPr lang="en-US" sz="2400" b="1" dirty="0" err="1"/>
                <a:t>quốc</a:t>
              </a:r>
              <a:r>
                <a:rPr lang="en-US" sz="2400" b="1" dirty="0"/>
                <a:t> </a:t>
              </a:r>
              <a:r>
                <a:rPr lang="en-US" sz="2400" b="1" dirty="0" err="1"/>
                <a:t>được</a:t>
              </a:r>
              <a:r>
                <a:rPr lang="en-US" sz="2400" b="1" dirty="0"/>
                <a:t> </a:t>
              </a:r>
              <a:r>
                <a:rPr lang="en-US" sz="2400" b="1" dirty="0" err="1"/>
                <a:t>nhà</a:t>
              </a:r>
              <a:r>
                <a:rPr lang="en-US" sz="2400" b="1" dirty="0"/>
                <a:t> </a:t>
              </a:r>
              <a:r>
                <a:rPr lang="en-US" sz="2400" b="1" dirty="0" err="1"/>
                <a:t>nước</a:t>
              </a:r>
              <a:r>
                <a:rPr lang="en-US" sz="2400" b="1" dirty="0"/>
                <a:t> </a:t>
              </a:r>
              <a:r>
                <a:rPr lang="en-US" sz="2400" b="1" dirty="0" err="1"/>
                <a:t>truy</a:t>
              </a:r>
              <a:r>
                <a:rPr lang="en-US" sz="2400" b="1" dirty="0"/>
                <a:t> </a:t>
              </a:r>
              <a:r>
                <a:rPr lang="en-US" sz="2400" b="1" dirty="0" err="1"/>
                <a:t>tặng</a:t>
              </a:r>
              <a:r>
                <a:rPr lang="en-US" sz="2400" b="1" dirty="0"/>
                <a:t>  </a:t>
              </a:r>
              <a:r>
                <a:rPr lang="en-US" sz="2400" b="1" dirty="0" err="1"/>
                <a:t>gì</a:t>
              </a:r>
              <a:r>
                <a:rPr lang="en-US" sz="24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1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làm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gì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Biết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ơn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Kệ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người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lớn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Thờ</a:t>
            </a:r>
            <a:r>
              <a:rPr lang="es-ES_tradnl" sz="2000" b="1" dirty="0">
                <a:solidFill>
                  <a:srgbClr val="0000CC"/>
                </a:solidFill>
              </a:rPr>
              <a:t> ơ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Câu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hỏi</a:t>
              </a:r>
              <a:r>
                <a:rPr lang="en-US" sz="2000" b="1" dirty="0">
                  <a:solidFill>
                    <a:schemeClr val="bg1"/>
                  </a:solidFill>
                </a:rPr>
                <a:t> 3: </a:t>
              </a:r>
              <a:r>
                <a:rPr lang="en-US" sz="2000" b="1" dirty="0" err="1">
                  <a:solidFill>
                    <a:schemeClr val="bg1"/>
                  </a:solidFill>
                </a:rPr>
                <a:t>Để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ghi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nhớ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lao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các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anh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hùng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liệt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sĩ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chúng</a:t>
              </a:r>
              <a:r>
                <a:rPr lang="en-US" sz="2000" b="1" dirty="0">
                  <a:solidFill>
                    <a:schemeClr val="bg1"/>
                  </a:solidFill>
                </a:rPr>
                <a:t> ta </a:t>
              </a:r>
              <a:r>
                <a:rPr lang="en-US" sz="2000" b="1" dirty="0" err="1">
                  <a:solidFill>
                    <a:schemeClr val="bg1"/>
                  </a:solidFill>
                </a:rPr>
                <a:t>cần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48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C. </a:t>
            </a:r>
            <a:r>
              <a:rPr lang="es-ES_tradnl" sz="1600" b="1" dirty="0" err="1">
                <a:solidFill>
                  <a:srgbClr val="008000"/>
                </a:solidFill>
              </a:rPr>
              <a:t>Đáp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nghĩa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B. </a:t>
            </a:r>
            <a:r>
              <a:rPr lang="es-ES_tradnl" sz="1600" b="1" dirty="0" err="1">
                <a:solidFill>
                  <a:srgbClr val="008000"/>
                </a:solidFill>
              </a:rPr>
              <a:t>Vô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ơn</a:t>
            </a:r>
            <a:r>
              <a:rPr lang="es-ES_tradnl" sz="1600" b="1" dirty="0">
                <a:solidFill>
                  <a:srgbClr val="008000"/>
                </a:solidFill>
              </a:rPr>
              <a:t>, </a:t>
            </a:r>
            <a:r>
              <a:rPr lang="es-ES_tradnl" sz="1600" b="1" dirty="0" err="1">
                <a:solidFill>
                  <a:srgbClr val="008000"/>
                </a:solidFill>
              </a:rPr>
              <a:t>bạc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nghĩa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D. </a:t>
            </a:r>
            <a:r>
              <a:rPr lang="es-ES_tradnl" sz="1600" b="1" dirty="0" err="1">
                <a:solidFill>
                  <a:srgbClr val="008000"/>
                </a:solidFill>
              </a:rPr>
              <a:t>Nhớ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nguồn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A. </a:t>
            </a:r>
            <a:r>
              <a:rPr lang="es-ES_tradnl" sz="1600" b="1" dirty="0" err="1">
                <a:solidFill>
                  <a:srgbClr val="008000"/>
                </a:solidFill>
              </a:rPr>
              <a:t>Biết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ơn</a:t>
            </a:r>
            <a:endParaRPr lang="es-ES" sz="16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Câu</a:t>
              </a:r>
              <a:r>
                <a:rPr lang="en-US" sz="2400" b="1" dirty="0"/>
                <a:t> </a:t>
              </a:r>
              <a:r>
                <a:rPr lang="en-US" sz="2400" b="1" dirty="0" err="1"/>
                <a:t>hỏi</a:t>
              </a:r>
              <a:r>
                <a:rPr lang="en-US" sz="2400" b="1" dirty="0"/>
                <a:t> 4: </a:t>
              </a:r>
              <a:r>
                <a:rPr lang="en-US" sz="2400" b="1" dirty="0" err="1"/>
                <a:t>Chúng</a:t>
              </a:r>
              <a:r>
                <a:rPr lang="en-US" sz="2400" b="1" dirty="0"/>
                <a:t> ta </a:t>
              </a:r>
              <a:r>
                <a:rPr lang="en-US" sz="2400" b="1" dirty="0" err="1"/>
                <a:t>cần</a:t>
              </a:r>
              <a:r>
                <a:rPr lang="en-US" sz="2400" b="1" dirty="0"/>
                <a:t> </a:t>
              </a:r>
              <a:r>
                <a:rPr lang="en-US" sz="2400" b="1" dirty="0" err="1"/>
                <a:t>lên</a:t>
              </a:r>
              <a:r>
                <a:rPr lang="en-US" sz="2400" b="1" dirty="0"/>
                <a:t> </a:t>
              </a:r>
              <a:r>
                <a:rPr lang="en-US" sz="2400" b="1" dirty="0" err="1"/>
                <a:t>án</a:t>
              </a:r>
              <a:r>
                <a:rPr lang="en-US" sz="2400" b="1" dirty="0"/>
                <a:t> </a:t>
              </a:r>
              <a:r>
                <a:rPr lang="en-US" sz="2400" b="1" dirty="0" err="1"/>
                <a:t>hành</a:t>
              </a:r>
              <a:r>
                <a:rPr lang="en-US" sz="2400" b="1" dirty="0"/>
                <a:t> vi </a:t>
              </a:r>
              <a:r>
                <a:rPr lang="en-US" sz="2400" b="1" dirty="0" err="1"/>
                <a:t>nào</a:t>
              </a:r>
              <a:r>
                <a:rPr lang="en-US" sz="2400" b="1" dirty="0"/>
                <a:t> </a:t>
              </a:r>
              <a:r>
                <a:rPr lang="en-US" sz="2400" b="1" dirty="0" err="1"/>
                <a:t>đối</a:t>
              </a:r>
              <a:r>
                <a:rPr lang="en-US" sz="2400" b="1" dirty="0"/>
                <a:t> </a:t>
              </a:r>
              <a:r>
                <a:rPr lang="en-US" sz="2400" b="1" dirty="0" err="1"/>
                <a:t>với</a:t>
              </a:r>
              <a:r>
                <a:rPr lang="en-US" sz="2400" b="1" dirty="0"/>
                <a:t> </a:t>
              </a:r>
              <a:r>
                <a:rPr lang="en-US" sz="2400" b="1" dirty="0" err="1"/>
                <a:t>người</a:t>
              </a:r>
              <a:r>
                <a:rPr lang="en-US" sz="2400" b="1" dirty="0"/>
                <a:t>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công</a:t>
              </a:r>
              <a:r>
                <a:rPr lang="en-US" sz="24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14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BÀY TỎ LÒNG BIẾT ƠN</a:t>
            </a:r>
            <a:endParaRPr lang="en-US" sz="496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86" y="1943823"/>
            <a:ext cx="6253770" cy="365480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541" y="121675"/>
            <a:ext cx="7184428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15" y="3366405"/>
            <a:ext cx="2731008" cy="173126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29" y="1231388"/>
            <a:ext cx="2716494" cy="181051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130633" y="1083247"/>
            <a:ext cx="59543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thuong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ý: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84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7372" y="1546925"/>
            <a:ext cx="56242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hi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6080" y="1078262"/>
            <a:ext cx="200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6883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0334" y="159656"/>
            <a:ext cx="569626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hùng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34" y="838708"/>
            <a:ext cx="5163312" cy="4443984"/>
          </a:xfrm>
          <a:prstGeom prst="rect">
            <a:avLst/>
          </a:prstGeom>
          <a:effectLst>
            <a:glow rad="101600">
              <a:srgbClr val="CC009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0" y="686831"/>
            <a:ext cx="5642169" cy="4341338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liệt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quê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hương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đấu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quê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hương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thắp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hương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đài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tưởng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niệm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Chia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than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trải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nghiệm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89" y="1484339"/>
            <a:ext cx="3190856" cy="2746321"/>
          </a:xfrm>
          <a:prstGeom prst="rect">
            <a:avLst/>
          </a:prstGeom>
          <a:effectLst>
            <a:glow rad="101600">
              <a:srgbClr val="CC009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44687589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515"/>
            <a:ext cx="9114969" cy="5747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9" y="1472174"/>
            <a:ext cx="78776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tộc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hi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hạnh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phúc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0" y="23222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12" r="9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3" y="29028"/>
            <a:ext cx="726162" cy="10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0257" y="418512"/>
            <a:ext cx="4265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 VỀ CHÚ BỘ ĐỘI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950200"/>
            <a:ext cx="7141029" cy="44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1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546</Words>
  <Application>Microsoft Office PowerPoint</Application>
  <PresentationFormat>On-screen Show (16:10)</PresentationFormat>
  <Paragraphs>44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Times New Roman</vt:lpstr>
      <vt:lpstr>VNI-Thufap2</vt:lpstr>
      <vt:lpstr>宋体</vt:lpstr>
      <vt:lpstr>.VnAvant</vt:lpstr>
      <vt:lpstr>VNI-Juni</vt:lpstr>
      <vt:lpstr>Tahoma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232</cp:revision>
  <dcterms:created xsi:type="dcterms:W3CDTF">2020-02-10T09:35:50Z</dcterms:created>
  <dcterms:modified xsi:type="dcterms:W3CDTF">2025-01-08T07:59:57Z</dcterms:modified>
</cp:coreProperties>
</file>