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9"/>
  </p:notesMasterIdLst>
  <p:sldIdLst>
    <p:sldId id="280" r:id="rId2"/>
    <p:sldId id="380" r:id="rId3"/>
    <p:sldId id="393" r:id="rId4"/>
    <p:sldId id="257" r:id="rId5"/>
    <p:sldId id="394" r:id="rId6"/>
    <p:sldId id="395" r:id="rId7"/>
    <p:sldId id="308" r:id="rId8"/>
  </p:sldIdLst>
  <p:sldSz cx="9144000" cy="5715000" type="screen16x10"/>
  <p:notesSz cx="6858000" cy="9144000"/>
  <p:embeddedFontLst>
    <p:embeddedFont>
      <p:font typeface=".VnAvant" panose="020B7200000000000000" pitchFamily="34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VNI-Thufap2" pitchFamily="2" charset="0"/>
      <p:regular r:id="rId18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CC"/>
    <a:srgbClr val="0066CC"/>
    <a:srgbClr val="FF66FF"/>
    <a:srgbClr val="FFFF99"/>
    <a:srgbClr val="FFCCFF"/>
    <a:srgbClr val="99FFCC"/>
    <a:srgbClr val="00CCFF"/>
    <a:srgbClr val="33CC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0" d="100"/>
          <a:sy n="70" d="100"/>
        </p:scale>
        <p:origin x="1336" y="4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04-Jan-24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2024/1/4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2024/1/4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2024/1/4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2024/1/4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2024/1/4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pn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TRƯỜNG TIỂU HỌC ÁI MỘ B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876300" y="1482574"/>
            <a:ext cx="8001000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HOẠT ĐỘNG TRẢI NGHIỆM 1</a:t>
            </a:r>
            <a:endParaRPr lang="vi-VN" sz="4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446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5874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69799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2920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730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302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590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162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396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206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39778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350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8922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494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066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63874" y="2328211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01874" y="2252011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275" y="2711615"/>
            <a:ext cx="3303867" cy="2468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EB5638-1DF8-471A-984F-151B36CDB8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797" y="186268"/>
            <a:ext cx="8360405" cy="528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007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6437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349826" y="2888350"/>
            <a:ext cx="6502400" cy="195942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0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0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17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NGÀY TẾT QUÊ EM</a:t>
            </a:r>
          </a:p>
        </p:txBody>
      </p:sp>
    </p:spTree>
    <p:extLst>
      <p:ext uri="{BB962C8B-B14F-4D97-AF65-F5344CB8AC3E}">
        <p14:creationId xmlns:p14="http://schemas.microsoft.com/office/powerpoint/2010/main" val="1785493221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E152E8-A46A-4DA3-BCF4-9E060C8D9B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16" y="203200"/>
            <a:ext cx="8318168" cy="551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5BF549-EC8A-4F1A-8352-092EAB2D9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73" y="0"/>
            <a:ext cx="8684054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839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B4AE66-1940-4FB3-957E-5A307132A1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284" y="0"/>
            <a:ext cx="8269432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30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1619</TotalTime>
  <Words>22</Words>
  <Application>Microsoft Office PowerPoint</Application>
  <PresentationFormat>On-screen Show (16:10)</PresentationFormat>
  <Paragraphs>5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.VnAvant</vt:lpstr>
      <vt:lpstr>VNI-Thufap2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Quý Thắng</cp:lastModifiedBy>
  <cp:revision>235</cp:revision>
  <dcterms:created xsi:type="dcterms:W3CDTF">2020-02-10T09:35:50Z</dcterms:created>
  <dcterms:modified xsi:type="dcterms:W3CDTF">2024-01-04T16:27:53Z</dcterms:modified>
</cp:coreProperties>
</file>