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80" r:id="rId2"/>
    <p:sldId id="384" r:id="rId3"/>
    <p:sldId id="385" r:id="rId4"/>
    <p:sldId id="256" r:id="rId5"/>
    <p:sldId id="257" r:id="rId6"/>
    <p:sldId id="332" r:id="rId7"/>
    <p:sldId id="377" r:id="rId8"/>
    <p:sldId id="380" r:id="rId9"/>
    <p:sldId id="378" r:id="rId10"/>
    <p:sldId id="381" r:id="rId11"/>
    <p:sldId id="382" r:id="rId12"/>
    <p:sldId id="383" r:id="rId13"/>
    <p:sldId id="367" r:id="rId14"/>
    <p:sldId id="366" r:id="rId15"/>
    <p:sldId id="333" r:id="rId16"/>
    <p:sldId id="386" r:id="rId17"/>
    <p:sldId id="308" r:id="rId18"/>
  </p:sldIdLst>
  <p:sldSz cx="9144000" cy="5715000" type="screen16x10"/>
  <p:notesSz cx="6858000" cy="9144000"/>
  <p:embeddedFontLst>
    <p:embeddedFont>
      <p:font typeface="Tahoma" pitchFamily="34" charset="0"/>
      <p:regular r:id="rId2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.VnAvant" pitchFamily="34" charset="0"/>
      <p:regular r:id="rId26"/>
      <p:bold r:id="rId27"/>
      <p:italic r:id="rId28"/>
      <p:boldItalic r:id="rId29"/>
    </p:embeddedFont>
    <p:embeddedFont>
      <p:font typeface="宋体" pitchFamily="2" charset="-122"/>
      <p:regular r:id="rId3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1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1016914" y="22214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TIỂU HỌC ÁI MỘ B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" y="-20071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2412" y="4329461"/>
            <a:ext cx="1641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34" y="530210"/>
            <a:ext cx="4976418" cy="348800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9661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2412" y="4329461"/>
            <a:ext cx="1641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68" y="654067"/>
            <a:ext cx="4453547" cy="315746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13719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2412" y="4329461"/>
            <a:ext cx="1641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38" y="957273"/>
            <a:ext cx="4327350" cy="305601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6902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6000" y="-1451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05" y="-3150"/>
            <a:ext cx="986064" cy="145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7277" y="418512"/>
            <a:ext cx="4031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dirty="0">
                <a:solidFill>
                  <a:srgbClr val="0000CC"/>
                </a:solidFill>
              </a:rPr>
              <a:t>Tập đội hình, đội ngũ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18" y="1304326"/>
            <a:ext cx="6507449" cy="337378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1162858"/>
      </p:ext>
    </p:extLst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30628" y="771430"/>
            <a:ext cx="886822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56000" y="8708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771430"/>
            <a:ext cx="8868228" cy="48551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2401" y="1298000"/>
            <a:ext cx="6270170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06600"/>
                </a:solidFill>
              </a:rPr>
              <a:t>- </a:t>
            </a:r>
            <a:r>
              <a:rPr lang="vi-VN" sz="2600" b="1" dirty="0">
                <a:solidFill>
                  <a:srgbClr val="006600"/>
                </a:solidFill>
              </a:rPr>
              <a:t>Luyện tập đội hình, đội ngũ là một phần nhiệm vụ hằng ngày của các chú bộ đội.</a:t>
            </a:r>
          </a:p>
          <a:p>
            <a:pPr algn="just"/>
            <a:r>
              <a:rPr lang="en-US" sz="2600" b="1" dirty="0">
                <a:solidFill>
                  <a:srgbClr val="006600"/>
                </a:solidFill>
              </a:rPr>
              <a:t>- </a:t>
            </a:r>
            <a:r>
              <a:rPr lang="vi-VN" sz="2600" b="1" dirty="0">
                <a:solidFill>
                  <a:srgbClr val="006600"/>
                </a:solidFill>
              </a:rPr>
              <a:t>Em muốn thực hiện các động tác đội hình, đội ngũ giỏi như các chú bộ đội thì phải luyện tập thường xuyên</a:t>
            </a:r>
          </a:p>
        </p:txBody>
      </p:sp>
    </p:spTree>
    <p:extLst>
      <p:ext uri="{BB962C8B-B14F-4D97-AF65-F5344CB8AC3E}">
        <p14:creationId xmlns:p14="http://schemas.microsoft.com/office/powerpoint/2010/main" val="1856665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C539A1-5684-4D28-981B-159A478D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4" y="461705"/>
            <a:ext cx="75723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7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9F28A1-E3D1-43CA-91ED-F3E9F2EC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130" y="0"/>
            <a:ext cx="55028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0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AC5238-CC7A-4D10-AF09-3DCEB5897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26" y="0"/>
            <a:ext cx="793194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8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1886" y="304800"/>
            <a:ext cx="836022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</a:t>
            </a:r>
          </a:p>
          <a:p>
            <a:pPr algn="ctr"/>
            <a:r>
              <a:rPr lang="vi-VN" sz="48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EM YÊU 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CHÚ BỘ ĐỘI</a:t>
            </a:r>
            <a:endParaRPr lang="en-US" sz="49600" b="1" dirty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81" y="2017559"/>
            <a:ext cx="3816096" cy="33345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8414" y="123486"/>
            <a:ext cx="5996603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0915" y="98351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7" y="752739"/>
            <a:ext cx="8384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hát nói về điều gì?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 sẻ cảm xúc của em khi nghe bài hát này?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49793" y="159656"/>
            <a:ext cx="2559765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 LUẬN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80" y="1639264"/>
            <a:ext cx="2691115" cy="201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40334" y="159656"/>
            <a:ext cx="4978696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3" y="834556"/>
            <a:ext cx="3102449" cy="224927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70" y="834557"/>
            <a:ext cx="3209095" cy="224927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8" y="3275002"/>
            <a:ext cx="3131534" cy="222019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69" y="3275002"/>
            <a:ext cx="3209095" cy="226629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737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15" y="324440"/>
            <a:ext cx="6399849" cy="470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687589"/>
      </p:ext>
    </p:ext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76" y="631355"/>
            <a:ext cx="4749076" cy="344308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049707" y="4329462"/>
            <a:ext cx="1641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75736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Words>128</Words>
  <Application>Microsoft Office PowerPoint</Application>
  <PresentationFormat>On-screen Show (16:10)</PresentationFormat>
  <Paragraphs>20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Tahoma</vt:lpstr>
      <vt:lpstr>Calibri</vt:lpstr>
      <vt:lpstr>Times New Roman</vt:lpstr>
      <vt:lpstr>.VnAvant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228</cp:revision>
  <dcterms:created xsi:type="dcterms:W3CDTF">2020-02-10T09:35:50Z</dcterms:created>
  <dcterms:modified xsi:type="dcterms:W3CDTF">2024-11-27T06:01:24Z</dcterms:modified>
</cp:coreProperties>
</file>