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328" r:id="rId2"/>
    <p:sldId id="278" r:id="rId3"/>
    <p:sldId id="293" r:id="rId4"/>
    <p:sldId id="296" r:id="rId5"/>
    <p:sldId id="292" r:id="rId6"/>
    <p:sldId id="270" r:id="rId7"/>
  </p:sldIdLst>
  <p:sldSz cx="12192000" cy="6858000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UTM Avo" pitchFamily="18" charset="0"/>
      <p:regular r:id="rId13"/>
      <p:bold r:id="rId14"/>
      <p:italic r:id="rId15"/>
      <p:boldItalic r:id="rId16"/>
    </p:embeddedFont>
  </p:embeddedFontLst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G TUYEN" initials="MT" lastIdx="1" clrIdx="0">
    <p:extLst>
      <p:ext uri="{19B8F6BF-5375-455C-9EA6-DF929625EA0E}">
        <p15:presenceInfo xmlns="" xmlns:p15="http://schemas.microsoft.com/office/powerpoint/2012/main" userId="MONG T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FF7707"/>
    <a:srgbClr val="FF8119"/>
    <a:srgbClr val="FF00FF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1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F2B4B-8DB6-4C8E-B03E-746C443D84D9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05C51-3042-4CD1-9EC0-435405F5E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73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3AFC97EB-AF07-4A82-81EC-6E6321CDD894}"/>
              </a:ext>
            </a:extLst>
          </p:cNvPr>
          <p:cNvSpPr/>
          <p:nvPr userDrawn="1"/>
        </p:nvSpPr>
        <p:spPr>
          <a:xfrm>
            <a:off x="11060935" y="110169"/>
            <a:ext cx="1355075" cy="135507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47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8ABA8EDA-D6AC-4BAF-A2AC-5C24851488F5}"/>
              </a:ext>
            </a:extLst>
          </p:cNvPr>
          <p:cNvSpPr/>
          <p:nvPr userDrawn="1"/>
        </p:nvSpPr>
        <p:spPr>
          <a:xfrm>
            <a:off x="11060935" y="110169"/>
            <a:ext cx="1355075" cy="135507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2820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0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2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9005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11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75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709684DF-52A3-41EB-BBD9-936453B11ED4}"/>
              </a:ext>
            </a:extLst>
          </p:cNvPr>
          <p:cNvSpPr/>
          <p:nvPr userDrawn="1"/>
        </p:nvSpPr>
        <p:spPr>
          <a:xfrm>
            <a:off x="10674674" y="152852"/>
            <a:ext cx="1355075" cy="135507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65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FBA2799-8736-458D-AAD7-D227F6372A99}"/>
              </a:ext>
            </a:extLst>
          </p:cNvPr>
          <p:cNvSpPr/>
          <p:nvPr userDrawn="1"/>
        </p:nvSpPr>
        <p:spPr>
          <a:xfrm>
            <a:off x="11060935" y="110169"/>
            <a:ext cx="1355075" cy="135507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649" r:id="rId7"/>
    <p:sldLayoutId id="2147483650" r:id="rId8"/>
    <p:sldLayoutId id="2147483655" r:id="rId9"/>
    <p:sldLayoutId id="214748375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114984" y="1658131"/>
            <a:ext cx="8191666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Sau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64, 65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840249D-1829-437E-B444-D5181FE5B49C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BDAFEDE-A406-4D0A-8368-81D9C795FE9F}"/>
              </a:ext>
            </a:extLst>
          </p:cNvPr>
          <p:cNvSpPr/>
          <p:nvPr/>
        </p:nvSpPr>
        <p:spPr>
          <a:xfrm>
            <a:off x="11039823" y="67920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0" y="0"/>
            <a:ext cx="876980" cy="7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1497672" y="596228"/>
            <a:ext cx="9349397" cy="52590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45031" y="3615431"/>
            <a:ext cx="4090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KHỞI ĐỘNG</a:t>
            </a:r>
          </a:p>
        </p:txBody>
      </p:sp>
      <p:pic>
        <p:nvPicPr>
          <p:cNvPr id="4" name="ồ sao bé không lắc">
            <a:hlinkClick r:id="" action="ppaction://media"/>
            <a:extLst>
              <a:ext uri="{FF2B5EF4-FFF2-40B4-BE49-F238E27FC236}">
                <a16:creationId xmlns="" xmlns:a16="http://schemas.microsoft.com/office/drawing/2014/main" id="{2EC949FB-B329-4670-B1D0-B9ECF6C743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45031" y="5855263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2" y="54734"/>
            <a:ext cx="876980" cy="7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9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="" xmlns:a16="http://schemas.microsoft.com/office/drawing/2014/main" id="{F2CC65A7-BE2A-4787-B5E5-1C91F1C58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1469" y="1259445"/>
            <a:ext cx="8979614" cy="5106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056" y="35211"/>
            <a:ext cx="3642189" cy="12233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98378" y="323732"/>
            <a:ext cx="3344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</a:rPr>
              <a:t>Đọc bài viết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17010" y="1495734"/>
            <a:ext cx="976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37972" y="1637453"/>
            <a:ext cx="976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37972" y="3812633"/>
            <a:ext cx="144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iêt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3169" y="3812633"/>
            <a:ext cx="1516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iên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31818" y="2560783"/>
            <a:ext cx="2915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đèn pin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08526" y="5034928"/>
            <a:ext cx="2659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cô tiên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67337" y="2482130"/>
            <a:ext cx="2915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quả mít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67337" y="5034079"/>
            <a:ext cx="2915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viết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2" y="54734"/>
            <a:ext cx="876980" cy="7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9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514" y="73739"/>
            <a:ext cx="5274703" cy="12233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96342" y="307338"/>
            <a:ext cx="606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</a:rPr>
              <a:t>Nhận xét bài viết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="" xmlns:a16="http://schemas.microsoft.com/office/drawing/2014/main" id="{F2CC65A7-BE2A-4787-B5E5-1C91F1C58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9550" y="1273996"/>
            <a:ext cx="9888876" cy="5106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4" t="24983" r="9551" b="3770"/>
          <a:stretch/>
        </p:blipFill>
        <p:spPr>
          <a:xfrm>
            <a:off x="2291496" y="4296628"/>
            <a:ext cx="8866598" cy="12894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7" t="29271" r="7030" b="9903"/>
          <a:stretch/>
        </p:blipFill>
        <p:spPr>
          <a:xfrm>
            <a:off x="2291496" y="2115879"/>
            <a:ext cx="8426303" cy="1228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2" y="54734"/>
            <a:ext cx="876980" cy="7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1386840" y="636999"/>
            <a:ext cx="9418320" cy="6221001"/>
          </a:xfrm>
          <a:prstGeom prst="rect">
            <a:avLst/>
          </a:prstGeom>
        </p:spPr>
      </p:pic>
      <p:pic>
        <p:nvPicPr>
          <p:cNvPr id="3" name="Picture 6" descr="Sun Smile Sticker by Canticos World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6573">
            <a:off x="9316426" y="1119540"/>
            <a:ext cx="1703180" cy="1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772" y="3305161"/>
            <a:ext cx="6657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bg1"/>
                </a:solidFill>
              </a:rPr>
              <a:t>Viết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vở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luyện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viết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2" y="54734"/>
            <a:ext cx="876980" cy="7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05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52" y="0"/>
            <a:ext cx="876980" cy="7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9329114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40</Words>
  <Application>Microsoft Office PowerPoint</Application>
  <PresentationFormat>Custom</PresentationFormat>
  <Paragraphs>17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等线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100</cp:revision>
  <dcterms:created xsi:type="dcterms:W3CDTF">2021-11-01T08:16:43Z</dcterms:created>
  <dcterms:modified xsi:type="dcterms:W3CDTF">2024-11-27T06:08:32Z</dcterms:modified>
</cp:coreProperties>
</file>