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660" r:id="rId2"/>
  </p:sldMasterIdLst>
  <p:notesMasterIdLst>
    <p:notesMasterId r:id="rId34"/>
  </p:notesMasterIdLst>
  <p:sldIdLst>
    <p:sldId id="401" r:id="rId3"/>
    <p:sldId id="268" r:id="rId4"/>
    <p:sldId id="385" r:id="rId5"/>
    <p:sldId id="283" r:id="rId6"/>
    <p:sldId id="287" r:id="rId7"/>
    <p:sldId id="284" r:id="rId8"/>
    <p:sldId id="288" r:id="rId9"/>
    <p:sldId id="387" r:id="rId10"/>
    <p:sldId id="290" r:id="rId11"/>
    <p:sldId id="336" r:id="rId12"/>
    <p:sldId id="352" r:id="rId13"/>
    <p:sldId id="350" r:id="rId14"/>
    <p:sldId id="355" r:id="rId15"/>
    <p:sldId id="356" r:id="rId16"/>
    <p:sldId id="372" r:id="rId17"/>
    <p:sldId id="359" r:id="rId18"/>
    <p:sldId id="332" r:id="rId19"/>
    <p:sldId id="375" r:id="rId20"/>
    <p:sldId id="376" r:id="rId21"/>
    <p:sldId id="379" r:id="rId22"/>
    <p:sldId id="373" r:id="rId23"/>
    <p:sldId id="380" r:id="rId24"/>
    <p:sldId id="377" r:id="rId25"/>
    <p:sldId id="394" r:id="rId26"/>
    <p:sldId id="399" r:id="rId27"/>
    <p:sldId id="400" r:id="rId28"/>
    <p:sldId id="297" r:id="rId29"/>
    <p:sldId id="339" r:id="rId30"/>
    <p:sldId id="301" r:id="rId31"/>
    <p:sldId id="337" r:id="rId32"/>
    <p:sldId id="32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29AE9D"/>
    <a:srgbClr val="DAEDF4"/>
    <a:srgbClr val="EBF5F8"/>
    <a:srgbClr val="404040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4660"/>
  </p:normalViewPr>
  <p:slideViewPr>
    <p:cSldViewPr snapToGrid="0">
      <p:cViewPr>
        <p:scale>
          <a:sx n="33" d="100"/>
          <a:sy n="33" d="100"/>
        </p:scale>
        <p:origin x="1736" y="7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5CB9B-9B41-49E8-A8C7-64B334BF9473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BBB31-EE64-4462-8286-AD0AEF403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27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524D9E-D0D7-4EC6-B4E0-0BA34EE22A8B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8B2B3C3-DD96-4BBF-9B1F-7A26C80B0771}"/>
              </a:ext>
            </a:extLst>
          </p:cNvPr>
          <p:cNvSpPr/>
          <p:nvPr userDrawn="1"/>
        </p:nvSpPr>
        <p:spPr>
          <a:xfrm>
            <a:off x="11125200" y="104775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05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6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12075D-ADDC-4B91-A9C9-A8DFA2032D06}"/>
              </a:ext>
            </a:extLst>
          </p:cNvPr>
          <p:cNvSpPr/>
          <p:nvPr userDrawn="1"/>
        </p:nvSpPr>
        <p:spPr>
          <a:xfrm>
            <a:off x="11125200" y="104775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4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98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8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7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0500" y="-104776"/>
            <a:ext cx="12483947" cy="709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99CD4EF-B4F3-4C7A-B3CC-BF127EBFC2A8}"/>
              </a:ext>
            </a:extLst>
          </p:cNvPr>
          <p:cNvSpPr/>
          <p:nvPr userDrawn="1"/>
        </p:nvSpPr>
        <p:spPr>
          <a:xfrm>
            <a:off x="11023753" y="161926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00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89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81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7063-0B86-4DB2-B583-72174A7F0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D8DDA-50FD-43C0-AFED-0BA3A1320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75962-7685-416C-8CC5-23DCF579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93DCC-2330-44EA-98B3-51011E86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4235B-F158-4961-B6F2-0D2328D8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9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8534-99E5-4ECF-A062-85AE6761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9B11A-9FD1-4978-994E-F5FA0BDE8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813B2-68C2-4FF0-9488-10AC083D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16CC7-F6A0-4C4C-AFEF-53ABEA0E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C9469-A8A4-4A35-862D-B977072D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26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B82544-2010-4500-A5B9-880CEBD6E219}"/>
              </a:ext>
            </a:extLst>
          </p:cNvPr>
          <p:cNvSpPr/>
          <p:nvPr userDrawn="1"/>
        </p:nvSpPr>
        <p:spPr>
          <a:xfrm>
            <a:off x="11125200" y="104775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14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40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1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CD86-7AA0-447D-B29A-B6F9266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98FC9-0276-40F0-A588-CD411DC19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20870-82F4-48C9-B2DE-64889AFCF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B7A44-3EBE-47E9-BBC3-87936E839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94689-241E-42BA-9204-D031E5584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B853A-CCCA-4927-B826-99DE3CB6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6300B3-5ADB-4ACC-A892-643EDCB0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61AC9-1B27-4933-9311-899D0A35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1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A901-924F-4A44-B53B-1D87889D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ECA898-51E3-43C4-A185-732EDB9A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F31C9-463E-4161-B8DA-9AB24C7E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E8916-3172-4FB4-B47D-EC88BFB2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89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C5D91-BD5F-4D77-9BD0-7AA35225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79188-D6BC-44F0-B07C-8E30D188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EFEF4-8584-4EAC-B5DE-D38A956B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74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4C28-A972-4090-9F54-BAAD4C7B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E0635-2E69-40D5-BC94-4C97B0FC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48F6E-6CAB-494C-9EFB-B5B90FC98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6CBEA-5BFF-462D-967C-A9BE0DCD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EABE8-F85A-40F8-B48F-553B7345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D8906-0914-4113-8B76-931F6735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88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12BB-BDB1-4BCC-A522-65E9E109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E7830F-4D65-4413-BC6D-9016D609C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897C9-BB17-4C31-A08B-3E38A5296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39A02-B989-417F-8353-EF147532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79894-F771-4771-B7CE-615D0A45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4FF91-5B4E-4BFB-9969-422EB3B8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7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067F-7C46-4D6A-9A92-4D7BC819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0CA4-FFAF-4164-8631-6DCF68D92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2EC22-9D5C-4F64-B7F0-F9863272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46A6E-7656-4F2C-890E-695E5273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7068F-8DFF-4130-BB57-381220D9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07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98E62B-737A-41D7-B39E-683E16178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51FD-682B-4344-90CA-5FF3C7C16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341D4-A446-47A8-8E60-4533ECB8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BB5B5-9A52-42EC-A893-D95F463B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7175B-F631-46A3-A461-16C134518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2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0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0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7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6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4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654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4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437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4D053-1809-4349-86A7-B07689CA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77122-F523-4779-8414-631AA1569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12B5C-7AD6-4A0C-864B-64F3B5CB2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26C44-C5B0-4C26-A27C-018224218D01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2448-925E-486F-BB8D-6007C8794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2DBAC-07C3-4952-A782-62B71C2FD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60: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en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– et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" name="Oval 6"/>
          <p:cNvSpPr/>
          <p:nvPr/>
        </p:nvSpPr>
        <p:spPr>
          <a:xfrm>
            <a:off x="496388" y="13063"/>
            <a:ext cx="1073332" cy="4967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04" y="293975"/>
            <a:ext cx="7532305" cy="4075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745" y="4714615"/>
            <a:ext cx="6384022" cy="158935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1994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>
            <a:spLocks noChangeArrowheads="1"/>
          </p:cNvSpPr>
          <p:nvPr/>
        </p:nvSpPr>
        <p:spPr bwMode="gray">
          <a:xfrm>
            <a:off x="1449976" y="718457"/>
            <a:ext cx="4191911" cy="2296301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23020" y="1084353"/>
            <a:ext cx="394498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khe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</a:t>
            </a: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25" y="248196"/>
            <a:ext cx="5063868" cy="6024714"/>
          </a:xfrm>
          <a:prstGeom prst="rect">
            <a:avLst/>
          </a:prstGeom>
        </p:spPr>
      </p:pic>
      <p:sp>
        <p:nvSpPr>
          <p:cNvPr id="15" name="Oval 14"/>
          <p:cNvSpPr>
            <a:spLocks noChangeArrowheads="1"/>
          </p:cNvSpPr>
          <p:nvPr/>
        </p:nvSpPr>
        <p:spPr bwMode="gray">
          <a:xfrm>
            <a:off x="1697910" y="3735977"/>
            <a:ext cx="3789494" cy="2334332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26879" y="4118313"/>
            <a:ext cx="3137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 err="1">
                <a:solidFill>
                  <a:prstClr val="black"/>
                </a:solidFill>
                <a:latin typeface="UTM Avo"/>
              </a:rPr>
              <a:t>r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èn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24486" y="3959736"/>
            <a:ext cx="1945473" cy="2475090"/>
          </a:xfrm>
          <a:prstGeom prst="rect">
            <a:avLst/>
          </a:prstGeom>
        </p:spPr>
      </p:pic>
      <p:pic>
        <p:nvPicPr>
          <p:cNvPr id="11" name="图片 7" descr="572005ec0a0c4"/>
          <p:cNvPicPr>
            <a:picLocks noChangeAspect="1"/>
          </p:cNvPicPr>
          <p:nvPr/>
        </p:nvPicPr>
        <p:blipFill rotWithShape="1">
          <a:blip r:embed="rId4"/>
          <a:srcRect l="-1884" t="-25331" r="38607" b="25331"/>
          <a:stretch/>
        </p:blipFill>
        <p:spPr>
          <a:xfrm>
            <a:off x="-83747" y="-440233"/>
            <a:ext cx="2212993" cy="1733402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6" t="42653" r="40641" b="15494"/>
          <a:stretch/>
        </p:blipFill>
        <p:spPr bwMode="auto">
          <a:xfrm>
            <a:off x="6294119" y="1037127"/>
            <a:ext cx="5816974" cy="539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171994" y="6454176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7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25" y="248196"/>
            <a:ext cx="5063868" cy="6024714"/>
          </a:xfrm>
          <a:prstGeom prst="rect">
            <a:avLst/>
          </a:prstGeom>
        </p:spPr>
      </p:pic>
      <p:sp>
        <p:nvSpPr>
          <p:cNvPr id="15" name="Oval 14"/>
          <p:cNvSpPr>
            <a:spLocks noChangeArrowheads="1"/>
          </p:cNvSpPr>
          <p:nvPr/>
        </p:nvSpPr>
        <p:spPr bwMode="gray">
          <a:xfrm>
            <a:off x="1782727" y="4229080"/>
            <a:ext cx="3089720" cy="1919606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82726" y="4404053"/>
            <a:ext cx="30897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b="1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đèn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46" y="285780"/>
            <a:ext cx="5246910" cy="35954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25" y="806546"/>
            <a:ext cx="5120289" cy="5635027"/>
          </a:xfrm>
          <a:prstGeom prst="rect">
            <a:avLst/>
          </a:prstGeom>
        </p:spPr>
      </p:pic>
      <p:pic>
        <p:nvPicPr>
          <p:cNvPr id="2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24486" y="4229080"/>
            <a:ext cx="1945473" cy="220574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8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240"/>
            <a:ext cx="4924697" cy="45126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06" y="1385404"/>
            <a:ext cx="4041237" cy="4544363"/>
          </a:xfrm>
          <a:prstGeom prst="rect">
            <a:avLst/>
          </a:prstGeom>
        </p:spPr>
      </p:pic>
      <p:sp>
        <p:nvSpPr>
          <p:cNvPr id="44" name="Freeform 43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5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7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5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6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7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58" name="Freeform 57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9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2" name="Freeform 61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Freeform 62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4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7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9" name="Oval 68"/>
          <p:cNvSpPr>
            <a:spLocks noChangeArrowheads="1"/>
          </p:cNvSpPr>
          <p:nvPr/>
        </p:nvSpPr>
        <p:spPr bwMode="gray">
          <a:xfrm>
            <a:off x="1526838" y="329874"/>
            <a:ext cx="4191911" cy="2296301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66428" y="584969"/>
            <a:ext cx="5210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prstClr val="black"/>
                </a:solidFill>
                <a:latin typeface="UTM Avo"/>
              </a:rPr>
              <a:t>quét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5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33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34" name="Freeform 33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6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7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39" name="Oval 38"/>
          <p:cNvSpPr>
            <a:spLocks noChangeArrowheads="1"/>
          </p:cNvSpPr>
          <p:nvPr/>
        </p:nvSpPr>
        <p:spPr bwMode="gray">
          <a:xfrm>
            <a:off x="820226" y="741322"/>
            <a:ext cx="3789494" cy="2334332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68362" y="952808"/>
            <a:ext cx="3137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hét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gray">
          <a:xfrm>
            <a:off x="6070597" y="574322"/>
            <a:ext cx="3789494" cy="2334332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21849" y="860760"/>
            <a:ext cx="3137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mẹt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2" t="30387" r="28155"/>
          <a:stretch/>
        </p:blipFill>
        <p:spPr>
          <a:xfrm>
            <a:off x="6638300" y="3069064"/>
            <a:ext cx="4451613" cy="3303548"/>
          </a:xfrm>
          <a:prstGeom prst="rect">
            <a:avLst/>
          </a:prstGeom>
        </p:spPr>
      </p:pic>
      <p:pic>
        <p:nvPicPr>
          <p:cNvPr id="4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" y="4144161"/>
            <a:ext cx="2103119" cy="2442166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84" t="12466" r="5874" b="13121"/>
          <a:stretch/>
        </p:blipFill>
        <p:spPr>
          <a:xfrm>
            <a:off x="326571" y="4376058"/>
            <a:ext cx="5172891" cy="2288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106" y="868500"/>
            <a:ext cx="1847248" cy="1188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690" y="1902422"/>
            <a:ext cx="1780186" cy="118882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" y="0"/>
            <a:ext cx="7425182" cy="7261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712" y="882894"/>
            <a:ext cx="1922004" cy="1158297"/>
          </a:xfrm>
          <a:prstGeom prst="rect">
            <a:avLst/>
          </a:prstGeom>
        </p:spPr>
      </p:pic>
      <p:pic>
        <p:nvPicPr>
          <p:cNvPr id="13" name="Picture 2" descr="C:\Users\Administrator\Desktop\hinh-nen-slide-thuyet-trinh-dep-17-1024x76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6" t="6178"/>
          <a:stretch/>
        </p:blipFill>
        <p:spPr bwMode="auto">
          <a:xfrm>
            <a:off x="9492515" y="0"/>
            <a:ext cx="2707484" cy="647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5623" t="13184" r="5081" b="11942"/>
          <a:stretch/>
        </p:blipFill>
        <p:spPr>
          <a:xfrm>
            <a:off x="6544490" y="4480560"/>
            <a:ext cx="5355772" cy="21841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4945" y="2032634"/>
            <a:ext cx="1975275" cy="12071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9675" y="2072656"/>
            <a:ext cx="1804572" cy="12193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8651" y="3231189"/>
            <a:ext cx="1774090" cy="120711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185 L -0.22696 0.504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16198 0.373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0.1513 0.556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5" y="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0.39154 0.3414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04284 0.357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1446 0.216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0093"/>
            <a:ext cx="12192000" cy="337185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616924" y="483326"/>
            <a:ext cx="7402288" cy="15283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Tìm tiếng ngoài bài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có chứa vần: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gray">
          <a:xfrm>
            <a:off x="1799940" y="2870569"/>
            <a:ext cx="3789494" cy="233433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9311" y="2892085"/>
            <a:ext cx="3137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0" b="1" dirty="0">
                <a:solidFill>
                  <a:prstClr val="black"/>
                </a:solidFill>
                <a:latin typeface="UTM Avo"/>
              </a:rPr>
              <a:t>e</a:t>
            </a:r>
            <a:r>
              <a:rPr lang="vi-VN" sz="12000" b="1" dirty="0">
                <a:solidFill>
                  <a:srgbClr val="FF0000"/>
                </a:solidFill>
                <a:latin typeface="UTM Avo"/>
              </a:rPr>
              <a:t>n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6680470" y="2827026"/>
            <a:ext cx="3789494" cy="2334332"/>
          </a:xfrm>
          <a:prstGeom prst="ellipse">
            <a:avLst/>
          </a:prstGeom>
          <a:solidFill>
            <a:srgbClr val="00B050"/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00538" y="2827026"/>
            <a:ext cx="3137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0" b="1" dirty="0">
                <a:solidFill>
                  <a:prstClr val="black"/>
                </a:solidFill>
                <a:latin typeface="UTM Avo"/>
              </a:rPr>
              <a:t>e</a:t>
            </a:r>
            <a:r>
              <a:rPr kumimoji="0" lang="vi-VN" sz="1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/>
              </a:rPr>
              <a:t>t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9" name="图片 7" descr="572005ec0a0c4"/>
          <p:cNvPicPr>
            <a:picLocks noChangeAspect="1"/>
          </p:cNvPicPr>
          <p:nvPr/>
        </p:nvPicPr>
        <p:blipFill rotWithShape="1">
          <a:blip r:embed="rId3"/>
          <a:srcRect l="-1884" t="-25331" r="38607" b="25331"/>
          <a:stretch/>
        </p:blipFill>
        <p:spPr>
          <a:xfrm>
            <a:off x="-83747" y="-440233"/>
            <a:ext cx="2212993" cy="173340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3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550">
            <a:off x="9360988" y="5269743"/>
            <a:ext cx="3293866" cy="194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7893" descr="1-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73" y="4081780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9248735" y="4579408"/>
            <a:ext cx="2547547" cy="141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3"/>
          <p:cNvGrpSpPr/>
          <p:nvPr/>
        </p:nvGrpSpPr>
        <p:grpSpPr>
          <a:xfrm>
            <a:off x="3448782" y="1194781"/>
            <a:ext cx="5139353" cy="4523874"/>
            <a:chOff x="6004812" y="3285775"/>
            <a:chExt cx="533400" cy="533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Oval 24"/>
            <p:cNvSpPr/>
            <p:nvPr/>
          </p:nvSpPr>
          <p:spPr>
            <a:xfrm>
              <a:off x="6004812" y="3285775"/>
              <a:ext cx="533400" cy="533400"/>
            </a:xfrm>
            <a:prstGeom prst="ellipse">
              <a:avLst/>
            </a:prstGeom>
            <a:gradFill>
              <a:gsLst>
                <a:gs pos="35000">
                  <a:srgbClr val="00297A"/>
                </a:gs>
                <a:gs pos="70000">
                  <a:srgbClr val="0070C0"/>
                </a:gs>
                <a:gs pos="100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" name="Oval 25"/>
            <p:cNvSpPr/>
            <p:nvPr/>
          </p:nvSpPr>
          <p:spPr>
            <a:xfrm>
              <a:off x="6007075" y="3365731"/>
              <a:ext cx="530485" cy="373489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Tập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lang="en-US" sz="9600" b="1" kern="0" dirty="0" err="1">
                  <a:solidFill>
                    <a:srgbClr val="FFC000">
                      <a:lumMod val="60000"/>
                      <a:lumOff val="40000"/>
                    </a:srgbClr>
                  </a:solidFill>
                  <a:latin typeface="UTM Avo" panose="02040603050506020204" pitchFamily="18" charset="0"/>
                </a:rPr>
                <a:t>đọc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1530029" y="387448"/>
            <a:ext cx="8581635" cy="6444428"/>
            <a:chOff x="2656546" y="2047961"/>
            <a:chExt cx="3866647" cy="3485645"/>
          </a:xfrm>
        </p:grpSpPr>
        <p:sp>
          <p:nvSpPr>
            <p:cNvPr id="14" name="Donut 13"/>
            <p:cNvSpPr/>
            <p:nvPr/>
          </p:nvSpPr>
          <p:spPr>
            <a:xfrm rot="490551">
              <a:off x="4657776" y="2047961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Donut 13"/>
            <p:cNvSpPr/>
            <p:nvPr/>
          </p:nvSpPr>
          <p:spPr>
            <a:xfrm rot="10680000">
              <a:off x="2980271" y="3430367"/>
              <a:ext cx="1903797" cy="2103239"/>
            </a:xfrm>
            <a:custGeom>
              <a:avLst/>
              <a:gdLst/>
              <a:ahLst/>
              <a:cxnLst/>
              <a:rect l="l" t="t" r="r" b="b"/>
              <a:pathLst>
                <a:path w="1903797" h="2103239">
                  <a:moveTo>
                    <a:pt x="1651489" y="1817409"/>
                  </a:moveTo>
                  <a:lnTo>
                    <a:pt x="1408194" y="1573498"/>
                  </a:lnTo>
                  <a:cubicBezTo>
                    <a:pt x="1322635" y="960503"/>
                    <a:pt x="795860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lnTo>
                    <a:pt x="0" y="8030"/>
                  </a:lnTo>
                  <a:lnTo>
                    <a:pt x="159028" y="0"/>
                  </a:lnTo>
                  <a:cubicBezTo>
                    <a:pt x="1074672" y="0"/>
                    <a:pt x="1826314" y="702176"/>
                    <a:pt x="1903797" y="1597521"/>
                  </a:cubicBezTo>
                  <a:close/>
                  <a:moveTo>
                    <a:pt x="1374645" y="2103239"/>
                  </a:moveTo>
                  <a:lnTo>
                    <a:pt x="1371400" y="2092516"/>
                  </a:lnTo>
                  <a:lnTo>
                    <a:pt x="1375661" y="207415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Donut 13"/>
            <p:cNvSpPr/>
            <p:nvPr/>
          </p:nvSpPr>
          <p:spPr>
            <a:xfrm rot="14743557">
              <a:off x="3180234" y="1733771"/>
              <a:ext cx="1260828" cy="2308204"/>
            </a:xfrm>
            <a:custGeom>
              <a:avLst/>
              <a:gdLst/>
              <a:ahLst/>
              <a:cxnLst/>
              <a:rect l="l" t="t" r="r" b="b"/>
              <a:pathLst>
                <a:path w="1260828" h="2308204">
                  <a:moveTo>
                    <a:pt x="1146334" y="2234615"/>
                  </a:moveTo>
                  <a:lnTo>
                    <a:pt x="838482" y="2308204"/>
                  </a:lnTo>
                  <a:lnTo>
                    <a:pt x="728791" y="1939226"/>
                  </a:lnTo>
                  <a:cubicBezTo>
                    <a:pt x="757047" y="1836418"/>
                    <a:pt x="771537" y="1728126"/>
                    <a:pt x="771537" y="1616449"/>
                  </a:cubicBezTo>
                  <a:cubicBezTo>
                    <a:pt x="771537" y="1093183"/>
                    <a:pt x="453402" y="644221"/>
                    <a:pt x="0" y="452434"/>
                  </a:cubicBezTo>
                  <a:lnTo>
                    <a:pt x="292806" y="337768"/>
                  </a:lnTo>
                  <a:lnTo>
                    <a:pt x="186110" y="0"/>
                  </a:lnTo>
                  <a:cubicBezTo>
                    <a:pt x="817477" y="264850"/>
                    <a:pt x="1260828" y="888875"/>
                    <a:pt x="1260828" y="1616449"/>
                  </a:cubicBezTo>
                  <a:cubicBezTo>
                    <a:pt x="1260828" y="1834342"/>
                    <a:pt x="1221065" y="2042949"/>
                    <a:pt x="1146334" y="2234615"/>
                  </a:cubicBezTo>
                  <a:close/>
                </a:path>
              </a:pathLst>
            </a:cu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" name="Donut 13"/>
            <p:cNvSpPr/>
            <p:nvPr/>
          </p:nvSpPr>
          <p:spPr>
            <a:xfrm rot="5460000">
              <a:off x="4704589" y="3725892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AD1D19"/>
                </a:gs>
                <a:gs pos="80000">
                  <a:srgbClr val="E22924"/>
                </a:gs>
                <a:gs pos="100000">
                  <a:srgbClr val="DF2B27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Kozuka Gothic Pr6N B" pitchFamily="34" charset="-128"/>
                <a:ea typeface="Kozuka Gothic Pr6N B" pitchFamily="34" charset="-128"/>
                <a:cs typeface="+mn-cs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43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2"/>
          <a:stretch/>
        </p:blipFill>
        <p:spPr>
          <a:xfrm>
            <a:off x="0" y="1"/>
            <a:ext cx="12192000" cy="63877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025DB1-EBF8-492C-AA95-8F9F71D0D431}"/>
              </a:ext>
            </a:extLst>
          </p:cNvPr>
          <p:cNvSpPr/>
          <p:nvPr/>
        </p:nvSpPr>
        <p:spPr>
          <a:xfrm>
            <a:off x="3473042" y="0"/>
            <a:ext cx="369116" cy="117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0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AED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"/>
          <a:stretch/>
        </p:blipFill>
        <p:spPr>
          <a:xfrm>
            <a:off x="2455053" y="1"/>
            <a:ext cx="7667399" cy="640337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251" y="-1"/>
            <a:ext cx="2939142" cy="888275"/>
            <a:chOff x="3749540" y="-59639"/>
            <a:chExt cx="3321092" cy="1166041"/>
          </a:xfrm>
        </p:grpSpPr>
        <p:sp>
          <p:nvSpPr>
            <p:cNvPr id="4" name="Rounded Rectangle 3"/>
            <p:cNvSpPr/>
            <p:nvPr/>
          </p:nvSpPr>
          <p:spPr>
            <a:xfrm>
              <a:off x="4803951" y="176587"/>
              <a:ext cx="2266681" cy="69358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40" y="-59639"/>
              <a:ext cx="1408663" cy="1166041"/>
            </a:xfrm>
            <a:prstGeom prst="rect">
              <a:avLst/>
            </a:prstGeom>
          </p:spPr>
        </p:pic>
      </p:grpSp>
      <p:sp>
        <p:nvSpPr>
          <p:cNvPr id="6" name="Oval 5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6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" y="2203822"/>
            <a:ext cx="12047823" cy="4307330"/>
          </a:xfrm>
          <a:prstGeom prst="rect">
            <a:avLst/>
          </a:prstGeom>
        </p:spPr>
      </p:pic>
      <p:pic>
        <p:nvPicPr>
          <p:cNvPr id="28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205" y="3068877"/>
            <a:ext cx="3028932" cy="3847430"/>
          </a:xfrm>
          <a:prstGeom prst="rect">
            <a:avLst/>
          </a:prstGeom>
        </p:spPr>
      </p:pic>
      <p:sp>
        <p:nvSpPr>
          <p:cNvPr id="30" name="AutoShape 3"/>
          <p:cNvSpPr>
            <a:spLocks noChangeArrowheads="1"/>
          </p:cNvSpPr>
          <p:nvPr/>
        </p:nvSpPr>
        <p:spPr bwMode="gray">
          <a:xfrm>
            <a:off x="1594747" y="43983"/>
            <a:ext cx="8660674" cy="5248550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gray">
          <a:xfrm>
            <a:off x="2918331" y="645523"/>
            <a:ext cx="6109754" cy="404547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46363" y="1827257"/>
            <a:ext cx="65944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Khởi</a:t>
            </a:r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động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158931" y="210579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1"/>
          <p:cNvSpPr/>
          <p:nvPr/>
        </p:nvSpPr>
        <p:spPr>
          <a:xfrm rot="16200000">
            <a:off x="2917102" y="-330036"/>
            <a:ext cx="1257300" cy="5029202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/>
          <p:cNvSpPr/>
          <p:nvPr/>
        </p:nvSpPr>
        <p:spPr>
          <a:xfrm rot="5400000">
            <a:off x="4916618" y="1864964"/>
            <a:ext cx="591635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 Same Side Corner Rectangle 1"/>
          <p:cNvSpPr/>
          <p:nvPr/>
        </p:nvSpPr>
        <p:spPr>
          <a:xfrm rot="16200000">
            <a:off x="2878730" y="1299833"/>
            <a:ext cx="1257300" cy="5029202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>
            <a:off x="4803501" y="3465290"/>
            <a:ext cx="591636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 Same Side Corner Rectangle 1"/>
          <p:cNvSpPr/>
          <p:nvPr/>
        </p:nvSpPr>
        <p:spPr>
          <a:xfrm rot="16200000">
            <a:off x="2878730" y="2928610"/>
            <a:ext cx="1257300" cy="5029201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Isosceles Triangle 10"/>
          <p:cNvSpPr/>
          <p:nvPr/>
        </p:nvSpPr>
        <p:spPr>
          <a:xfrm rot="5400000">
            <a:off x="4802236" y="5083095"/>
            <a:ext cx="594165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28671"/>
          <p:cNvSpPr txBox="1">
            <a:spLocks noChangeArrowheads="1"/>
          </p:cNvSpPr>
          <p:nvPr/>
        </p:nvSpPr>
        <p:spPr bwMode="auto">
          <a:xfrm>
            <a:off x="1492111" y="1643476"/>
            <a:ext cx="316304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dăm</a:t>
            </a:r>
            <a:r>
              <a:rPr lang="en-US" sz="50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2"/>
          <p:cNvSpPr txBox="1">
            <a:spLocks noChangeArrowheads="1"/>
          </p:cNvSpPr>
          <p:nvPr/>
        </p:nvSpPr>
        <p:spPr bwMode="auto">
          <a:xfrm>
            <a:off x="1585014" y="3297752"/>
            <a:ext cx="255069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san </a:t>
            </a: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4"/>
          <p:cNvSpPr txBox="1">
            <a:spLocks noChangeArrowheads="1"/>
          </p:cNvSpPr>
          <p:nvPr/>
        </p:nvSpPr>
        <p:spPr bwMode="auto">
          <a:xfrm>
            <a:off x="1174841" y="4983586"/>
            <a:ext cx="356059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chan</a:t>
            </a:r>
            <a:r>
              <a:rPr lang="en-US" sz="50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"/>
          <p:cNvSpPr/>
          <p:nvPr/>
        </p:nvSpPr>
        <p:spPr>
          <a:xfrm rot="5400000" flipV="1">
            <a:off x="6457624" y="-605469"/>
            <a:ext cx="108415" cy="3487787"/>
          </a:xfrm>
          <a:prstGeom prst="rect">
            <a:avLst/>
          </a:prstGeom>
          <a:solidFill>
            <a:srgbClr val="FF0000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99318" y="175897"/>
            <a:ext cx="2859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khó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0" name="图片 7" descr="572005ec0a0c4"/>
          <p:cNvPicPr>
            <a:picLocks noChangeAspect="1"/>
          </p:cNvPicPr>
          <p:nvPr/>
        </p:nvPicPr>
        <p:blipFill rotWithShape="1">
          <a:blip r:embed="rId2"/>
          <a:srcRect l="-1884" t="-25331" r="38607" b="25331"/>
          <a:stretch/>
        </p:blipFill>
        <p:spPr>
          <a:xfrm>
            <a:off x="-83747" y="-440233"/>
            <a:ext cx="2212993" cy="1733402"/>
          </a:xfrm>
          <a:prstGeom prst="rect">
            <a:avLst/>
          </a:prstGeom>
        </p:spPr>
      </p:pic>
      <p:pic>
        <p:nvPicPr>
          <p:cNvPr id="21" name="图片 11">
            <a:extLst>
              <a:ext uri="{FF2B5EF4-FFF2-40B4-BE49-F238E27FC236}">
                <a16:creationId xmlns:a16="http://schemas.microsoft.com/office/drawing/2014/main" id="{2DD629E8-6F41-4A0D-8C16-D100E3246A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75" y="5426732"/>
            <a:ext cx="2986374" cy="1115539"/>
          </a:xfrm>
          <a:prstGeom prst="rect">
            <a:avLst/>
          </a:prstGeom>
        </p:spPr>
      </p:pic>
      <p:sp>
        <p:nvSpPr>
          <p:cNvPr id="28" name="Round Same Side Corner Rectangle 1"/>
          <p:cNvSpPr/>
          <p:nvPr/>
        </p:nvSpPr>
        <p:spPr>
          <a:xfrm rot="16200000">
            <a:off x="8347726" y="459456"/>
            <a:ext cx="1257300" cy="5029202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Isosceles Triangle 28"/>
          <p:cNvSpPr/>
          <p:nvPr/>
        </p:nvSpPr>
        <p:spPr>
          <a:xfrm rot="5400000">
            <a:off x="10272497" y="2624913"/>
            <a:ext cx="591636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 Same Side Corner Rectangle 1"/>
          <p:cNvSpPr/>
          <p:nvPr/>
        </p:nvSpPr>
        <p:spPr>
          <a:xfrm rot="16200000">
            <a:off x="8347726" y="2088233"/>
            <a:ext cx="1257300" cy="5029201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Isosceles Triangle 30"/>
          <p:cNvSpPr/>
          <p:nvPr/>
        </p:nvSpPr>
        <p:spPr>
          <a:xfrm rot="5400000">
            <a:off x="10271232" y="4242718"/>
            <a:ext cx="594165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42"/>
          <p:cNvSpPr txBox="1">
            <a:spLocks noChangeArrowheads="1"/>
          </p:cNvSpPr>
          <p:nvPr/>
        </p:nvSpPr>
        <p:spPr bwMode="auto">
          <a:xfrm>
            <a:off x="7054010" y="2457375"/>
            <a:ext cx="269657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</a:t>
            </a:r>
            <a:r>
              <a:rPr lang="en-US" sz="5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</a:t>
            </a:r>
            <a:r>
              <a:rPr lang="en-US" sz="5000" b="1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phò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44"/>
          <p:cNvSpPr txBox="1">
            <a:spLocks noChangeArrowheads="1"/>
          </p:cNvSpPr>
          <p:nvPr/>
        </p:nvSpPr>
        <p:spPr bwMode="auto">
          <a:xfrm>
            <a:off x="6989558" y="4169431"/>
            <a:ext cx="26244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</a:t>
            </a:r>
            <a:r>
              <a:rPr lang="en-US" sz="5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hét</a:t>
            </a:r>
            <a:r>
              <a:rPr lang="en-US" sz="5000" b="1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lẹt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09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  <p:bldP spid="12" grpId="0"/>
      <p:bldP spid="14" grpId="0"/>
      <p:bldP spid="16" grpId="0"/>
      <p:bldP spid="18" grpId="0" animBg="1"/>
      <p:bldP spid="19" grpId="0"/>
      <p:bldP spid="28" grpId="0" animBg="1"/>
      <p:bldP spid="29" grpId="0" animBg="1"/>
      <p:bldP spid="30" grpId="0" animBg="1"/>
      <p:bldP spid="31" grpId="0" animBg="1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2389"/>
            <a:ext cx="12192000" cy="368372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51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7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51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093" y="1001487"/>
            <a:ext cx="6309907" cy="5451566"/>
          </a:xfrm>
          <a:prstGeom prst="rect">
            <a:avLst/>
          </a:prstGeom>
        </p:spPr>
      </p:pic>
      <p:sp>
        <p:nvSpPr>
          <p:cNvPr id="34" name="Round Same Side Corner Rectangle 1"/>
          <p:cNvSpPr/>
          <p:nvPr/>
        </p:nvSpPr>
        <p:spPr>
          <a:xfrm rot="16200000">
            <a:off x="2455635" y="3082216"/>
            <a:ext cx="1257300" cy="5326742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Isosceles Triangle 34"/>
          <p:cNvSpPr/>
          <p:nvPr/>
        </p:nvSpPr>
        <p:spPr>
          <a:xfrm rot="5400000">
            <a:off x="4717550" y="5411910"/>
            <a:ext cx="591636" cy="66275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42"/>
          <p:cNvSpPr txBox="1">
            <a:spLocks noChangeArrowheads="1"/>
          </p:cNvSpPr>
          <p:nvPr/>
        </p:nvSpPr>
        <p:spPr bwMode="auto">
          <a:xfrm>
            <a:off x="740229" y="5151962"/>
            <a:ext cx="406717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Nghề</a:t>
            </a:r>
            <a:r>
              <a:rPr lang="en-US" sz="6000" b="1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rèn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59"/>
            <a:ext cx="6309907" cy="5056619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2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256E018-BCB6-436A-8C22-3C60C8172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"/>
          <a:stretch/>
        </p:blipFill>
        <p:spPr>
          <a:xfrm>
            <a:off x="2455053" y="1"/>
            <a:ext cx="7667399" cy="640337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3592286" cy="718457"/>
            <a:chOff x="4000467" y="260140"/>
            <a:chExt cx="3232530" cy="846266"/>
          </a:xfrm>
        </p:grpSpPr>
        <p:sp>
          <p:nvSpPr>
            <p:cNvPr id="4" name="Rounded Rectangle 3"/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</p:spPr>
        </p:pic>
      </p:grpSp>
      <p:sp>
        <p:nvSpPr>
          <p:cNvPr id="6" name="Oval 5"/>
          <p:cNvSpPr/>
          <p:nvPr/>
        </p:nvSpPr>
        <p:spPr>
          <a:xfrm>
            <a:off x="2712601" y="71845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5680845" y="548640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72967" y="108278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12601" y="1576730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716586" y="1821061"/>
            <a:ext cx="3145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55053" y="243500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38620" y="1821061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99B42B-FDFD-4FD3-BE74-34BA0C9E7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"/>
          <a:stretch/>
        </p:blipFill>
        <p:spPr>
          <a:xfrm>
            <a:off x="2455053" y="1"/>
            <a:ext cx="7667399" cy="640337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5433" y="1"/>
            <a:ext cx="2860765" cy="649704"/>
            <a:chOff x="4000467" y="260140"/>
            <a:chExt cx="3232530" cy="846266"/>
          </a:xfrm>
        </p:grpSpPr>
        <p:sp>
          <p:nvSpPr>
            <p:cNvPr id="4" name="Rounded Rectangle 3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Chia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6" name="Oval 5"/>
          <p:cNvSpPr/>
          <p:nvPr/>
        </p:nvSpPr>
        <p:spPr>
          <a:xfrm>
            <a:off x="2626564" y="649702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26564" y="1556267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6167"/>
            <a:ext cx="12192000" cy="4270754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055071"/>
            <a:ext cx="7165974" cy="3467099"/>
          </a:xfrm>
          <a:prstGeom prst="rect">
            <a:avLst/>
          </a:prstGeom>
        </p:spPr>
      </p:pic>
      <p:pic>
        <p:nvPicPr>
          <p:cNvPr id="8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23" y="268572"/>
            <a:ext cx="1103377" cy="1795325"/>
          </a:xfrm>
          <a:prstGeom prst="rect">
            <a:avLst/>
          </a:prstGeom>
        </p:spPr>
      </p:pic>
      <p:pic>
        <p:nvPicPr>
          <p:cNvPr id="9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258" y="2161029"/>
            <a:ext cx="1103377" cy="1795325"/>
          </a:xfrm>
          <a:prstGeom prst="rect">
            <a:avLst/>
          </a:prstGeom>
        </p:spPr>
      </p:pic>
      <p:sp>
        <p:nvSpPr>
          <p:cNvPr id="13" name="Oval 12"/>
          <p:cNvSpPr>
            <a:spLocks noChangeArrowheads="1"/>
          </p:cNvSpPr>
          <p:nvPr/>
        </p:nvSpPr>
        <p:spPr bwMode="gray">
          <a:xfrm>
            <a:off x="1724297" y="391886"/>
            <a:ext cx="8725989" cy="2567936"/>
          </a:xfrm>
          <a:prstGeom prst="ellipse">
            <a:avLst/>
          </a:prstGeom>
          <a:solidFill>
            <a:srgbClr val="00B050"/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014134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solidFill>
                  <a:schemeClr val="bg1"/>
                </a:solidFill>
                <a:latin typeface="UTM Avo"/>
              </a:rPr>
              <a:t>Tìm</a:t>
            </a:r>
            <a:r>
              <a:rPr lang="en-US" sz="8000" b="1" dirty="0">
                <a:solidFill>
                  <a:schemeClr val="bg1"/>
                </a:solidFill>
                <a:latin typeface="UTM Avo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UTM Avo"/>
              </a:rPr>
              <a:t>hiểu</a:t>
            </a:r>
            <a:r>
              <a:rPr lang="en-US" sz="8000" b="1" dirty="0">
                <a:solidFill>
                  <a:schemeClr val="bg1"/>
                </a:solidFill>
                <a:latin typeface="UTM Avo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UTM Avo"/>
              </a:rPr>
              <a:t>bài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6" name="图片 7" descr="572005ec0a0c4"/>
          <p:cNvPicPr>
            <a:picLocks noChangeAspect="1"/>
          </p:cNvPicPr>
          <p:nvPr/>
        </p:nvPicPr>
        <p:blipFill rotWithShape="1">
          <a:blip r:embed="rId5"/>
          <a:srcRect l="-1884" t="-25331" r="38607" b="25331"/>
          <a:stretch/>
        </p:blipFill>
        <p:spPr>
          <a:xfrm>
            <a:off x="-83747" y="-430708"/>
            <a:ext cx="2212993" cy="173340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2" y="-1"/>
            <a:ext cx="7915275" cy="63877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251" y="-1"/>
            <a:ext cx="2939142" cy="888275"/>
            <a:chOff x="3749540" y="-59639"/>
            <a:chExt cx="3321092" cy="1166041"/>
          </a:xfrm>
        </p:grpSpPr>
        <p:sp>
          <p:nvSpPr>
            <p:cNvPr id="4" name="Rounded Rectangle 3"/>
            <p:cNvSpPr/>
            <p:nvPr/>
          </p:nvSpPr>
          <p:spPr>
            <a:xfrm>
              <a:off x="4803951" y="176587"/>
              <a:ext cx="2266681" cy="69358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40" y="-59639"/>
              <a:ext cx="1408663" cy="1166041"/>
            </a:xfrm>
            <a:prstGeom prst="rect">
              <a:avLst/>
            </a:prstGeom>
          </p:spPr>
        </p:pic>
      </p:grpSp>
      <p:sp>
        <p:nvSpPr>
          <p:cNvPr id="6" name="云形 18"/>
          <p:cNvSpPr/>
          <p:nvPr/>
        </p:nvSpPr>
        <p:spPr>
          <a:xfrm>
            <a:off x="275251" y="2979123"/>
            <a:ext cx="8363303" cy="1497717"/>
          </a:xfrm>
          <a:prstGeom prst="cloud">
            <a:avLst/>
          </a:prstGeom>
          <a:solidFill>
            <a:srgbClr val="00B05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noProof="0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Nhà</a:t>
            </a:r>
            <a:r>
              <a:rPr lang="en-US" altLang="zh-CN" sz="5400" b="1" noProof="0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Bi ở </a:t>
            </a:r>
            <a:r>
              <a:rPr lang="en-US" altLang="zh-CN" sz="5400" b="1" noProof="0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đâu</a:t>
            </a:r>
            <a:r>
              <a:rPr lang="en-US" altLang="zh-CN" sz="5400" b="1" noProof="0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?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b="1987"/>
          <a:stretch/>
        </p:blipFill>
        <p:spPr>
          <a:xfrm>
            <a:off x="0" y="1"/>
            <a:ext cx="12192000" cy="6479178"/>
          </a:xfrm>
          <a:prstGeom prst="rect">
            <a:avLst/>
          </a:prstGeom>
        </p:spPr>
      </p:pic>
      <p:sp>
        <p:nvSpPr>
          <p:cNvPr id="3" name="云形 18"/>
          <p:cNvSpPr/>
          <p:nvPr/>
        </p:nvSpPr>
        <p:spPr>
          <a:xfrm rot="20749853">
            <a:off x="5034067" y="3996413"/>
            <a:ext cx="7172481" cy="2378114"/>
          </a:xfrm>
          <a:prstGeom prst="cloud">
            <a:avLst/>
          </a:prstGeom>
          <a:solidFill>
            <a:srgbClr val="00B05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Nhà</a:t>
            </a:r>
            <a:r>
              <a:rPr lang="en-US" altLang="zh-CN" sz="54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Bi ở </a:t>
            </a:r>
            <a:r>
              <a:rPr lang="en-US" altLang="zh-CN" sz="54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phố</a:t>
            </a:r>
            <a:r>
              <a:rPr lang="en-US" altLang="zh-CN" sz="54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Lò</a:t>
            </a:r>
            <a:r>
              <a:rPr lang="en-US" altLang="zh-CN" sz="54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Rèn</a:t>
            </a:r>
            <a:r>
              <a:rPr lang="en-US" altLang="zh-CN" sz="54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.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sp>
        <p:nvSpPr>
          <p:cNvPr id="4" name="Oval 3"/>
          <p:cNvSpPr/>
          <p:nvPr/>
        </p:nvSpPr>
        <p:spPr>
          <a:xfrm>
            <a:off x="145869" y="6479176"/>
            <a:ext cx="1058092" cy="378823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8" y="4619296"/>
            <a:ext cx="2917371" cy="1806433"/>
          </a:xfrm>
          <a:prstGeom prst="rect">
            <a:avLst/>
          </a:prstGeom>
        </p:spPr>
      </p:pic>
      <p:pic>
        <p:nvPicPr>
          <p:cNvPr id="3" name="图片 7" descr="572005ec0a0c4"/>
          <p:cNvPicPr>
            <a:picLocks noChangeAspect="1"/>
          </p:cNvPicPr>
          <p:nvPr/>
        </p:nvPicPr>
        <p:blipFill rotWithShape="1">
          <a:blip r:embed="rId3"/>
          <a:srcRect l="-1884" t="-25331" r="38607" b="25331"/>
          <a:stretch/>
        </p:blipFill>
        <p:spPr>
          <a:xfrm>
            <a:off x="-83747" y="-440233"/>
            <a:ext cx="2212993" cy="1733402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F4F05641-4A96-4EDD-8E5B-25B18DEFD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2913017" cy="278238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94994" y="225893"/>
            <a:ext cx="4487907" cy="8933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Ý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28444" y="1624557"/>
            <a:ext cx="9958096" cy="84608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Giờ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nghề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rèn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2880" y="3261156"/>
            <a:ext cx="11821886" cy="856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Lò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rèn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lửa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quê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2880" y="3140807"/>
            <a:ext cx="999817" cy="1097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212850" y="798513"/>
            <a:ext cx="93519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2837" y="2586660"/>
            <a:ext cx="47291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Tập</a:t>
            </a: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viết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11071"/>
          <a:stretch/>
        </p:blipFill>
        <p:spPr>
          <a:xfrm>
            <a:off x="0" y="1443261"/>
            <a:ext cx="12192000" cy="33946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393" y="189344"/>
            <a:ext cx="2232382" cy="178314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03"/>
            <a:ext cx="10876126" cy="2168433"/>
          </a:xfrm>
          <a:prstGeom prst="rect">
            <a:avLst/>
          </a:prstGeom>
        </p:spPr>
      </p:pic>
      <p:sp>
        <p:nvSpPr>
          <p:cNvPr id="11" name="AutoShape 3"/>
          <p:cNvSpPr>
            <a:spLocks noChangeArrowheads="1"/>
          </p:cNvSpPr>
          <p:nvPr/>
        </p:nvSpPr>
        <p:spPr bwMode="gray">
          <a:xfrm>
            <a:off x="1319349" y="1214845"/>
            <a:ext cx="6100354" cy="4663441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gray">
          <a:xfrm>
            <a:off x="2074321" y="1848742"/>
            <a:ext cx="3777019" cy="3395645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gray">
          <a:xfrm>
            <a:off x="6353709" y="1214845"/>
            <a:ext cx="4423923" cy="185671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noProof="0" dirty="0" err="1">
                <a:solidFill>
                  <a:srgbClr val="FFFF00"/>
                </a:solidFill>
                <a:latin typeface="+mj-lt"/>
                <a:cs typeface="Arial" charset="0"/>
              </a:rPr>
              <a:t>en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gray">
          <a:xfrm>
            <a:off x="6452202" y="3894123"/>
            <a:ext cx="4423923" cy="188634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noProof="0" dirty="0">
                <a:solidFill>
                  <a:srgbClr val="92D050"/>
                </a:solidFill>
                <a:latin typeface="UTM Avo" panose="02040603050506020204" pitchFamily="18" charset="0"/>
                <a:cs typeface="Arial" charset="0"/>
              </a:rPr>
              <a:t>et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4049" y="2767280"/>
            <a:ext cx="4318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60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4051"/>
            <a:ext cx="2052861" cy="176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226808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17"/>
          <p:cNvGrpSpPr/>
          <p:nvPr/>
        </p:nvGrpSpPr>
        <p:grpSpPr>
          <a:xfrm>
            <a:off x="2325189" y="250178"/>
            <a:ext cx="7785462" cy="921960"/>
            <a:chOff x="-3127181" y="3669002"/>
            <a:chExt cx="2322340" cy="833892"/>
          </a:xfrm>
        </p:grpSpPr>
        <p:sp>
          <p:nvSpPr>
            <p:cNvPr id="9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10" name="组合 19"/>
            <p:cNvGrpSpPr/>
            <p:nvPr/>
          </p:nvGrpSpPr>
          <p:grpSpPr>
            <a:xfrm>
              <a:off x="-3127181" y="3822640"/>
              <a:ext cx="2062357" cy="680254"/>
              <a:chOff x="5369763" y="3632880"/>
              <a:chExt cx="2062357" cy="680254"/>
            </a:xfrm>
          </p:grpSpPr>
          <p:sp>
            <p:nvSpPr>
              <p:cNvPr id="11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12" name="TextBox 76"/>
              <p:cNvSpPr txBox="1"/>
              <p:nvPr/>
            </p:nvSpPr>
            <p:spPr>
              <a:xfrm>
                <a:off x="5685907" y="3632880"/>
                <a:ext cx="1493754" cy="680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  <p:sp>
        <p:nvSpPr>
          <p:cNvPr id="13" name="Oval 12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7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8" y="958162"/>
            <a:ext cx="4612630" cy="501372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33" y="464024"/>
            <a:ext cx="4094329" cy="5653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2284" y="1890096"/>
            <a:ext cx="3278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18" y="5716826"/>
            <a:ext cx="6032311" cy="74041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45869" y="6449182"/>
            <a:ext cx="1058092" cy="408818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5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5190" y="209005"/>
            <a:ext cx="7276010" cy="797442"/>
          </a:xfrm>
          <a:prstGeom prst="trapezoi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5070" y="228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5618" y="4985093"/>
            <a:ext cx="4609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xe ben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33686" y="4985092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511"/>
          <a:stretch/>
        </p:blipFill>
        <p:spPr>
          <a:xfrm>
            <a:off x="6096000" y="1695715"/>
            <a:ext cx="5783274" cy="355500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flipH="1">
            <a:off x="1527740" y="1354821"/>
            <a:ext cx="25333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latin typeface="UTM Avo" panose="02040603050506020204" pitchFamily="18" charset="0"/>
              </a:rPr>
              <a:t>b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44" y="2587947"/>
            <a:ext cx="2786532" cy="168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851" y="4770081"/>
            <a:ext cx="1663560" cy="132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/>
          <a:stretch/>
        </p:blipFill>
        <p:spPr bwMode="auto">
          <a:xfrm>
            <a:off x="4486758" y="4593763"/>
            <a:ext cx="1468690" cy="127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57" y="4593763"/>
            <a:ext cx="2787689" cy="129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10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7622E-6 L 0.26302 -0.0098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-4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16406 -0.003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 descr="64a8e9e6f0a315977ad9af715ccf7ba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76300" y="5486400"/>
            <a:ext cx="3296789" cy="116531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63B933A-D39E-453B-A288-FA6C50C2B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r="23989"/>
          <a:stretch/>
        </p:blipFill>
        <p:spPr bwMode="auto">
          <a:xfrm>
            <a:off x="3501120" y="759189"/>
            <a:ext cx="4661368" cy="43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8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5190" y="209005"/>
            <a:ext cx="7276010" cy="797442"/>
          </a:xfrm>
          <a:prstGeom prst="trapezoi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5070" y="228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41465" y="5051346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80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ẹt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38895" y="5060673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4237" y="1275021"/>
            <a:ext cx="270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ẹ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r="23989"/>
          <a:stretch/>
        </p:blipFill>
        <p:spPr bwMode="auto">
          <a:xfrm>
            <a:off x="6663770" y="1495947"/>
            <a:ext cx="3781838" cy="356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657" y="2743924"/>
            <a:ext cx="2895605" cy="160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"/>
          <a:stretch/>
        </p:blipFill>
        <p:spPr bwMode="auto">
          <a:xfrm>
            <a:off x="-1712877" y="4622818"/>
            <a:ext cx="1712877" cy="123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/>
          <a:stretch/>
        </p:blipFill>
        <p:spPr bwMode="auto">
          <a:xfrm>
            <a:off x="4782668" y="4527859"/>
            <a:ext cx="1618132" cy="132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" b="8729"/>
          <a:stretch/>
        </p:blipFill>
        <p:spPr bwMode="auto">
          <a:xfrm>
            <a:off x="972669" y="4544339"/>
            <a:ext cx="3917582" cy="163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8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38 -0.00139 L 0.22448 0.028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86" y="145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3 0.00555 L -0.14974 0.0347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4852" y="3898831"/>
            <a:ext cx="5250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xe b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7927" y="506059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7843" y="3898831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ẹt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60400" y="506059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511"/>
          <a:stretch/>
        </p:blipFill>
        <p:spPr>
          <a:xfrm>
            <a:off x="527844" y="254553"/>
            <a:ext cx="5422802" cy="3665665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r="23989"/>
          <a:stretch/>
        </p:blipFill>
        <p:spPr bwMode="auto">
          <a:xfrm>
            <a:off x="6786694" y="254553"/>
            <a:ext cx="4927362" cy="383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57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" y="3055325"/>
            <a:ext cx="12192000" cy="33718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55205" y="1002900"/>
            <a:ext cx="7712513" cy="36600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73"/>
          <p:cNvGrpSpPr>
            <a:grpSpLocks/>
          </p:cNvGrpSpPr>
          <p:nvPr/>
        </p:nvGrpSpPr>
        <p:grpSpPr bwMode="auto">
          <a:xfrm>
            <a:off x="503649" y="248666"/>
            <a:ext cx="10691221" cy="3618781"/>
            <a:chOff x="1761695" y="1245675"/>
            <a:chExt cx="11441062" cy="2716297"/>
          </a:xfrm>
        </p:grpSpPr>
        <p:grpSp>
          <p:nvGrpSpPr>
            <p:cNvPr id="21" name="Group 76"/>
            <p:cNvGrpSpPr>
              <a:grpSpLocks/>
            </p:cNvGrpSpPr>
            <p:nvPr/>
          </p:nvGrpSpPr>
          <p:grpSpPr bwMode="auto">
            <a:xfrm>
              <a:off x="1761695" y="1835506"/>
              <a:ext cx="7596239" cy="2126466"/>
              <a:chOff x="1752170" y="1835506"/>
              <a:chExt cx="7596239" cy="2126466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1752170" y="1835506"/>
                <a:ext cx="1018294" cy="689968"/>
              </a:xfrm>
              <a:custGeom>
                <a:avLst/>
                <a:gdLst>
                  <a:gd name="connsiteX0" fmla="*/ 304800 w 311150"/>
                  <a:gd name="connsiteY0" fmla="*/ 0 h 234950"/>
                  <a:gd name="connsiteX1" fmla="*/ 0 w 311150"/>
                  <a:gd name="connsiteY1" fmla="*/ 149225 h 234950"/>
                  <a:gd name="connsiteX2" fmla="*/ 311150 w 311150"/>
                  <a:gd name="connsiteY2" fmla="*/ 234950 h 234950"/>
                  <a:gd name="connsiteX3" fmla="*/ 304800 w 311150"/>
                  <a:gd name="connsiteY3" fmla="*/ 0 h 234950"/>
                  <a:gd name="connsiteX0" fmla="*/ 295275 w 301625"/>
                  <a:gd name="connsiteY0" fmla="*/ 0 h 234950"/>
                  <a:gd name="connsiteX1" fmla="*/ 0 w 301625"/>
                  <a:gd name="connsiteY1" fmla="*/ 156369 h 234950"/>
                  <a:gd name="connsiteX2" fmla="*/ 301625 w 301625"/>
                  <a:gd name="connsiteY2" fmla="*/ 234950 h 234950"/>
                  <a:gd name="connsiteX3" fmla="*/ 295275 w 301625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27 w 309720"/>
                  <a:gd name="connsiteY0" fmla="*/ 0 h 237331"/>
                  <a:gd name="connsiteX1" fmla="*/ 827 w 309720"/>
                  <a:gd name="connsiteY1" fmla="*/ 161131 h 237331"/>
                  <a:gd name="connsiteX2" fmla="*/ 309596 w 309720"/>
                  <a:gd name="connsiteY2" fmla="*/ 237331 h 237331"/>
                  <a:gd name="connsiteX3" fmla="*/ 305627 w 309720"/>
                  <a:gd name="connsiteY3" fmla="*/ 0 h 237331"/>
                  <a:gd name="connsiteX0" fmla="*/ 305643 w 305643"/>
                  <a:gd name="connsiteY0" fmla="*/ 0 h 237331"/>
                  <a:gd name="connsiteX1" fmla="*/ 843 w 305643"/>
                  <a:gd name="connsiteY1" fmla="*/ 161131 h 237331"/>
                  <a:gd name="connsiteX2" fmla="*/ 304849 w 305643"/>
                  <a:gd name="connsiteY2" fmla="*/ 237331 h 237331"/>
                  <a:gd name="connsiteX3" fmla="*/ 305643 w 305643"/>
                  <a:gd name="connsiteY3" fmla="*/ 0 h 237331"/>
                  <a:gd name="connsiteX0" fmla="*/ 305805 w 305805"/>
                  <a:gd name="connsiteY0" fmla="*/ 0 h 237713"/>
                  <a:gd name="connsiteX1" fmla="*/ 1005 w 305805"/>
                  <a:gd name="connsiteY1" fmla="*/ 161131 h 237713"/>
                  <a:gd name="connsiteX2" fmla="*/ 305011 w 305805"/>
                  <a:gd name="connsiteY2" fmla="*/ 237331 h 237713"/>
                  <a:gd name="connsiteX3" fmla="*/ 305805 w 305805"/>
                  <a:gd name="connsiteY3" fmla="*/ 0 h 237713"/>
                  <a:gd name="connsiteX0" fmla="*/ 306764 w 306764"/>
                  <a:gd name="connsiteY0" fmla="*/ 0 h 237734"/>
                  <a:gd name="connsiteX1" fmla="*/ 1964 w 306764"/>
                  <a:gd name="connsiteY1" fmla="*/ 161131 h 237734"/>
                  <a:gd name="connsiteX2" fmla="*/ 305970 w 306764"/>
                  <a:gd name="connsiteY2" fmla="*/ 237331 h 237734"/>
                  <a:gd name="connsiteX3" fmla="*/ 306764 w 306764"/>
                  <a:gd name="connsiteY3" fmla="*/ 0 h 23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764" h="237734">
                    <a:moveTo>
                      <a:pt x="306764" y="0"/>
                    </a:moveTo>
                    <a:cubicBezTo>
                      <a:pt x="258346" y="6879"/>
                      <a:pt x="21808" y="82815"/>
                      <a:pt x="1964" y="161131"/>
                    </a:cubicBezTo>
                    <a:cubicBezTo>
                      <a:pt x="-21319" y="203994"/>
                      <a:pt x="167328" y="242094"/>
                      <a:pt x="305970" y="237331"/>
                    </a:cubicBezTo>
                    <a:cubicBezTo>
                      <a:pt x="307028" y="157427"/>
                      <a:pt x="305706" y="79904"/>
                      <a:pt x="30676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1752170" y="2344644"/>
                <a:ext cx="7596239" cy="1617328"/>
              </a:xfrm>
              <a:custGeom>
                <a:avLst/>
                <a:gdLst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57600" h="2012315">
                    <a:moveTo>
                      <a:pt x="0" y="0"/>
                    </a:moveTo>
                    <a:cubicBezTo>
                      <a:pt x="21590" y="66675"/>
                      <a:pt x="205105" y="76200"/>
                      <a:pt x="312420" y="76200"/>
                    </a:cubicBezTo>
                    <a:lnTo>
                      <a:pt x="3078480" y="60960"/>
                    </a:lnTo>
                    <a:lnTo>
                      <a:pt x="3657600" y="990600"/>
                    </a:lnTo>
                    <a:lnTo>
                      <a:pt x="3108960" y="1988820"/>
                    </a:lnTo>
                    <a:lnTo>
                      <a:pt x="198120" y="2012315"/>
                    </a:lnTo>
                    <a:cubicBezTo>
                      <a:pt x="135255" y="2004060"/>
                      <a:pt x="5715" y="2011680"/>
                      <a:pt x="0" y="194310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7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9195508" y="1245675"/>
              <a:ext cx="4007249" cy="173528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967798" y="2063620"/>
            <a:ext cx="58695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So </a:t>
            </a:r>
            <a:r>
              <a:rPr lang="en-US" sz="96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sánh</a:t>
            </a:r>
            <a:r>
              <a:rPr lang="en-US" sz="96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7999351" y="421416"/>
            <a:ext cx="2603522" cy="1868520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78800" y="473199"/>
            <a:ext cx="21579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0" name="Group 79"/>
          <p:cNvGrpSpPr>
            <a:grpSpLocks/>
          </p:cNvGrpSpPr>
          <p:nvPr/>
        </p:nvGrpSpPr>
        <p:grpSpPr bwMode="auto">
          <a:xfrm>
            <a:off x="7602035" y="3034512"/>
            <a:ext cx="3919408" cy="2317802"/>
            <a:chOff x="4179466" y="2217825"/>
            <a:chExt cx="2257271" cy="1733962"/>
          </a:xfrm>
        </p:grpSpPr>
        <p:sp>
          <p:nvSpPr>
            <p:cNvPr id="31" name="Oval 30"/>
            <p:cNvSpPr/>
            <p:nvPr/>
          </p:nvSpPr>
          <p:spPr>
            <a:xfrm>
              <a:off x="4179466" y="2217825"/>
              <a:ext cx="2257271" cy="1733962"/>
            </a:xfrm>
            <a:prstGeom prst="ellipse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571780" y="2363425"/>
              <a:ext cx="1472642" cy="1398786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8768515" y="3281847"/>
            <a:ext cx="196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</a:p>
        </p:txBody>
      </p:sp>
      <p:pic>
        <p:nvPicPr>
          <p:cNvPr id="3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8" y="1"/>
            <a:ext cx="1680075" cy="9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7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" y="1498958"/>
            <a:ext cx="5490981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06552" y="191707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2742" y="1891881"/>
            <a:ext cx="4077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xe b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38212" y="4133962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63567" y="4133962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ẹt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6677" y="6530147"/>
            <a:ext cx="1058092" cy="314790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0" grpId="0"/>
    </p:bldLst>
  </p:timing>
</p:sld>
</file>

<file path=ppt/theme/theme1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163</Words>
  <Application>Microsoft Office PowerPoint</Application>
  <PresentationFormat>Widescreen</PresentationFormat>
  <Paragraphs>69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HP001 4 hàng</vt:lpstr>
      <vt:lpstr>inpin heiti</vt:lpstr>
      <vt:lpstr>Kozuka Gothic Pr6N B</vt:lpstr>
      <vt:lpstr>UTM Avo</vt:lpstr>
      <vt:lpstr>Verdana</vt:lpstr>
      <vt:lpstr>zihun35hao-jindianyahei</vt:lpstr>
      <vt:lpstr>1_HOC10 TEMPLATE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Quý Thắng</cp:lastModifiedBy>
  <cp:revision>121</cp:revision>
  <dcterms:created xsi:type="dcterms:W3CDTF">2021-11-01T08:16:43Z</dcterms:created>
  <dcterms:modified xsi:type="dcterms:W3CDTF">2024-11-27T08:14:12Z</dcterms:modified>
</cp:coreProperties>
</file>