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421" r:id="rId2"/>
    <p:sldId id="316" r:id="rId3"/>
    <p:sldId id="306" r:id="rId4"/>
    <p:sldId id="313" r:id="rId5"/>
    <p:sldId id="308" r:id="rId6"/>
    <p:sldId id="314" r:id="rId7"/>
    <p:sldId id="311" r:id="rId8"/>
    <p:sldId id="318" r:id="rId9"/>
    <p:sldId id="301" r:id="rId10"/>
  </p:sldIdLst>
  <p:sldSz cx="12192000" cy="6858000"/>
  <p:notesSz cx="6858000" cy="9144000"/>
  <p:embeddedFontLs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HP001" panose="020B0603050302020204" pitchFamily="3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P001 4 hàng" panose="020B0603050302020204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6D09C-ECCE-4B4B-B930-23494AD62AFF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3D3C4-63DA-4E72-995C-E58141169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0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A6DA25-FB10-48DD-A0C9-C952551BE1BF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73F03-09E3-473E-B027-1FFE0873B88B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8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85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0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49;p11">
            <a:extLst>
              <a:ext uri="{FF2B5EF4-FFF2-40B4-BE49-F238E27FC236}">
                <a16:creationId xmlns:a16="http://schemas.microsoft.com/office/drawing/2014/main" id="{50F95469-A54E-4A26-B787-9FEC103CB3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77800" y="-101600"/>
            <a:ext cx="12471247" cy="704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E4D31F1-0848-481B-AF67-4B884595BCB2}"/>
              </a:ext>
            </a:extLst>
          </p:cNvPr>
          <p:cNvSpPr/>
          <p:nvPr userDrawn="1"/>
        </p:nvSpPr>
        <p:spPr>
          <a:xfrm>
            <a:off x="11010106" y="95251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5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9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524D9E-D0D7-4EC6-B4E0-0BA34EE22A8B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0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29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FB85AC-0FF6-40F8-A13E-CE600DED5A71}"/>
              </a:ext>
            </a:extLst>
          </p:cNvPr>
          <p:cNvSpPr/>
          <p:nvPr userDrawn="1"/>
        </p:nvSpPr>
        <p:spPr>
          <a:xfrm>
            <a:off x="11125200" y="136525"/>
            <a:ext cx="1168247" cy="135255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8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3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076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2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30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8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2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E74B-C60B-40D4-B09D-8BA330F9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CA7F6-0F5F-4B3D-9252-21F1963E02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23D8-1475-44A2-A7FD-48183B6BD0B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393A0-BB35-4586-92DA-341CD3F72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0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58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08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1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341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09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162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23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6FF54-4DE5-4200-AFA4-CACD338C4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0F03-5B1F-4D75-9934-F13E611D8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47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37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5445A4-0EEB-4FAA-A6B9-C5E71FC058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1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62E86720-C791-4895-B701-E4A974167161}"/>
              </a:ext>
            </a:extLst>
          </p:cNvPr>
          <p:cNvSpPr txBox="1">
            <a:spLocks/>
          </p:cNvSpPr>
          <p:nvPr userDrawn="1"/>
        </p:nvSpPr>
        <p:spPr>
          <a:xfrm>
            <a:off x="1524000" y="2840855"/>
            <a:ext cx="9144000" cy="89992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649" r:id="rId35"/>
    <p:sldLayoutId id="2147483650" r:id="rId36"/>
    <p:sldLayoutId id="2147483685" r:id="rId37"/>
    <p:sldLayoutId id="2147483652" r:id="rId38"/>
    <p:sldLayoutId id="2147483651" r:id="rId39"/>
    <p:sldLayoutId id="2147483654" r:id="rId40"/>
    <p:sldLayoutId id="2147483655" r:id="rId41"/>
    <p:sldLayoutId id="2147483656" r:id="rId42"/>
    <p:sldLayoutId id="2147483657" r:id="rId43"/>
    <p:sldLayoutId id="2147483658" r:id="rId44"/>
    <p:sldLayoutId id="2147483659" r:id="rId45"/>
    <p:sldLayoutId id="2147483653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12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60, 61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457199" y="-1"/>
            <a:ext cx="1031966" cy="7859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822960"/>
            <a:ext cx="10554789" cy="5564777"/>
          </a:xfrm>
          <a:prstGeom prst="rect">
            <a:avLst/>
          </a:prstGeom>
        </p:spPr>
      </p:pic>
      <p:pic>
        <p:nvPicPr>
          <p:cNvPr id="5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86" y="1643187"/>
            <a:ext cx="7853265" cy="39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5285" y="3896214"/>
            <a:ext cx="6422558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itchFamily="18" charset="0"/>
              </a:rPr>
              <a:t>KHỞI ĐỘNG</a:t>
            </a:r>
          </a:p>
        </p:txBody>
      </p:sp>
      <p:sp>
        <p:nvSpPr>
          <p:cNvPr id="7" name="Oval 6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6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10" y="2550670"/>
            <a:ext cx="12270610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15" y="4748360"/>
            <a:ext cx="2201360" cy="19463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9016" y="2231374"/>
            <a:ext cx="10953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048"/>
            <a:r>
              <a:rPr lang="vi-VN" sz="6000" b="1" dirty="0">
                <a:solidFill>
                  <a:srgbClr val="FF0000"/>
                </a:solidFill>
                <a:latin typeface="HP001 4 hàng" pitchFamily="34" charset="0"/>
              </a:rPr>
              <a:t>       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e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n, </a:t>
            </a:r>
            <a:r>
              <a:rPr lang="vi-VN" sz="8000" b="1" dirty="0" err="1">
                <a:solidFill>
                  <a:srgbClr val="FF0000"/>
                </a:solidFill>
                <a:latin typeface="HP001 4 hàng" pitchFamily="34" charset="0"/>
              </a:rPr>
              <a:t>ê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</a:t>
            </a:r>
            <a:endParaRPr lang="vi-VN" sz="8000" b="1" dirty="0">
              <a:solidFill>
                <a:srgbClr val="FF0000"/>
              </a:solidFill>
              <a:latin typeface="HP001 4 hàng" pitchFamily="34" charset="0"/>
            </a:endParaRPr>
          </a:p>
          <a:p>
            <a:pPr defTabSz="1219048"/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xe ben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vẹ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t, 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tên lửa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,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 tế</a:t>
            </a:r>
            <a:r>
              <a:rPr lang="en-US" sz="8000" b="1" dirty="0">
                <a:solidFill>
                  <a:srgbClr val="FF0000"/>
                </a:solidFill>
                <a:latin typeface="HP001 4 hàng" pitchFamily="34" charset="0"/>
              </a:rPr>
              <a:t>t</a:t>
            </a:r>
            <a:r>
              <a:rPr lang="vi-VN" sz="8000" b="1" dirty="0">
                <a:solidFill>
                  <a:srgbClr val="FF0000"/>
                </a:solidFill>
                <a:latin typeface="HP001 4 hàng" pitchFamily="34" charset="0"/>
              </a:rPr>
              <a:t>.</a:t>
            </a:r>
            <a:endParaRPr lang="vi-VN" sz="8000" b="1" dirty="0">
              <a:solidFill>
                <a:srgbClr val="FF0000"/>
              </a:solidFill>
              <a:latin typeface="HP 4 hàng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3117" y="826492"/>
            <a:ext cx="47243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Tập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4800" b="1" spc="600" noProof="0" dirty="0">
                  <a:solidFill>
                    <a:prstClr val="white"/>
                  </a:solidFill>
                  <a:latin typeface="+mj-lt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209005" y="2060448"/>
            <a:ext cx="2809361" cy="4066031"/>
            <a:chOff x="1460500" y="1385556"/>
            <a:chExt cx="2616200" cy="2857500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3032665" y="2060447"/>
            <a:ext cx="3294393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19649" y="2738493"/>
            <a:ext cx="2896938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33307" y="2060448"/>
            <a:ext cx="2924873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258193" y="2082554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281512" y="2738493"/>
            <a:ext cx="2809361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428807" y="3179100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628328" y="318431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e</a:t>
            </a: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024615" y="3184312"/>
            <a:ext cx="3416729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xe ben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252535" y="3176021"/>
            <a:ext cx="2924873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vẹt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640603" y="1571685"/>
            <a:ext cx="1614351" cy="1425200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88577" y="4206240"/>
            <a:ext cx="10611239" cy="16720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21453" r="11071"/>
          <a:stretch/>
        </p:blipFill>
        <p:spPr>
          <a:xfrm>
            <a:off x="606629" y="1293223"/>
            <a:ext cx="11160930" cy="2311488"/>
          </a:xfrm>
          <a:prstGeom prst="rect">
            <a:avLst/>
          </a:prstGeom>
        </p:spPr>
      </p:pic>
      <p:pic>
        <p:nvPicPr>
          <p:cNvPr id="7" name="Picture 6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73" y="140261"/>
            <a:ext cx="2364971" cy="1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4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560320" y="404949"/>
            <a:ext cx="7132320" cy="1086907"/>
          </a:xfrm>
          <a:prstGeom prst="trapezoid">
            <a:avLst/>
          </a:prstGeom>
          <a:solidFill>
            <a:srgbClr val="619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952206" y="396134"/>
            <a:ext cx="6453051" cy="945708"/>
            <a:chOff x="3802275" y="-30084"/>
            <a:chExt cx="4589917" cy="945708"/>
          </a:xfrm>
        </p:grpSpPr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5349202-65A7-49D4-BA5D-2FD2FB9B6CD5}"/>
                </a:ext>
              </a:extLst>
            </p:cNvPr>
            <p:cNvSpPr txBox="1"/>
            <p:nvPr/>
          </p:nvSpPr>
          <p:spPr>
            <a:xfrm>
              <a:off x="4972256" y="-30084"/>
              <a:ext cx="2389257" cy="945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800" b="1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zihun35hao-jindianyahei" panose="00000500000000000000" pitchFamily="2" charset="-122"/>
                  <a:cs typeface="+mn-cs"/>
                  <a:sym typeface="zihun35hao-jindianyahei" panose="00000500000000000000" pitchFamily="2" charset="-122"/>
                </a:rPr>
                <a:t>Đọc lại</a:t>
              </a:r>
              <a:endParaRPr kumimoji="0" lang="zh-CN" altLang="en-US" sz="48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grpSp>
        <p:nvGrpSpPr>
          <p:cNvPr id="8" name="组合 8">
            <a:extLst>
              <a:ext uri="{FF2B5EF4-FFF2-40B4-BE49-F238E27FC236}">
                <a16:creationId xmlns:a16="http://schemas.microsoft.com/office/drawing/2014/main" id="{E8EAAAA6-2D2A-4DAD-8140-C66D41AFA2E7}"/>
              </a:ext>
            </a:extLst>
          </p:cNvPr>
          <p:cNvGrpSpPr/>
          <p:nvPr/>
        </p:nvGrpSpPr>
        <p:grpSpPr>
          <a:xfrm>
            <a:off x="112213" y="2072646"/>
            <a:ext cx="2809361" cy="4073635"/>
            <a:chOff x="1460500" y="1385556"/>
            <a:chExt cx="2616200" cy="2862844"/>
          </a:xfrm>
        </p:grpSpPr>
        <p:sp>
          <p:nvSpPr>
            <p:cNvPr id="11" name="菱形 6">
              <a:extLst>
                <a:ext uri="{FF2B5EF4-FFF2-40B4-BE49-F238E27FC236}">
                  <a16:creationId xmlns:a16="http://schemas.microsoft.com/office/drawing/2014/main" id="{5AB74A7C-412D-46EA-A663-6F4B2EFEB4C2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12" name="菱形 7">
              <a:extLst>
                <a:ext uri="{FF2B5EF4-FFF2-40B4-BE49-F238E27FC236}">
                  <a16:creationId xmlns:a16="http://schemas.microsoft.com/office/drawing/2014/main" id="{B5017604-CC7C-48F4-8D1D-86E7971186F3}"/>
                </a:ext>
              </a:extLst>
            </p:cNvPr>
            <p:cNvSpPr/>
            <p:nvPr/>
          </p:nvSpPr>
          <p:spPr>
            <a:xfrm>
              <a:off x="1460500" y="1632200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2995348" y="1998765"/>
            <a:ext cx="3408148" cy="3953410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3234988" y="2598089"/>
            <a:ext cx="2896938" cy="3582074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506542" y="2114132"/>
            <a:ext cx="2809361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3" name="菱形 31">
            <a:extLst>
              <a:ext uri="{FF2B5EF4-FFF2-40B4-BE49-F238E27FC236}">
                <a16:creationId xmlns:a16="http://schemas.microsoft.com/office/drawing/2014/main" id="{2B8A6F33-40E9-4311-90E7-CAF85D5525B0}"/>
              </a:ext>
            </a:extLst>
          </p:cNvPr>
          <p:cNvSpPr/>
          <p:nvPr/>
        </p:nvSpPr>
        <p:spPr>
          <a:xfrm>
            <a:off x="9448002" y="2126613"/>
            <a:ext cx="2809361" cy="3722677"/>
          </a:xfrm>
          <a:prstGeom prst="diamond">
            <a:avLst/>
          </a:prstGeom>
          <a:solidFill>
            <a:srgbClr val="EE9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4" name="菱形 32">
            <a:extLst>
              <a:ext uri="{FF2B5EF4-FFF2-40B4-BE49-F238E27FC236}">
                <a16:creationId xmlns:a16="http://schemas.microsoft.com/office/drawing/2014/main" id="{1B763F6B-23AB-47EA-A146-5AA9B1908367}"/>
              </a:ext>
            </a:extLst>
          </p:cNvPr>
          <p:cNvSpPr/>
          <p:nvPr/>
        </p:nvSpPr>
        <p:spPr>
          <a:xfrm>
            <a:off x="9560215" y="2781187"/>
            <a:ext cx="2631785" cy="3365197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4424210" y="242360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7542419" y="246967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358979" y="3135210"/>
            <a:ext cx="2301905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n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6929037" y="3395952"/>
            <a:ext cx="2196068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noProof="0" dirty="0">
                <a:solidFill>
                  <a:prstClr val="white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ê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1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2671277" y="3351235"/>
            <a:ext cx="392102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tên lửa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32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9623728" y="3408433"/>
            <a:ext cx="2600954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6000" b="1" spc="60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r>
              <a:rPr lang="vi-VN" altLang="zh-CN" sz="6000" b="1" spc="600" noProof="0" dirty="0">
                <a:solidFill>
                  <a:prstClr val="black"/>
                </a:solidFill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ế</a:t>
            </a:r>
            <a:r>
              <a:rPr kumimoji="0" lang="vi-VN" altLang="zh-CN" sz="60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t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692" y="6133033"/>
            <a:ext cx="1440543" cy="503068"/>
          </a:xfrm>
          <a:prstGeom prst="rect">
            <a:avLst/>
          </a:prstGeom>
        </p:spPr>
      </p:pic>
      <p:pic>
        <p:nvPicPr>
          <p:cNvPr id="34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5" y="6218299"/>
            <a:ext cx="1440543" cy="503068"/>
          </a:xfrm>
          <a:prstGeom prst="rect">
            <a:avLst/>
          </a:prstGeom>
        </p:spPr>
      </p:pic>
      <p:pic>
        <p:nvPicPr>
          <p:cNvPr id="36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433" y="5225993"/>
            <a:ext cx="1650430" cy="1661074"/>
          </a:xfrm>
          <a:prstGeom prst="rect">
            <a:avLst/>
          </a:prstGeom>
        </p:spPr>
      </p:pic>
      <p:pic>
        <p:nvPicPr>
          <p:cNvPr id="37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57" y="5225993"/>
            <a:ext cx="1650430" cy="1661074"/>
          </a:xfrm>
          <a:prstGeom prst="rect">
            <a:avLst/>
          </a:prstGeom>
        </p:spPr>
      </p:pic>
      <p:pic>
        <p:nvPicPr>
          <p:cNvPr id="38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849" y="1861052"/>
            <a:ext cx="1209389" cy="1035524"/>
          </a:xfrm>
          <a:prstGeom prst="rect">
            <a:avLst/>
          </a:prstGeom>
        </p:spPr>
      </p:pic>
      <p:pic>
        <p:nvPicPr>
          <p:cNvPr id="39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08" y="468750"/>
            <a:ext cx="1103377" cy="1795325"/>
          </a:xfrm>
          <a:prstGeom prst="rect">
            <a:avLst/>
          </a:prstGeom>
        </p:spPr>
      </p:pic>
      <p:pic>
        <p:nvPicPr>
          <p:cNvPr id="40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610" y="1043884"/>
            <a:ext cx="1103377" cy="1795325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5" grpId="0"/>
      <p:bldP spid="2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884073" y="4193177"/>
            <a:ext cx="10611239" cy="1672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Em hãy nêu cách viết, độ cao,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chemeClr val="tx1"/>
                </a:solidFill>
                <a:latin typeface="UTM Avo" panose="02040603050506020204" pitchFamily="18" charset="0"/>
              </a:rPr>
              <a:t>Khoảng cách, nối nét giữa các con chữ ? </a:t>
            </a:r>
            <a:r>
              <a:rPr lang="vi-VN" sz="4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1" t="20326"/>
          <a:stretch/>
        </p:blipFill>
        <p:spPr>
          <a:xfrm>
            <a:off x="182880" y="1045030"/>
            <a:ext cx="11834949" cy="3148148"/>
          </a:xfrm>
          <a:prstGeom prst="rect">
            <a:avLst/>
          </a:prstGeom>
        </p:spPr>
      </p:pic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49" y="192130"/>
            <a:ext cx="2364971" cy="106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522515" y="666206"/>
            <a:ext cx="11312434" cy="573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7651" y="2010008"/>
            <a:ext cx="5355953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Viết vở </a:t>
            </a:r>
          </a:p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luyện</a:t>
            </a: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499" y="0"/>
            <a:ext cx="1031966" cy="404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103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UTM Avo</vt:lpstr>
      <vt:lpstr>zihun35hao-jindianyahei</vt:lpstr>
      <vt:lpstr>HP001</vt:lpstr>
      <vt:lpstr>Frankfurter</vt:lpstr>
      <vt:lpstr>Calibri</vt:lpstr>
      <vt:lpstr>HP001 4 hàng</vt:lpstr>
      <vt:lpstr>HP 4 hàng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69</cp:revision>
  <dcterms:created xsi:type="dcterms:W3CDTF">2021-11-01T08:16:43Z</dcterms:created>
  <dcterms:modified xsi:type="dcterms:W3CDTF">2024-11-23T05:53:12Z</dcterms:modified>
</cp:coreProperties>
</file>