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303" r:id="rId2"/>
    <p:sldId id="298" r:id="rId3"/>
    <p:sldId id="297" r:id="rId4"/>
    <p:sldId id="302" r:id="rId5"/>
    <p:sldId id="295" r:id="rId6"/>
    <p:sldId id="294" r:id="rId7"/>
    <p:sldId id="300" r:id="rId8"/>
    <p:sldId id="270" r:id="rId9"/>
  </p:sldIdLst>
  <p:sldSz cx="12192000" cy="6858000"/>
  <p:notesSz cx="6858000" cy="9144000"/>
  <p:embeddedFontLst>
    <p:embeddedFont>
      <p:font typeface="宋体" pitchFamily="2" charset="-122"/>
      <p:regular r:id="rId11"/>
    </p:embeddedFont>
    <p:embeddedFont>
      <p:font typeface="UTM Avo" pitchFamily="18" charset="0"/>
      <p:regular r:id="rId12"/>
      <p:bold r:id="rId13"/>
      <p:italic r:id="rId14"/>
      <p:boldItalic r:id="rId15"/>
    </p:embeddedFont>
    <p:embeddedFont>
      <p:font typeface="Calibri" pitchFamily="34" charset="0"/>
      <p:regular r:id="rId16"/>
      <p:bold r:id="rId17"/>
      <p:italic r:id="rId18"/>
      <p:boldItalic r:id="rId19"/>
    </p:embeddedFont>
  </p:embeddedFontLst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G TUYEN" initials="MT" lastIdx="1" clrIdx="0">
    <p:extLst>
      <p:ext uri="{19B8F6BF-5375-455C-9EA6-DF929625EA0E}">
        <p15:presenceInfo xmlns="" xmlns:p15="http://schemas.microsoft.com/office/powerpoint/2012/main" userId="MONG TUY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19"/>
    <a:srgbClr val="FF7707"/>
    <a:srgbClr val="FF00FF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06" autoAdjust="0"/>
    <p:restoredTop sz="94660"/>
  </p:normalViewPr>
  <p:slideViewPr>
    <p:cSldViewPr snapToGrid="0">
      <p:cViewPr varScale="1">
        <p:scale>
          <a:sx n="74" d="100"/>
          <a:sy n="74" d="100"/>
        </p:scale>
        <p:origin x="-37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B55A3-C2F3-4369-ADB0-394B3DAD15BB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C81B0-1800-4AA9-B58E-98136884C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38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4475" y="1431925"/>
            <a:ext cx="6869113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 defTabSz="914400">
                <a:defRPr/>
              </a:pPr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992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98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64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33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606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283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2132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57" r:id="rId2"/>
    <p:sldLayoutId id="2147483758" r:id="rId3"/>
    <p:sldLayoutId id="2147483759" r:id="rId4"/>
    <p:sldLayoutId id="2147483655" r:id="rId5"/>
    <p:sldLayoutId id="2147483742" r:id="rId6"/>
    <p:sldLayoutId id="2147483733" r:id="rId7"/>
    <p:sldLayoutId id="21474837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microsoft.com/office/2007/relationships/media" Target="../media/media1.mp3"/><Relationship Id="rId7" Type="http://schemas.openxmlformats.org/officeDocument/2006/relationships/image" Target="../media/image16.png"/><Relationship Id="rId2" Type="http://schemas.openxmlformats.org/officeDocument/2006/relationships/audio" Target="NULL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15.jp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000196" y="1648606"/>
            <a:ext cx="8191666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4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 viết: Sau bài 16, 17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41996" descr="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6854" y="431515"/>
            <a:ext cx="7150139" cy="586492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41997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5544334"/>
            <a:ext cx="11985696" cy="122476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Rectangle 5"/>
          <p:cNvSpPr/>
          <p:nvPr/>
        </p:nvSpPr>
        <p:spPr>
          <a:xfrm>
            <a:off x="1396054" y="4013331"/>
            <a:ext cx="38443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>
                <a:ln/>
                <a:solidFill>
                  <a:schemeClr val="accent4"/>
                </a:solidFill>
                <a:effectLst/>
              </a:rPr>
              <a:t>Khởi động</a:t>
            </a:r>
          </a:p>
        </p:txBody>
      </p:sp>
      <p:pic>
        <p:nvPicPr>
          <p:cNvPr id="2" name="图片 41995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8397" y="1042305"/>
            <a:ext cx="5742257" cy="381151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/>
          <p:nvPr/>
        </p:nvSpPr>
        <p:spPr>
          <a:xfrm>
            <a:off x="5989834" y="3244736"/>
            <a:ext cx="380657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Kìa con bướm vàng</a:t>
            </a:r>
          </a:p>
        </p:txBody>
      </p:sp>
    </p:spTree>
    <p:extLst>
      <p:ext uri="{BB962C8B-B14F-4D97-AF65-F5344CB8AC3E}">
        <p14:creationId xmlns:p14="http://schemas.microsoft.com/office/powerpoint/2010/main" val="64863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AB40509-496B-4A64-9A09-94BE539D9C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6" y="483133"/>
            <a:ext cx="12000931" cy="6261065"/>
          </a:xfrm>
          <a:prstGeom prst="rect">
            <a:avLst/>
          </a:prstGeom>
          <a:solidFill>
            <a:srgbClr val="FF0066">
              <a:lumMod val="75000"/>
            </a:srgbClr>
          </a:solidFill>
          <a:ln w="76200">
            <a:solidFill>
              <a:srgbClr val="FF0066">
                <a:lumMod val="75000"/>
              </a:srgbClr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829193" y="2849038"/>
            <a:ext cx="45336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Tập</a:t>
            </a:r>
            <a:r>
              <a:rPr lang="en-US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viết</a:t>
            </a:r>
            <a:r>
              <a:rPr lang="en-US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 </a:t>
            </a:r>
            <a:r>
              <a:rPr lang="en-US" sz="36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gh</a:t>
            </a:r>
            <a:r>
              <a:rPr lang="en-US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– </a:t>
            </a:r>
            <a:r>
              <a:rPr lang="en-US" sz="36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gi</a:t>
            </a:r>
            <a:r>
              <a:rPr lang="en-US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– k </a:t>
            </a:r>
          </a:p>
        </p:txBody>
      </p:sp>
    </p:spTree>
    <p:extLst>
      <p:ext uri="{BB962C8B-B14F-4D97-AF65-F5344CB8AC3E}">
        <p14:creationId xmlns:p14="http://schemas.microsoft.com/office/powerpoint/2010/main" val="203549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86"/>
    </mc:Choice>
    <mc:Fallback xmlns="">
      <p:transition spd="slow" advTm="1688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2564"/>
            <a:ext cx="12191999" cy="64354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11612" y="2486752"/>
            <a:ext cx="2022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8119"/>
                </a:solidFill>
              </a:rPr>
              <a:t>gh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9883" y="3373444"/>
            <a:ext cx="2660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002060"/>
                </a:solidFill>
              </a:rPr>
              <a:t>ghế gỗ</a:t>
            </a:r>
          </a:p>
        </p:txBody>
      </p:sp>
      <p:sp>
        <p:nvSpPr>
          <p:cNvPr id="7" name="Hexagon 6"/>
          <p:cNvSpPr/>
          <p:nvPr/>
        </p:nvSpPr>
        <p:spPr>
          <a:xfrm>
            <a:off x="4454237" y="1752461"/>
            <a:ext cx="3484419" cy="2396837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819774" y="1908118"/>
            <a:ext cx="1025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8119"/>
                </a:solidFill>
              </a:rPr>
              <a:t>gi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77476" y="2894771"/>
            <a:ext cx="28367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002060"/>
                </a:solidFill>
              </a:rPr>
              <a:t>giá đỗ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39017" y="526438"/>
            <a:ext cx="1025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8119"/>
                </a:solidFill>
              </a:rPr>
              <a:t>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44888" y="1461309"/>
            <a:ext cx="2143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002060"/>
                </a:solidFill>
              </a:rPr>
              <a:t>kì đà</a:t>
            </a:r>
          </a:p>
        </p:txBody>
      </p:sp>
      <p:sp>
        <p:nvSpPr>
          <p:cNvPr id="12" name="Flowchart: Preparation 11"/>
          <p:cNvSpPr/>
          <p:nvPr/>
        </p:nvSpPr>
        <p:spPr>
          <a:xfrm>
            <a:off x="4308764" y="519545"/>
            <a:ext cx="3519054" cy="1094509"/>
          </a:xfrm>
          <a:prstGeom prst="flowChartPreparati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747711" y="568449"/>
            <a:ext cx="26965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>
                <a:ln/>
                <a:solidFill>
                  <a:schemeClr val="accent4"/>
                </a:solidFill>
              </a:rPr>
              <a:t>Đọc bài</a:t>
            </a:r>
            <a:endParaRPr lang="en-US" sz="4800" b="1" cap="none" spc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0489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5" t="35568" r="26430" b="41092"/>
          <a:stretch/>
        </p:blipFill>
        <p:spPr>
          <a:xfrm>
            <a:off x="4594806" y="429491"/>
            <a:ext cx="7570887" cy="14303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2695" r="1143"/>
          <a:stretch/>
        </p:blipFill>
        <p:spPr>
          <a:xfrm>
            <a:off x="8797" y="429491"/>
            <a:ext cx="4586009" cy="11568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6882" y="574706"/>
            <a:ext cx="48134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2060"/>
                </a:solidFill>
              </a:rPr>
              <a:t>Hướng dẫn viết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18106E9-68D7-4577-A2B6-0A81191BEDDA}"/>
              </a:ext>
            </a:extLst>
          </p:cNvPr>
          <p:cNvSpPr/>
          <p:nvPr/>
        </p:nvSpPr>
        <p:spPr>
          <a:xfrm>
            <a:off x="117446" y="1946246"/>
            <a:ext cx="1224793" cy="864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3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2695" r="1143"/>
          <a:stretch/>
        </p:blipFill>
        <p:spPr>
          <a:xfrm>
            <a:off x="0" y="450273"/>
            <a:ext cx="4537364" cy="11568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972" y="585458"/>
            <a:ext cx="48134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2060"/>
                </a:solidFill>
              </a:rPr>
              <a:t>Hướng dẫn viết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2" t="38005" r="21312" b="35673"/>
          <a:stretch/>
        </p:blipFill>
        <p:spPr>
          <a:xfrm>
            <a:off x="4616932" y="450272"/>
            <a:ext cx="7575067" cy="153785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6115E97-1619-4166-A4B9-67F5188AD7A1}"/>
              </a:ext>
            </a:extLst>
          </p:cNvPr>
          <p:cNvSpPr/>
          <p:nvPr/>
        </p:nvSpPr>
        <p:spPr>
          <a:xfrm>
            <a:off x="218114" y="1607127"/>
            <a:ext cx="1098958" cy="9263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5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18"/>
          <a:stretch/>
        </p:blipFill>
        <p:spPr>
          <a:xfrm>
            <a:off x="0" y="457200"/>
            <a:ext cx="12192000" cy="6501204"/>
          </a:xfrm>
          <a:prstGeom prst="rect">
            <a:avLst/>
          </a:prstGeom>
        </p:spPr>
      </p:pic>
      <p:pic>
        <p:nvPicPr>
          <p:cNvPr id="2" name="LoiThayCo-PhuongAnh_3ysp4">
            <a:hlinkClick r:id="" action="ppaction://media"/>
            <a:extLst>
              <a:ext uri="{FF2B5EF4-FFF2-40B4-BE49-F238E27FC236}">
                <a16:creationId xmlns="" xmlns:a16="http://schemas.microsoft.com/office/drawing/2014/main" id="{CC830DDD-4C50-47E4-BF83-3124DF83F5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248371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59391" y="5964071"/>
            <a:ext cx="609600" cy="594814"/>
          </a:xfrm>
          <a:prstGeom prst="rect">
            <a:avLst/>
          </a:prstGeom>
        </p:spPr>
      </p:pic>
      <p:pic>
        <p:nvPicPr>
          <p:cNvPr id="7" name="Picture 6" descr="Sun Smile Sticker by Canticos World for iOS &amp; Android | GIPHY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6573">
            <a:off x="8203098" y="1606124"/>
            <a:ext cx="1703180" cy="170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22228" y="3442465"/>
            <a:ext cx="69475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Viết vở luyện </a:t>
            </a:r>
            <a:r>
              <a:rPr lang="en-US" sz="60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viết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0993672"/>
      </p:ext>
    </p:extLst>
  </p:cSld>
  <p:clrMapOvr>
    <a:masterClrMapping/>
  </p:clrMapOvr>
  <p:transition spd="slow" advTm="1224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576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773" objId="2"/>
        <p14:stopEvt time="8227" objId="2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760433" y="2892901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4235299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1182</TotalTime>
  <Words>59</Words>
  <Application>Microsoft Office PowerPoint</Application>
  <PresentationFormat>Custom</PresentationFormat>
  <Paragraphs>20</Paragraphs>
  <Slides>8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宋体</vt:lpstr>
      <vt:lpstr>UTM Avo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109</cp:revision>
  <dcterms:created xsi:type="dcterms:W3CDTF">2021-11-01T08:16:43Z</dcterms:created>
  <dcterms:modified xsi:type="dcterms:W3CDTF">2024-09-25T05:46:55Z</dcterms:modified>
</cp:coreProperties>
</file>