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303" r:id="rId2"/>
    <p:sldId id="304" r:id="rId3"/>
    <p:sldId id="297" r:id="rId4"/>
    <p:sldId id="306" r:id="rId5"/>
    <p:sldId id="295" r:id="rId6"/>
    <p:sldId id="294" r:id="rId7"/>
    <p:sldId id="300" r:id="rId8"/>
    <p:sldId id="270" r:id="rId9"/>
  </p:sldIdLst>
  <p:sldSz cx="12192000" cy="6858000"/>
  <p:notesSz cx="6858000" cy="9144000"/>
  <p:embeddedFontLst>
    <p:embeddedFont>
      <p:font typeface="宋体" pitchFamily="2" charset="-122"/>
      <p:regular r:id="rId11"/>
    </p:embeddedFon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UTM Avo" pitchFamily="18" charset="0"/>
      <p:regular r:id="rId16"/>
      <p:bold r:id="rId17"/>
      <p:italic r:id="rId18"/>
      <p:boldItalic r:id="rId19"/>
    </p:embeddedFont>
    <p:embeddedFont>
      <p:font typeface="VNI-Avo"/>
      <p:regular r:id="rId20"/>
      <p:bold r:id="rId21"/>
      <p:italic r:id="rId22"/>
      <p:boldItalic r:id="rId23"/>
    </p:embeddedFont>
  </p:embeddedFontLst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NG TUYEN" initials="MT" lastIdx="1" clrIdx="0">
    <p:extLst>
      <p:ext uri="{19B8F6BF-5375-455C-9EA6-DF929625EA0E}">
        <p15:presenceInfo xmlns="" xmlns:p15="http://schemas.microsoft.com/office/powerpoint/2012/main" userId="MONG TUY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7707"/>
    <a:srgbClr val="FF8119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41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24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BB55A3-C2F3-4369-ADB0-394B3DAD15BB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4C81B0-1800-4AA9-B58E-98136884C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38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4475" y="1431925"/>
            <a:ext cx="6869113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>
              <a:defRPr/>
            </a:pPr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 defTabSz="914400">
                <a:defRPr/>
              </a:pPr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992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1891" y="0"/>
            <a:ext cx="1225389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261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656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108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8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606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45356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649" r:id="rId4"/>
    <p:sldLayoutId id="2147483655" r:id="rId5"/>
    <p:sldLayoutId id="2147483742" r:id="rId6"/>
    <p:sldLayoutId id="2147483758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microsoft.com/office/2007/relationships/media" Target="../media/media1.mp3"/><Relationship Id="rId7" Type="http://schemas.openxmlformats.org/officeDocument/2006/relationships/image" Target="../media/image17.png"/><Relationship Id="rId2" Type="http://schemas.openxmlformats.org/officeDocument/2006/relationships/audio" Target="NULL" TargetMode="External"/><Relationship Id="rId1" Type="http://schemas.openxmlformats.org/officeDocument/2006/relationships/tags" Target="../tags/tag2.xml"/><Relationship Id="rId6" Type="http://schemas.openxmlformats.org/officeDocument/2006/relationships/image" Target="../media/image16.jp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2000196" y="1648606"/>
            <a:ext cx="8191666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4</a:t>
            </a:r>
            <a:endParaRPr lang="en-US" sz="5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 viết: Sau bài 18, 19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2129"/>
            <a:ext cx="12192000" cy="64258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6C02F3C-B9D7-4317-92E7-00BCC373E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085" y="3351579"/>
            <a:ext cx="6580561" cy="37462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85" b="99538" l="3385" r="97385">
                        <a14:foregroundMark x1="33538" y1="16000" x2="49077" y2="17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400" y="1861376"/>
            <a:ext cx="3557262" cy="33633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BAC62F0-5D8B-41BF-A470-BBC50DCE20A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991" y="3084110"/>
            <a:ext cx="2687403" cy="3690073"/>
          </a:xfrm>
          <a:prstGeom prst="rect">
            <a:avLst/>
          </a:prstGeom>
        </p:spPr>
      </p:pic>
      <p:sp>
        <p:nvSpPr>
          <p:cNvPr id="6" name="Thought Bubble: Cloud 5">
            <a:extLst>
              <a:ext uri="{FF2B5EF4-FFF2-40B4-BE49-F238E27FC236}">
                <a16:creationId xmlns="" xmlns:a16="http://schemas.microsoft.com/office/drawing/2014/main" id="{5BAF673C-EF99-484F-A7A7-4B06D989E481}"/>
              </a:ext>
            </a:extLst>
          </p:cNvPr>
          <p:cNvSpPr/>
          <p:nvPr/>
        </p:nvSpPr>
        <p:spPr>
          <a:xfrm>
            <a:off x="4038588" y="667830"/>
            <a:ext cx="6052570" cy="2875207"/>
          </a:xfrm>
          <a:prstGeom prst="cloudCallout">
            <a:avLst>
              <a:gd name="adj1" fmla="val -66538"/>
              <a:gd name="adj2" fmla="val 31973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42438" y="1736460"/>
            <a:ext cx="584487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>
                <a:ln/>
                <a:solidFill>
                  <a:schemeClr val="accent4"/>
                </a:solidFill>
                <a:effectLst/>
              </a:rPr>
              <a:t>Khởi động nào các bạn</a:t>
            </a:r>
          </a:p>
        </p:txBody>
      </p:sp>
    </p:spTree>
    <p:extLst>
      <p:ext uri="{BB962C8B-B14F-4D97-AF65-F5344CB8AC3E}">
        <p14:creationId xmlns:p14="http://schemas.microsoft.com/office/powerpoint/2010/main" val="146362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AB40509-496B-4A64-9A09-94BE539D9C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6" y="483133"/>
            <a:ext cx="12000931" cy="6261065"/>
          </a:xfrm>
          <a:prstGeom prst="rect">
            <a:avLst/>
          </a:prstGeom>
          <a:solidFill>
            <a:srgbClr val="FF0066">
              <a:lumMod val="75000"/>
            </a:srgbClr>
          </a:solidFill>
          <a:ln w="76200">
            <a:solidFill>
              <a:srgbClr val="FF0066">
                <a:lumMod val="75000"/>
              </a:srgbClr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3637605" y="2921101"/>
            <a:ext cx="509145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cap="none" spc="0">
                <a:ln/>
                <a:solidFill>
                  <a:schemeClr val="accent4"/>
                </a:solidFill>
                <a:effectLst/>
              </a:rPr>
              <a:t>Tập viết: kh – m, n – nh </a:t>
            </a:r>
          </a:p>
        </p:txBody>
      </p:sp>
    </p:spTree>
    <p:extLst>
      <p:ext uri="{BB962C8B-B14F-4D97-AF65-F5344CB8AC3E}">
        <p14:creationId xmlns:p14="http://schemas.microsoft.com/office/powerpoint/2010/main" val="203549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86"/>
    </mc:Choice>
    <mc:Fallback xmlns="">
      <p:transition spd="slow" advTm="1688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2293" descr="26">
            <a:extLst>
              <a:ext uri="{FF2B5EF4-FFF2-40B4-BE49-F238E27FC236}">
                <a16:creationId xmlns="" xmlns:a16="http://schemas.microsoft.com/office/drawing/2014/main" id="{ADE9620B-6134-42FF-8D08-F3B983235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234" y="398383"/>
            <a:ext cx="11751330" cy="5772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775752" y="1541123"/>
            <a:ext cx="14126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FF00FF"/>
                </a:solidFill>
              </a:rPr>
              <a:t>kh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25464" y="1541122"/>
            <a:ext cx="14126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FF00FF"/>
                </a:solidFill>
              </a:rPr>
              <a:t>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72318" y="2681555"/>
            <a:ext cx="14126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002060"/>
                </a:solidFill>
              </a:rPr>
              <a:t>khế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67367" y="2664932"/>
            <a:ext cx="14126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002060"/>
                </a:solidFill>
              </a:rPr>
              <a:t>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40802" y="3512552"/>
            <a:ext cx="14126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FF00FF"/>
                </a:solidFill>
              </a:rPr>
              <a:t>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19115" y="3520404"/>
            <a:ext cx="14126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FF00FF"/>
                </a:solidFill>
              </a:rPr>
              <a:t>nh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60314" y="4572000"/>
            <a:ext cx="14126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002060"/>
                </a:solidFill>
              </a:rPr>
              <a:t>nơ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59091" y="4664333"/>
            <a:ext cx="17846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002060"/>
                </a:solidFill>
              </a:rPr>
              <a:t>nho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82100" y="710125"/>
            <a:ext cx="30091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>
                <a:ln/>
                <a:solidFill>
                  <a:schemeClr val="accent4"/>
                </a:solidFill>
              </a:rPr>
              <a:t>Đọc bài</a:t>
            </a:r>
            <a:endParaRPr lang="en-US" sz="5400" b="1" cap="none" spc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3852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834" r="471"/>
          <a:stretch/>
        </p:blipFill>
        <p:spPr>
          <a:xfrm>
            <a:off x="0" y="442913"/>
            <a:ext cx="4666975" cy="11509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6882" y="574706"/>
            <a:ext cx="48134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2060"/>
                </a:solidFill>
              </a:rPr>
              <a:t>Hướng dẫn viết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42" t="36362" r="22913" b="37559"/>
          <a:stretch/>
        </p:blipFill>
        <p:spPr>
          <a:xfrm>
            <a:off x="4666974" y="442913"/>
            <a:ext cx="7525025" cy="151098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9D8B215C-4ABE-474C-A1C3-0B185817D042}"/>
              </a:ext>
            </a:extLst>
          </p:cNvPr>
          <p:cNvSpPr/>
          <p:nvPr/>
        </p:nvSpPr>
        <p:spPr>
          <a:xfrm>
            <a:off x="321629" y="1630392"/>
            <a:ext cx="1024092" cy="10783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83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34" r="471"/>
          <a:stretch/>
        </p:blipFill>
        <p:spPr>
          <a:xfrm>
            <a:off x="0" y="442913"/>
            <a:ext cx="4666975" cy="11509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972" y="585458"/>
            <a:ext cx="48134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2060"/>
                </a:solidFill>
              </a:rPr>
              <a:t>Hướng dẫn viết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9" t="36228" r="16406" b="35306"/>
          <a:stretch/>
        </p:blipFill>
        <p:spPr>
          <a:xfrm>
            <a:off x="4666975" y="442913"/>
            <a:ext cx="7563551" cy="135632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7F96818D-C9D9-47A4-B3A5-CB7820BE4F32}"/>
              </a:ext>
            </a:extLst>
          </p:cNvPr>
          <p:cNvSpPr/>
          <p:nvPr/>
        </p:nvSpPr>
        <p:spPr>
          <a:xfrm>
            <a:off x="82972" y="1593851"/>
            <a:ext cx="1392145" cy="12528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55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18"/>
          <a:stretch/>
        </p:blipFill>
        <p:spPr>
          <a:xfrm>
            <a:off x="0" y="457200"/>
            <a:ext cx="12192000" cy="6501204"/>
          </a:xfrm>
          <a:prstGeom prst="rect">
            <a:avLst/>
          </a:prstGeom>
        </p:spPr>
      </p:pic>
      <p:pic>
        <p:nvPicPr>
          <p:cNvPr id="2" name="LoiThayCo-PhuongAnh_3ysp4">
            <a:hlinkClick r:id="" action="ppaction://media"/>
            <a:extLst>
              <a:ext uri="{FF2B5EF4-FFF2-40B4-BE49-F238E27FC236}">
                <a16:creationId xmlns="" xmlns:a16="http://schemas.microsoft.com/office/drawing/2014/main" id="{CC830DDD-4C50-47E4-BF83-3124DF83F5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248371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59391" y="5964071"/>
            <a:ext cx="609600" cy="594814"/>
          </a:xfrm>
          <a:prstGeom prst="rect">
            <a:avLst/>
          </a:prstGeom>
        </p:spPr>
      </p:pic>
      <p:pic>
        <p:nvPicPr>
          <p:cNvPr id="7" name="Picture 6" descr="Sun Smile Sticker by Canticos World for iOS &amp; Android | GIPHY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6573">
            <a:off x="8203098" y="1606124"/>
            <a:ext cx="1703180" cy="170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22228" y="3199970"/>
            <a:ext cx="69475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Viết vở luyện </a:t>
            </a:r>
            <a:r>
              <a:rPr lang="en-US" sz="60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viết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0993672"/>
      </p:ext>
    </p:extLst>
  </p:cSld>
  <p:clrMapOvr>
    <a:masterClrMapping/>
  </p:clrMapOvr>
  <p:transition spd="slow" advTm="12246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576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773" objId="2"/>
        <p14:stopEvt time="8227" objId="2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40FC659F-59EC-4D6D-8AEB-23C5B730845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949570" y="2824372"/>
            <a:ext cx="9144000" cy="89852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8119"/>
                </a:solidFill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</a:rPr>
              <a:t>chúc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các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em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học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tốt</a:t>
            </a:r>
            <a:r>
              <a:rPr lang="en-US" sz="4800" b="1" dirty="0">
                <a:solidFill>
                  <a:srgbClr val="FF8119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p:transition spd="slow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81544082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1247</TotalTime>
  <Words>59</Words>
  <Application>Microsoft Office PowerPoint</Application>
  <PresentationFormat>Custom</PresentationFormat>
  <Paragraphs>21</Paragraphs>
  <Slides>8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宋体</vt:lpstr>
      <vt:lpstr>Calibri</vt:lpstr>
      <vt:lpstr>UTM Avo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Hoc10 chúc các em học tốt!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116</cp:revision>
  <dcterms:created xsi:type="dcterms:W3CDTF">2021-11-01T08:16:43Z</dcterms:created>
  <dcterms:modified xsi:type="dcterms:W3CDTF">2024-09-25T05:47:09Z</dcterms:modified>
</cp:coreProperties>
</file>