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07" r:id="rId2"/>
  </p:sldMasterIdLst>
  <p:notesMasterIdLst>
    <p:notesMasterId r:id="rId17"/>
  </p:notesMasterIdLst>
  <p:sldIdLst>
    <p:sldId id="390" r:id="rId3"/>
    <p:sldId id="262" r:id="rId4"/>
    <p:sldId id="257" r:id="rId5"/>
    <p:sldId id="261" r:id="rId6"/>
    <p:sldId id="263" r:id="rId7"/>
    <p:sldId id="264" r:id="rId8"/>
    <p:sldId id="360" r:id="rId9"/>
    <p:sldId id="386" r:id="rId10"/>
    <p:sldId id="387" r:id="rId11"/>
    <p:sldId id="385" r:id="rId12"/>
    <p:sldId id="388" r:id="rId13"/>
    <p:sldId id="308" r:id="rId14"/>
    <p:sldId id="346" r:id="rId15"/>
    <p:sldId id="383" r:id="rId16"/>
  </p:sldIdLst>
  <p:sldSz cx="12192000" cy="6858000"/>
  <p:notesSz cx="6858000" cy="9144000"/>
  <p:embeddedFontLst>
    <p:embeddedFont>
      <p:font typeface="UTM Avo" panose="0204060305050602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B1401A5-C3F1-4909-86A9-F542674CA818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CACF2AD-BAC7-4810-8562-5E3B73378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4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4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1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5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22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39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25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4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35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5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14-Oct-24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2BCC78C5-C109-413C-B507-7C82CA3927B8}" type="datetimeFigureOut">
              <a:rPr lang="en-US" smtClean="0"/>
              <a:pPr/>
              <a:t>14-Oct-24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00A01FF-4C9D-44E1-A8AE-04F6E852A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6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5.gif"/><Relationship Id="rId5" Type="http://schemas.openxmlformats.org/officeDocument/2006/relationships/image" Target="../media/image10.gif"/><Relationship Id="rId10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gif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18.gif"/><Relationship Id="rId5" Type="http://schemas.openxmlformats.org/officeDocument/2006/relationships/slide" Target="slide5.xml"/><Relationship Id="rId15" Type="http://schemas.openxmlformats.org/officeDocument/2006/relationships/image" Target="../media/image15.gif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2.gif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64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PHÒNG GIÁO DỤC &amp; ĐÀO TẠO QUẬN LONG BIÊN</a:t>
            </a:r>
            <a:br>
              <a:rPr lang="en-US" sz="2400" b="1">
                <a:solidFill>
                  <a:srgbClr val="FF0000"/>
                </a:solidFill>
              </a:rPr>
            </a:br>
            <a:br>
              <a:rPr lang="en-US" sz="2400" b="1">
                <a:solidFill>
                  <a:srgbClr val="FF0000"/>
                </a:solidFill>
              </a:rPr>
            </a:br>
            <a:r>
              <a:rPr lang="en-US" sz="2400" b="1"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defTabSz="914377">
              <a:lnSpc>
                <a:spcPct val="150000"/>
              </a:lnSpc>
              <a:buNone/>
              <a:defRPr/>
            </a:pPr>
            <a:endParaRPr lang="en-US" b="1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indent="0" algn="ctr" defTabSz="914377">
              <a:lnSpc>
                <a:spcPct val="150000"/>
              </a:lnSpc>
              <a:buNone/>
              <a:defRPr/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 VIỆT – TUẦN 6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20140" y="3901476"/>
            <a:ext cx="3951723" cy="89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33: Ôn tập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6D89D-6921-822C-2342-918C5A9308C8}"/>
              </a:ext>
            </a:extLst>
          </p:cNvPr>
          <p:cNvSpPr/>
          <p:nvPr/>
        </p:nvSpPr>
        <p:spPr>
          <a:xfrm>
            <a:off x="0" y="0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BD68-6DC4-4069-BE5E-D3CCFAF01789}"/>
              </a:ext>
            </a:extLst>
          </p:cNvPr>
          <p:cNvSpPr txBox="1"/>
          <p:nvPr/>
        </p:nvSpPr>
        <p:spPr>
          <a:xfrm>
            <a:off x="3623347" y="2515433"/>
            <a:ext cx="4589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Luyện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tập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518B90-60E2-99D8-43F3-F776511FAB5A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47D425-F0FB-4937-9FDB-32CA906B0F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1" y="986631"/>
            <a:ext cx="10328275" cy="488473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22E0AA-F312-42A7-A55A-E9E0DE867036}"/>
              </a:ext>
            </a:extLst>
          </p:cNvPr>
          <p:cNvSpPr/>
          <p:nvPr/>
        </p:nvSpPr>
        <p:spPr>
          <a:xfrm>
            <a:off x="4528817" y="4716768"/>
            <a:ext cx="390418" cy="349321"/>
          </a:xfrm>
          <a:prstGeom prst="rect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A1BF6-0247-4F1F-8FDF-B27C1CD9DAE1}"/>
              </a:ext>
            </a:extLst>
          </p:cNvPr>
          <p:cNvSpPr/>
          <p:nvPr/>
        </p:nvSpPr>
        <p:spPr>
          <a:xfrm>
            <a:off x="4537363" y="3673051"/>
            <a:ext cx="390418" cy="349321"/>
          </a:xfrm>
          <a:prstGeom prst="rect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776C80-0F6C-246E-40A7-3FF1E6CD3C48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811459" y="3014769"/>
            <a:ext cx="3332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lao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EA2581-56E3-6EEC-844D-13A25EA73F48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69477" y="1974683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Chính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2025B-4EAD-B26D-85CF-9DEFCEDFA71F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36" y="3805957"/>
            <a:ext cx="2898953" cy="2898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7FBF9-2805-465F-807D-B0BDA5322A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27959" r="16329" b="36896"/>
          <a:stretch/>
        </p:blipFill>
        <p:spPr>
          <a:xfrm>
            <a:off x="914401" y="1845891"/>
            <a:ext cx="10350940" cy="21138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693359-A0D0-0B34-07E4-4DE409A94060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4870" y="1568116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sp>
        <p:nvSpPr>
          <p:cNvPr id="3" name="Arrow: Pentagon 2">
            <a:hlinkClick r:id="rId17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thúc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574002" y="5456658"/>
            <a:ext cx="2293258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25876" y="342296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0670" y="778879"/>
            <a:ext cx="6880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800" b="1" noProof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âm</a:t>
            </a:r>
            <a:r>
              <a:rPr lang="en-US" sz="4800" b="1" noProof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ua?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214206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. nô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đùa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67200" y="3076320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dừa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114800" y="2215921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510960" y="5457371"/>
            <a:ext cx="2434297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261258"/>
            <a:ext cx="10037852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1894" y="1296765"/>
            <a:ext cx="97288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chứa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âm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ưa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8228" y="2599771"/>
            <a:ext cx="9512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Mẹ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mua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sữa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chua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bé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520016" y="5457371"/>
            <a:ext cx="2425242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082799" y="222650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EBE02-1D78-45DC-A5B8-254DE101F1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44062" r="11767" b="37037"/>
          <a:stretch/>
        </p:blipFill>
        <p:spPr>
          <a:xfrm>
            <a:off x="2265136" y="2013589"/>
            <a:ext cx="8467501" cy="2024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BF8299-902E-4E9D-B3DE-45204FFA7027}"/>
              </a:ext>
            </a:extLst>
          </p:cNvPr>
          <p:cNvSpPr txBox="1"/>
          <p:nvPr/>
        </p:nvSpPr>
        <p:spPr>
          <a:xfrm>
            <a:off x="2823997" y="963628"/>
            <a:ext cx="42539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đoạn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văn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348450" y="1518510"/>
            <a:ext cx="4043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E6D89D-6921-822C-2342-918C5A9308C8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698380-936C-41E8-A372-195270CD5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5064" r="16944" b="34394"/>
          <a:stretch/>
        </p:blipFill>
        <p:spPr>
          <a:xfrm>
            <a:off x="1402284" y="961534"/>
            <a:ext cx="10051283" cy="46639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CB56F9-4906-8DB8-F7A4-BEC43E82BB08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52ECE-EF5C-450B-B9D6-72692B3E1F5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8739" r="9207"/>
          <a:stretch/>
        </p:blipFill>
        <p:spPr>
          <a:xfrm>
            <a:off x="1923551" y="651668"/>
            <a:ext cx="9550400" cy="555466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1C06D9-DDEF-486D-B3A5-A3A954B02830}"/>
              </a:ext>
            </a:extLst>
          </p:cNvPr>
          <p:cNvCxnSpPr/>
          <p:nvPr/>
        </p:nvCxnSpPr>
        <p:spPr>
          <a:xfrm>
            <a:off x="4290516" y="4582707"/>
            <a:ext cx="1451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DA26E-2881-40FA-9F37-679CB07A0CA6}"/>
              </a:ext>
            </a:extLst>
          </p:cNvPr>
          <p:cNvCxnSpPr>
            <a:cxnSpLocks/>
          </p:cNvCxnSpPr>
          <p:nvPr/>
        </p:nvCxnSpPr>
        <p:spPr>
          <a:xfrm>
            <a:off x="1943242" y="5563094"/>
            <a:ext cx="17533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0A692B-4911-40B7-81B5-0F4D234DFAAF}"/>
              </a:ext>
            </a:extLst>
          </p:cNvPr>
          <p:cNvCxnSpPr/>
          <p:nvPr/>
        </p:nvCxnSpPr>
        <p:spPr>
          <a:xfrm>
            <a:off x="7618178" y="4582707"/>
            <a:ext cx="1263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7FE31E-D45C-4EB1-B6E8-50A0AD612908}"/>
              </a:ext>
            </a:extLst>
          </p:cNvPr>
          <p:cNvCxnSpPr/>
          <p:nvPr/>
        </p:nvCxnSpPr>
        <p:spPr>
          <a:xfrm>
            <a:off x="9098186" y="4582707"/>
            <a:ext cx="1536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986EF89-7DD6-45F5-9A49-F25217532ACB}"/>
              </a:ext>
            </a:extLst>
          </p:cNvPr>
          <p:cNvSpPr/>
          <p:nvPr/>
        </p:nvSpPr>
        <p:spPr>
          <a:xfrm>
            <a:off x="1562943" y="4081709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652E0583-6C74-4001-8DF5-DEEA0554C84B}"/>
              </a:ext>
            </a:extLst>
          </p:cNvPr>
          <p:cNvSpPr/>
          <p:nvPr/>
        </p:nvSpPr>
        <p:spPr>
          <a:xfrm>
            <a:off x="5567428" y="4020700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55AF6FFF-868A-4E20-B131-FDC0F68DB6C2}"/>
              </a:ext>
            </a:extLst>
          </p:cNvPr>
          <p:cNvSpPr/>
          <p:nvPr/>
        </p:nvSpPr>
        <p:spPr>
          <a:xfrm>
            <a:off x="1599396" y="4599799"/>
            <a:ext cx="449839" cy="285363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9E2CEBC-4EB4-4EDF-863A-09D3CEA76F10}"/>
              </a:ext>
            </a:extLst>
          </p:cNvPr>
          <p:cNvSpPr/>
          <p:nvPr/>
        </p:nvSpPr>
        <p:spPr>
          <a:xfrm>
            <a:off x="3910217" y="4599799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92BED7B0-AABF-49BE-B5C2-23792A9519AB}"/>
              </a:ext>
            </a:extLst>
          </p:cNvPr>
          <p:cNvSpPr/>
          <p:nvPr/>
        </p:nvSpPr>
        <p:spPr>
          <a:xfrm>
            <a:off x="1638269" y="5025736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90A70602-BB30-46F8-8F3F-D37A0A8CE48E}"/>
              </a:ext>
            </a:extLst>
          </p:cNvPr>
          <p:cNvSpPr/>
          <p:nvPr/>
        </p:nvSpPr>
        <p:spPr>
          <a:xfrm>
            <a:off x="6968315" y="4883932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549A54-4A29-CA69-42CD-4AED7860E50D}"/>
              </a:ext>
            </a:extLst>
          </p:cNvPr>
          <p:cNvSpPr/>
          <p:nvPr/>
        </p:nvSpPr>
        <p:spPr>
          <a:xfrm>
            <a:off x="123176" y="73613"/>
            <a:ext cx="1377108" cy="567848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94</Words>
  <Application>Microsoft Office PowerPoint</Application>
  <PresentationFormat>Widescreen</PresentationFormat>
  <Paragraphs>30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UTM Avo</vt:lpstr>
      <vt:lpstr>Arial</vt:lpstr>
      <vt:lpstr>Office Theme</vt:lpstr>
      <vt:lpstr>2_Office Theme</vt:lpstr>
      <vt:lpstr>PHÒNG GIÁO DỤC &amp; ĐÀO TẠO QUẬN LONG BIÊN  TRƯỜNG TIỂU HỌC ÁI MỘ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106</cp:revision>
  <dcterms:created xsi:type="dcterms:W3CDTF">2021-11-01T08:16:43Z</dcterms:created>
  <dcterms:modified xsi:type="dcterms:W3CDTF">2024-10-14T07:16:07Z</dcterms:modified>
</cp:coreProperties>
</file>