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384" r:id="rId2"/>
    <p:sldId id="383" r:id="rId3"/>
    <p:sldId id="297" r:id="rId4"/>
    <p:sldId id="308" r:id="rId5"/>
    <p:sldId id="379" r:id="rId6"/>
    <p:sldId id="352" r:id="rId7"/>
    <p:sldId id="258" r:id="rId8"/>
    <p:sldId id="259" r:id="rId9"/>
    <p:sldId id="350" r:id="rId10"/>
    <p:sldId id="349" r:id="rId11"/>
    <p:sldId id="381" r:id="rId12"/>
    <p:sldId id="382" r:id="rId13"/>
    <p:sldId id="360" r:id="rId14"/>
    <p:sldId id="375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05581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641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887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7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5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9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pPr/>
              <a:t>14-Oct-24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9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49" r:id="rId4"/>
    <p:sldLayoutId id="2147483651" r:id="rId5"/>
    <p:sldLayoutId id="214748369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PHÒNG GIÁO DỤC &amp; ĐÀO TẠO QUẬN LONG BIÊN</a:t>
            </a:r>
            <a:br>
              <a:rPr lang="en-US" sz="2400" b="1">
                <a:solidFill>
                  <a:srgbClr val="FF0000"/>
                </a:solidFill>
              </a:rPr>
            </a:br>
            <a:br>
              <a:rPr lang="en-US" sz="2400" b="1">
                <a:solidFill>
                  <a:srgbClr val="FF0000"/>
                </a:solidFill>
              </a:rPr>
            </a:br>
            <a:r>
              <a:rPr lang="en-US" sz="2400" b="1">
                <a:solidFill>
                  <a:srgbClr val="FF0000"/>
                </a:solidFill>
              </a:rPr>
              <a:t>TRƯỜNG TIỂU HỌC ÁI MỘ 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2473" y="1825625"/>
            <a:ext cx="8307052" cy="274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ctr" defTabSz="914377">
              <a:lnSpc>
                <a:spcPct val="150000"/>
              </a:lnSpc>
              <a:buNone/>
              <a:defRPr/>
            </a:pP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TIẾNG VIỆT   TUẦN 6</a:t>
            </a:r>
          </a:p>
          <a:p>
            <a:pPr marL="114300" indent="0" algn="ctr" defTabSz="914377">
              <a:lnSpc>
                <a:spcPct val="150000"/>
              </a:lnSpc>
              <a:buNone/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30, 31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77DB8-7DBC-2F35-CEC1-F237DF3752AC}"/>
              </a:ext>
            </a:extLst>
          </p:cNvPr>
          <p:cNvSpPr/>
          <p:nvPr/>
        </p:nvSpPr>
        <p:spPr>
          <a:xfrm>
            <a:off x="0" y="0"/>
            <a:ext cx="12192000" cy="452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86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F4B7E0-10D1-442B-985B-AF9C9850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85435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A5DAA-5AD3-4647-8B28-BD1BD4E6E242}"/>
              </a:ext>
            </a:extLst>
          </p:cNvPr>
          <p:cNvSpPr txBox="1"/>
          <p:nvPr/>
        </p:nvSpPr>
        <p:spPr>
          <a:xfrm>
            <a:off x="3237326" y="2729586"/>
            <a:ext cx="1606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noProof="0" dirty="0">
                <a:solidFill>
                  <a:prstClr val="white"/>
                </a:solidFill>
                <a:latin typeface="HP001 4 hàng" panose="020B0603050302020204" pitchFamily="34" charset="0"/>
              </a:rPr>
              <a:t>ư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0042B-CE93-4AE0-9A20-58B619E97EF1}"/>
              </a:ext>
            </a:extLst>
          </p:cNvPr>
          <p:cNvSpPr txBox="1"/>
          <p:nvPr/>
        </p:nvSpPr>
        <p:spPr>
          <a:xfrm>
            <a:off x="5725509" y="2729586"/>
            <a:ext cx="40377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sư</a:t>
            </a:r>
            <a:r>
              <a:rPr lang="en-US" sz="12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tử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481D5D-0BCF-029E-3F77-C06E9FD9ED76}"/>
              </a:ext>
            </a:extLst>
          </p:cNvPr>
          <p:cNvSpPr/>
          <p:nvPr/>
        </p:nvSpPr>
        <p:spPr>
          <a:xfrm>
            <a:off x="113016" y="103492"/>
            <a:ext cx="1232899" cy="502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6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F4B7E0-10D1-442B-985B-AF9C9850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A5DAA-5AD3-4647-8B28-BD1BD4E6E242}"/>
              </a:ext>
            </a:extLst>
          </p:cNvPr>
          <p:cNvSpPr txBox="1"/>
          <p:nvPr/>
        </p:nvSpPr>
        <p:spPr>
          <a:xfrm>
            <a:off x="3219570" y="2676318"/>
            <a:ext cx="2033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ua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0042B-CE93-4AE0-9A20-58B619E97EF1}"/>
              </a:ext>
            </a:extLst>
          </p:cNvPr>
          <p:cNvSpPr txBox="1"/>
          <p:nvPr/>
        </p:nvSpPr>
        <p:spPr>
          <a:xfrm>
            <a:off x="6185054" y="2676318"/>
            <a:ext cx="3058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cua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340B9-D044-85AB-2BF2-5B03583E75BE}"/>
              </a:ext>
            </a:extLst>
          </p:cNvPr>
          <p:cNvSpPr/>
          <p:nvPr/>
        </p:nvSpPr>
        <p:spPr>
          <a:xfrm>
            <a:off x="113016" y="103492"/>
            <a:ext cx="1232899" cy="502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F4B7E0-10D1-442B-985B-AF9C9850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A5DAA-5AD3-4647-8B28-BD1BD4E6E242}"/>
              </a:ext>
            </a:extLst>
          </p:cNvPr>
          <p:cNvSpPr txBox="1"/>
          <p:nvPr/>
        </p:nvSpPr>
        <p:spPr>
          <a:xfrm>
            <a:off x="3219570" y="2676318"/>
            <a:ext cx="1877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noProof="0" dirty="0" err="1">
                <a:solidFill>
                  <a:prstClr val="white"/>
                </a:solidFill>
                <a:latin typeface="HP001 4 hàng" panose="020B0603050302020204" pitchFamily="34" charset="0"/>
              </a:rPr>
              <a:t>ưa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0042B-CE93-4AE0-9A20-58B619E97EF1}"/>
              </a:ext>
            </a:extLst>
          </p:cNvPr>
          <p:cNvSpPr txBox="1"/>
          <p:nvPr/>
        </p:nvSpPr>
        <p:spPr>
          <a:xfrm>
            <a:off x="6185054" y="2676318"/>
            <a:ext cx="3741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ngựa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F98292-D604-B710-E506-1F8357853CAF}"/>
              </a:ext>
            </a:extLst>
          </p:cNvPr>
          <p:cNvSpPr/>
          <p:nvPr/>
        </p:nvSpPr>
        <p:spPr>
          <a:xfrm>
            <a:off x="113016" y="103492"/>
            <a:ext cx="1232899" cy="502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0C3E6B-F87C-4A8C-8C3B-B14158364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67" y="1548555"/>
            <a:ext cx="8449514" cy="4908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14BA83-840F-4E21-A255-B9360E8A4EF0}"/>
              </a:ext>
            </a:extLst>
          </p:cNvPr>
          <p:cNvSpPr txBox="1"/>
          <p:nvPr/>
        </p:nvSpPr>
        <p:spPr>
          <a:xfrm>
            <a:off x="4334975" y="1397726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THƯ GIÃN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59A771-C3BA-7F5D-49A7-55DF39CBDA45}"/>
              </a:ext>
            </a:extLst>
          </p:cNvPr>
          <p:cNvSpPr/>
          <p:nvPr/>
        </p:nvSpPr>
        <p:spPr>
          <a:xfrm>
            <a:off x="113016" y="103492"/>
            <a:ext cx="1232899" cy="502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0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44AE20-AD6F-4E3D-9773-84BAEA19EA85}"/>
              </a:ext>
            </a:extLst>
          </p:cNvPr>
          <p:cNvSpPr txBox="1"/>
          <p:nvPr/>
        </p:nvSpPr>
        <p:spPr>
          <a:xfrm>
            <a:off x="4699029" y="271604"/>
            <a:ext cx="3286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sym typeface="Arial"/>
              </a:rPr>
              <a:t>Luyện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sym typeface="Arial"/>
              </a:rPr>
              <a:t>viết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sym typeface="Arial"/>
              </a:rPr>
              <a:t>vở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E55038-674D-4285-B7D1-3BEA52157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93" y="1068309"/>
            <a:ext cx="9122510" cy="54126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ED074C-FD07-8D84-3AFD-C54672EB01E2}"/>
              </a:ext>
            </a:extLst>
          </p:cNvPr>
          <p:cNvSpPr/>
          <p:nvPr/>
        </p:nvSpPr>
        <p:spPr>
          <a:xfrm>
            <a:off x="113016" y="103492"/>
            <a:ext cx="1232899" cy="502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526314" y="3100500"/>
            <a:ext cx="3844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Khởi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động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81356B-55B2-3138-DBFC-5C5602097FD6}"/>
              </a:ext>
            </a:extLst>
          </p:cNvPr>
          <p:cNvSpPr/>
          <p:nvPr/>
        </p:nvSpPr>
        <p:spPr>
          <a:xfrm>
            <a:off x="113016" y="103492"/>
            <a:ext cx="1232899" cy="502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8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7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1704" y="1629856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2911" y="2295055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677" y="2960254"/>
            <a:ext cx="1089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noProof="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Tiết</a:t>
            </a: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 13: u, ư, </a:t>
            </a:r>
            <a:r>
              <a:rPr lang="en-US" sz="3600" b="1" kern="1200" noProof="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ua</a:t>
            </a: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noProof="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ưa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B51756-9C5B-4489-B39D-AFBC91F7C0D4}"/>
              </a:ext>
            </a:extLst>
          </p:cNvPr>
          <p:cNvSpPr txBox="1"/>
          <p:nvPr/>
        </p:nvSpPr>
        <p:spPr>
          <a:xfrm>
            <a:off x="850777" y="3642797"/>
            <a:ext cx="1089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tủ</a:t>
            </a:r>
            <a:r>
              <a:rPr lang="en-US" sz="3600" b="1" kern="120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sư</a:t>
            </a:r>
            <a:r>
              <a:rPr lang="en-US" sz="3600" b="1" kern="120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tử</a:t>
            </a:r>
            <a:r>
              <a:rPr lang="en-US" sz="3600" b="1" kern="120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cua</a:t>
            </a:r>
            <a:r>
              <a:rPr lang="en-US" sz="3600" b="1" kern="120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ngựa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2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304236" y="3015226"/>
            <a:ext cx="43011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Khám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phá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7CE619-BED9-B9C9-C317-638D3099B078}"/>
              </a:ext>
            </a:extLst>
          </p:cNvPr>
          <p:cNvSpPr/>
          <p:nvPr/>
        </p:nvSpPr>
        <p:spPr>
          <a:xfrm>
            <a:off x="113016" y="103492"/>
            <a:ext cx="1232899" cy="502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45EDCE-C28D-4861-BF13-FA4613FC6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846" y="159798"/>
            <a:ext cx="3682303" cy="1176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E5EC5-3C48-4EF0-8B15-84F0169382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07" t="22853" r="24390" b="61865"/>
          <a:stretch/>
        </p:blipFill>
        <p:spPr>
          <a:xfrm>
            <a:off x="788274" y="1176630"/>
            <a:ext cx="10615448" cy="2165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50A6FB-E99A-477E-A913-88BE6D2636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t="36212" r="21606" b="31790"/>
          <a:stretch/>
        </p:blipFill>
        <p:spPr>
          <a:xfrm>
            <a:off x="198994" y="3516241"/>
            <a:ext cx="10550285" cy="279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6BFBDA-41A7-3B21-91B4-F0EEAD8157F2}"/>
              </a:ext>
            </a:extLst>
          </p:cNvPr>
          <p:cNvSpPr/>
          <p:nvPr/>
        </p:nvSpPr>
        <p:spPr>
          <a:xfrm>
            <a:off x="113016" y="103492"/>
            <a:ext cx="1232899" cy="502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9EBA72-0BA2-4A80-B15D-A5744F3AD3FB}"/>
              </a:ext>
            </a:extLst>
          </p:cNvPr>
          <p:cNvSpPr txBox="1"/>
          <p:nvPr/>
        </p:nvSpPr>
        <p:spPr>
          <a:xfrm>
            <a:off x="4091222" y="574529"/>
            <a:ext cx="4553954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QUAN SÁT MẪU</a:t>
            </a:r>
            <a:endParaRPr lang="vi-VN" sz="44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1F136-1E91-4963-946A-EE97BBAC8A72}"/>
              </a:ext>
            </a:extLst>
          </p:cNvPr>
          <p:cNvSpPr txBox="1"/>
          <p:nvPr/>
        </p:nvSpPr>
        <p:spPr>
          <a:xfrm>
            <a:off x="1353936" y="3170419"/>
            <a:ext cx="9084733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>
              <a:buClrTx/>
              <a:buFontTx/>
              <a:buNone/>
            </a:pPr>
            <a:r>
              <a:rPr lang="en-US" sz="2800" kern="1200" dirty="0">
                <a:solidFill>
                  <a:prstClr val="black"/>
                </a:solidFill>
                <a:latin typeface="HP-222" pitchFamily="34" charset="0"/>
                <a:ea typeface="+mn-ea"/>
                <a:cs typeface="+mn-cs"/>
              </a:rPr>
              <a:t>  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Em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hãy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nêu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cách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độ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A9F875-A75A-4BD6-B46F-5309C17ACD3B}"/>
              </a:ext>
            </a:extLst>
          </p:cNvPr>
          <p:cNvSpPr/>
          <p:nvPr/>
        </p:nvSpPr>
        <p:spPr>
          <a:xfrm>
            <a:off x="754605" y="3803234"/>
            <a:ext cx="112271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u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 ô li,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gồm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nét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hất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nét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móc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(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nét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móc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nét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móc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45F6D-726E-4C96-8C31-BBC548737A6C}"/>
              </a:ext>
            </a:extLst>
          </p:cNvPr>
          <p:cNvSpPr/>
          <p:nvPr/>
        </p:nvSpPr>
        <p:spPr>
          <a:xfrm>
            <a:off x="754605" y="4888367"/>
            <a:ext cx="107612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ư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u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nét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ơ.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Tiếng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tủ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 t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trước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 u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sau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dấu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hỏi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trên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 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3F669C-7394-4455-9158-000803DEE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07" t="22853" r="24390" b="61865"/>
          <a:stretch/>
        </p:blipFill>
        <p:spPr>
          <a:xfrm>
            <a:off x="1825832" y="1511574"/>
            <a:ext cx="9084734" cy="14912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F997D9-8553-76AA-28F9-0BD4F48221D5}"/>
              </a:ext>
            </a:extLst>
          </p:cNvPr>
          <p:cNvSpPr/>
          <p:nvPr/>
        </p:nvSpPr>
        <p:spPr>
          <a:xfrm>
            <a:off x="113016" y="103492"/>
            <a:ext cx="1232899" cy="502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73E2F9-A819-4D0B-BB57-224D51FC35C9}"/>
              </a:ext>
            </a:extLst>
          </p:cNvPr>
          <p:cNvSpPr txBox="1"/>
          <p:nvPr/>
        </p:nvSpPr>
        <p:spPr>
          <a:xfrm>
            <a:off x="4020344" y="476598"/>
            <a:ext cx="440911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QUAN SÁT MẪU</a:t>
            </a:r>
            <a:endParaRPr lang="vi-VN" sz="4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C65022-0D90-4542-BDB2-66AC7452E590}"/>
              </a:ext>
            </a:extLst>
          </p:cNvPr>
          <p:cNvSpPr/>
          <p:nvPr/>
        </p:nvSpPr>
        <p:spPr>
          <a:xfrm>
            <a:off x="1834294" y="3643697"/>
            <a:ext cx="8916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75AC97-C292-4A89-B7E9-B0DE56DE1D16}"/>
              </a:ext>
            </a:extLst>
          </p:cNvPr>
          <p:cNvSpPr/>
          <p:nvPr/>
        </p:nvSpPr>
        <p:spPr>
          <a:xfrm>
            <a:off x="1819175" y="4360007"/>
            <a:ext cx="96265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ua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ghép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bởi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u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a,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tiếng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cua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c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đứng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trước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ua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sau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C4F54A-1642-4AA5-8E20-B0D30E9F805B}"/>
              </a:ext>
            </a:extLst>
          </p:cNvPr>
          <p:cNvSpPr/>
          <p:nvPr/>
        </p:nvSpPr>
        <p:spPr>
          <a:xfrm>
            <a:off x="1819176" y="5427295"/>
            <a:ext cx="8811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ưa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ghép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bởi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ư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a.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tiếng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ngựa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ng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đứng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trước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</a:rPr>
              <a:t>,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</a:rPr>
              <a:t>ưa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</a:rPr>
              <a:t>sau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56426-65AD-4441-B861-FCCDE3C411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36212" r="21606" b="38216"/>
          <a:stretch/>
        </p:blipFill>
        <p:spPr>
          <a:xfrm>
            <a:off x="1954516" y="1606030"/>
            <a:ext cx="8676114" cy="18851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70AC3F-51F7-314E-799F-5D27BF394432}"/>
              </a:ext>
            </a:extLst>
          </p:cNvPr>
          <p:cNvSpPr/>
          <p:nvPr/>
        </p:nvSpPr>
        <p:spPr>
          <a:xfrm>
            <a:off x="113016" y="103492"/>
            <a:ext cx="1232899" cy="502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70F950-8F0B-4100-B270-E0FEA4D36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8" t="20193" r="6031" b="20116"/>
          <a:stretch/>
        </p:blipFill>
        <p:spPr>
          <a:xfrm>
            <a:off x="1270535" y="1985506"/>
            <a:ext cx="5361271" cy="33468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07CEEF-F33D-407E-B110-305A2EB918DB}"/>
              </a:ext>
            </a:extLst>
          </p:cNvPr>
          <p:cNvSpPr txBox="1"/>
          <p:nvPr/>
        </p:nvSpPr>
        <p:spPr>
          <a:xfrm>
            <a:off x="4084197" y="603426"/>
            <a:ext cx="4172036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Viết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bảng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con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A010C-8BAC-4B72-A2D9-147F62F60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907" y="1985506"/>
            <a:ext cx="2111604" cy="1449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FCDC0F-E20E-481D-95D8-1FF2852E47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4" t="31853" r="11751" b="32212"/>
          <a:stretch/>
        </p:blipFill>
        <p:spPr>
          <a:xfrm>
            <a:off x="8012102" y="4432702"/>
            <a:ext cx="2132925" cy="8996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BFA49B-845D-0C09-30E8-8FD242983F1E}"/>
              </a:ext>
            </a:extLst>
          </p:cNvPr>
          <p:cNvSpPr/>
          <p:nvPr/>
        </p:nvSpPr>
        <p:spPr>
          <a:xfrm>
            <a:off x="113016" y="103492"/>
            <a:ext cx="1232899" cy="502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F4B7E0-10D1-442B-985B-AF9C9850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A5DAA-5AD3-4647-8B28-BD1BD4E6E242}"/>
              </a:ext>
            </a:extLst>
          </p:cNvPr>
          <p:cNvSpPr txBox="1"/>
          <p:nvPr/>
        </p:nvSpPr>
        <p:spPr>
          <a:xfrm>
            <a:off x="3219570" y="2676318"/>
            <a:ext cx="1606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>
                <a:solidFill>
                  <a:prstClr val="white"/>
                </a:solidFill>
                <a:latin typeface="HP001 4 hàng" panose="020B0603050302020204" pitchFamily="34" charset="0"/>
              </a:rPr>
              <a:t>u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0042B-CE93-4AE0-9A20-58B619E97EF1}"/>
              </a:ext>
            </a:extLst>
          </p:cNvPr>
          <p:cNvSpPr txBox="1"/>
          <p:nvPr/>
        </p:nvSpPr>
        <p:spPr>
          <a:xfrm>
            <a:off x="6185054" y="2676318"/>
            <a:ext cx="3058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tủ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501C83-BA2C-878B-1F41-74710396EC18}"/>
              </a:ext>
            </a:extLst>
          </p:cNvPr>
          <p:cNvSpPr/>
          <p:nvPr/>
        </p:nvSpPr>
        <p:spPr>
          <a:xfrm>
            <a:off x="113016" y="103492"/>
            <a:ext cx="1232899" cy="502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211</Words>
  <Application>Microsoft Office PowerPoint</Application>
  <PresentationFormat>Widescreen</PresentationFormat>
  <Paragraphs>29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HP001 4 hàng</vt:lpstr>
      <vt:lpstr>HP-222</vt:lpstr>
      <vt:lpstr>UTM Avo</vt:lpstr>
      <vt:lpstr>Office Theme</vt:lpstr>
      <vt:lpstr>PHÒNG GIÁO DỤC &amp; ĐÀO TẠO QUẬN LONG BIÊN  TRƯỜNG TIỂU HỌC ÁI MỘ 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11: Bài 53: uôm </dc:title>
  <dc:creator>Administrator</dc:creator>
  <cp:lastModifiedBy>Quý Thắng</cp:lastModifiedBy>
  <cp:revision>35</cp:revision>
  <dcterms:created xsi:type="dcterms:W3CDTF">2021-11-01T08:16:43Z</dcterms:created>
  <dcterms:modified xsi:type="dcterms:W3CDTF">2024-10-14T07:08:53Z</dcterms:modified>
</cp:coreProperties>
</file>