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3"/>
  </p:notesMasterIdLst>
  <p:sldIdLst>
    <p:sldId id="256" r:id="rId2"/>
    <p:sldId id="271" r:id="rId3"/>
    <p:sldId id="272" r:id="rId4"/>
    <p:sldId id="296" r:id="rId5"/>
    <p:sldId id="297" r:id="rId6"/>
    <p:sldId id="298" r:id="rId7"/>
    <p:sldId id="299" r:id="rId8"/>
    <p:sldId id="300" r:id="rId9"/>
    <p:sldId id="257" r:id="rId10"/>
    <p:sldId id="302" r:id="rId11"/>
    <p:sldId id="304" r:id="rId12"/>
    <p:sldId id="305" r:id="rId13"/>
    <p:sldId id="290" r:id="rId14"/>
    <p:sldId id="292" r:id="rId15"/>
    <p:sldId id="291" r:id="rId16"/>
    <p:sldId id="264" r:id="rId17"/>
    <p:sldId id="265" r:id="rId18"/>
    <p:sldId id="293" r:id="rId19"/>
    <p:sldId id="266" r:id="rId20"/>
    <p:sldId id="267" r:id="rId21"/>
    <p:sldId id="280" r:id="rId22"/>
    <p:sldId id="281" r:id="rId23"/>
    <p:sldId id="268" r:id="rId24"/>
    <p:sldId id="294" r:id="rId25"/>
    <p:sldId id="269" r:id="rId26"/>
    <p:sldId id="283" r:id="rId27"/>
    <p:sldId id="284" r:id="rId28"/>
    <p:sldId id="285" r:id="rId29"/>
    <p:sldId id="286" r:id="rId30"/>
    <p:sldId id="270" r:id="rId31"/>
    <p:sldId id="301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4472C4"/>
    <a:srgbClr val="0000FF"/>
    <a:srgbClr val="0055FE"/>
    <a:srgbClr val="F9F7FF"/>
    <a:srgbClr val="E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02886-21BB-4510-BF19-F44650CC7810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0E856-D398-411A-8B8A-7E5C8A9EF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4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01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DCB69DA-0BC8-4C36-A362-D4A9A0E8D7B8}"/>
              </a:ext>
            </a:extLst>
          </p:cNvPr>
          <p:cNvSpPr/>
          <p:nvPr userDrawn="1"/>
        </p:nvSpPr>
        <p:spPr>
          <a:xfrm>
            <a:off x="11210926" y="95250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CF5DA-38D5-49B3-8FA3-C8A15948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B2201-0845-43AB-A9DC-6689B951D08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F54F8-368C-4006-99BF-25425ECD778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933AD-7FED-411B-8327-1AE8E44D34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34;p10">
            <a:extLst>
              <a:ext uri="{FF2B5EF4-FFF2-40B4-BE49-F238E27FC236}">
                <a16:creationId xmlns:a16="http://schemas.microsoft.com/office/drawing/2014/main" id="{C727E10A-CCF0-4683-B6DA-46AFA255D24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4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478C-E022-4034-8012-F8B030C6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F38DF4-0598-482F-AE0B-B7221A47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9454D-B034-495B-84FA-C323FD82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1A634-4A47-4B98-A279-87DB4083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7;p9">
            <a:extLst>
              <a:ext uri="{FF2B5EF4-FFF2-40B4-BE49-F238E27FC236}">
                <a16:creationId xmlns:a16="http://schemas.microsoft.com/office/drawing/2014/main" id="{B543BC4D-A905-4E53-A1A9-7FBD343FE55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2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8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2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1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2400" y="-66676"/>
            <a:ext cx="12484100" cy="705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72A0175-CF37-411D-A5D6-22E151DD0D1B}"/>
              </a:ext>
            </a:extLst>
          </p:cNvPr>
          <p:cNvSpPr/>
          <p:nvPr userDrawn="1"/>
        </p:nvSpPr>
        <p:spPr>
          <a:xfrm>
            <a:off x="10986522" y="66676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9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34;p10">
            <a:extLst>
              <a:ext uri="{FF2B5EF4-FFF2-40B4-BE49-F238E27FC236}">
                <a16:creationId xmlns:a16="http://schemas.microsoft.com/office/drawing/2014/main" id="{38578C2C-C9E5-4FA4-8A23-7162D401665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06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oogle Shape;27;p9">
            <a:extLst>
              <a:ext uri="{FF2B5EF4-FFF2-40B4-BE49-F238E27FC236}">
                <a16:creationId xmlns:a16="http://schemas.microsoft.com/office/drawing/2014/main" id="{FD1410BE-87CE-499C-82FC-E6208E2B87A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26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FC7B74AC-36C6-4272-8892-57C51CED863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5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4;p10">
            <a:extLst>
              <a:ext uri="{FF2B5EF4-FFF2-40B4-BE49-F238E27FC236}">
                <a16:creationId xmlns:a16="http://schemas.microsoft.com/office/drawing/2014/main" id="{F6FFB9C9-9044-4D68-9F8E-F4C4F6A9B1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8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7561B3B-9BA6-4C4D-8B30-45AEED0A188D}" type="datetimeFigureOut">
              <a:rPr lang="en-US" smtClean="0"/>
              <a:t>05-Jan-24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439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79" r:id="rId10"/>
    <p:sldLayoutId id="2147483678" r:id="rId1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slide" Target="slide8.xml"/><Relationship Id="rId10" Type="http://schemas.openxmlformats.org/officeDocument/2006/relationships/slide" Target="slide5.xml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11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52: um - 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6336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B1E8DF-2269-4A2C-A3FF-00BCA348FDFC}"/>
              </a:ext>
            </a:extLst>
          </p:cNvPr>
          <p:cNvSpPr txBox="1"/>
          <p:nvPr/>
        </p:nvSpPr>
        <p:spPr>
          <a:xfrm>
            <a:off x="4828037" y="4671662"/>
            <a:ext cx="220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UTM Avo" panose="02040603050506020204" pitchFamily="18" charset="0"/>
              </a:rPr>
              <a:t>ch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22F15-A57C-403F-82BF-1AD0C9F17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772" y="1029413"/>
            <a:ext cx="3510117" cy="3280220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A002CB-5A35-45BD-9FD6-14FCB2CCF58C}"/>
              </a:ext>
            </a:extLst>
          </p:cNvPr>
          <p:cNvSpPr txBox="1"/>
          <p:nvPr/>
        </p:nvSpPr>
        <p:spPr>
          <a:xfrm>
            <a:off x="4788478" y="4644182"/>
            <a:ext cx="2855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úp</a:t>
            </a:r>
            <a:r>
              <a:rPr lang="en-US" sz="5400" b="1" dirty="0"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atin typeface="UTM Avo" panose="02040603050506020204" pitchFamily="18" charset="0"/>
              </a:rPr>
              <a:t>bê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CC4A64-A96C-4768-8379-41C23D1A4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40" y="1252624"/>
            <a:ext cx="3195486" cy="3024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A002CB-5A35-45BD-9FD6-14FCB2CCF58C}"/>
              </a:ext>
            </a:extLst>
          </p:cNvPr>
          <p:cNvSpPr txBox="1"/>
          <p:nvPr/>
        </p:nvSpPr>
        <p:spPr>
          <a:xfrm>
            <a:off x="7627479" y="4644182"/>
            <a:ext cx="2855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úp</a:t>
            </a:r>
            <a:r>
              <a:rPr lang="en-US" sz="5400" b="1" dirty="0"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atin typeface="UTM Avo" panose="02040603050506020204" pitchFamily="18" charset="0"/>
              </a:rPr>
              <a:t>bê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CC4A64-A96C-4768-8379-41C23D1A4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41" y="1252624"/>
            <a:ext cx="3195486" cy="3024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B1E8DF-2269-4A2C-A3FF-00BCA348FDFC}"/>
              </a:ext>
            </a:extLst>
          </p:cNvPr>
          <p:cNvSpPr txBox="1"/>
          <p:nvPr/>
        </p:nvSpPr>
        <p:spPr>
          <a:xfrm>
            <a:off x="2520259" y="4671662"/>
            <a:ext cx="220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UTM Avo" panose="02040603050506020204" pitchFamily="18" charset="0"/>
              </a:rPr>
              <a:t>ch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B22F15-A57C-403F-82BF-1AD0C9F17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94" y="1029413"/>
            <a:ext cx="3510117" cy="3280220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4989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9441011" y="4499483"/>
            <a:ext cx="1652436" cy="1825828"/>
            <a:chOff x="11173066" y="3333751"/>
            <a:chExt cx="2768600" cy="3059113"/>
          </a:xfrm>
        </p:grpSpPr>
        <p:sp>
          <p:nvSpPr>
            <p:cNvPr id="10" name="Freeform 5"/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35792" y="4304047"/>
            <a:ext cx="1741501" cy="2002063"/>
            <a:chOff x="-2591081" y="3751264"/>
            <a:chExt cx="2917825" cy="3354388"/>
          </a:xfrm>
        </p:grpSpPr>
        <p:sp>
          <p:nvSpPr>
            <p:cNvPr id="28" name="Freeform 22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-1446493" y="4829176"/>
              <a:ext cx="628650" cy="1312863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-1859243" y="4745039"/>
              <a:ext cx="263525" cy="384175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8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-668618" y="4745039"/>
              <a:ext cx="263525" cy="384175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4" y="102"/>
                    <a:pt x="53" y="85"/>
                    <a:pt x="61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-1565556" y="6084889"/>
              <a:ext cx="825500" cy="1020763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-1856068" y="5788026"/>
              <a:ext cx="549275" cy="1317625"/>
            </a:xfrm>
            <a:custGeom>
              <a:avLst/>
              <a:gdLst>
                <a:gd name="T0" fmla="*/ 258 w 346"/>
                <a:gd name="T1" fmla="*/ 0 h 830"/>
                <a:gd name="T2" fmla="*/ 258 w 346"/>
                <a:gd name="T3" fmla="*/ 90 h 830"/>
                <a:gd name="T4" fmla="*/ 346 w 346"/>
                <a:gd name="T5" fmla="*/ 830 h 830"/>
                <a:gd name="T6" fmla="*/ 197 w 346"/>
                <a:gd name="T7" fmla="*/ 830 h 830"/>
                <a:gd name="T8" fmla="*/ 36 w 346"/>
                <a:gd name="T9" fmla="*/ 500 h 830"/>
                <a:gd name="T10" fmla="*/ 190 w 346"/>
                <a:gd name="T11" fmla="*/ 398 h 830"/>
                <a:gd name="T12" fmla="*/ 0 w 346"/>
                <a:gd name="T13" fmla="*/ 308 h 830"/>
                <a:gd name="T14" fmla="*/ 176 w 346"/>
                <a:gd name="T15" fmla="*/ 38 h 830"/>
                <a:gd name="T16" fmla="*/ 258 w 346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830">
                  <a:moveTo>
                    <a:pt x="258" y="0"/>
                  </a:moveTo>
                  <a:lnTo>
                    <a:pt x="258" y="90"/>
                  </a:lnTo>
                  <a:lnTo>
                    <a:pt x="346" y="830"/>
                  </a:lnTo>
                  <a:lnTo>
                    <a:pt x="197" y="830"/>
                  </a:lnTo>
                  <a:lnTo>
                    <a:pt x="36" y="500"/>
                  </a:lnTo>
                  <a:lnTo>
                    <a:pt x="190" y="398"/>
                  </a:lnTo>
                  <a:lnTo>
                    <a:pt x="0" y="308"/>
                  </a:lnTo>
                  <a:lnTo>
                    <a:pt x="176" y="3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-954368" y="5788026"/>
              <a:ext cx="544513" cy="1317625"/>
            </a:xfrm>
            <a:custGeom>
              <a:avLst/>
              <a:gdLst>
                <a:gd name="T0" fmla="*/ 86 w 343"/>
                <a:gd name="T1" fmla="*/ 0 h 830"/>
                <a:gd name="T2" fmla="*/ 86 w 343"/>
                <a:gd name="T3" fmla="*/ 90 h 830"/>
                <a:gd name="T4" fmla="*/ 0 w 343"/>
                <a:gd name="T5" fmla="*/ 830 h 830"/>
                <a:gd name="T6" fmla="*/ 147 w 343"/>
                <a:gd name="T7" fmla="*/ 830 h 830"/>
                <a:gd name="T8" fmla="*/ 308 w 343"/>
                <a:gd name="T9" fmla="*/ 500 h 830"/>
                <a:gd name="T10" fmla="*/ 154 w 343"/>
                <a:gd name="T11" fmla="*/ 398 h 830"/>
                <a:gd name="T12" fmla="*/ 343 w 343"/>
                <a:gd name="T13" fmla="*/ 308 h 830"/>
                <a:gd name="T14" fmla="*/ 190 w 343"/>
                <a:gd name="T15" fmla="*/ 48 h 830"/>
                <a:gd name="T16" fmla="*/ 86 w 343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830">
                  <a:moveTo>
                    <a:pt x="86" y="0"/>
                  </a:moveTo>
                  <a:lnTo>
                    <a:pt x="86" y="90"/>
                  </a:lnTo>
                  <a:lnTo>
                    <a:pt x="0" y="830"/>
                  </a:lnTo>
                  <a:lnTo>
                    <a:pt x="147" y="830"/>
                  </a:lnTo>
                  <a:lnTo>
                    <a:pt x="308" y="500"/>
                  </a:lnTo>
                  <a:lnTo>
                    <a:pt x="154" y="398"/>
                  </a:lnTo>
                  <a:lnTo>
                    <a:pt x="343" y="308"/>
                  </a:lnTo>
                  <a:lnTo>
                    <a:pt x="190" y="4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-1265518" y="6084889"/>
              <a:ext cx="269875" cy="2635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-1446493" y="5562601"/>
              <a:ext cx="628650" cy="217488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-1892581" y="3751264"/>
              <a:ext cx="1603375" cy="1603375"/>
            </a:xfrm>
            <a:custGeom>
              <a:avLst/>
              <a:gdLst>
                <a:gd name="T0" fmla="*/ 335 w 427"/>
                <a:gd name="T1" fmla="*/ 61 h 426"/>
                <a:gd name="T2" fmla="*/ 403 w 427"/>
                <a:gd name="T3" fmla="*/ 129 h 426"/>
                <a:gd name="T4" fmla="*/ 207 w 427"/>
                <a:gd name="T5" fmla="*/ 424 h 426"/>
                <a:gd name="T6" fmla="*/ 33 w 427"/>
                <a:gd name="T7" fmla="*/ 332 h 426"/>
                <a:gd name="T8" fmla="*/ 50 w 427"/>
                <a:gd name="T9" fmla="*/ 82 h 426"/>
                <a:gd name="T10" fmla="*/ 335 w 427"/>
                <a:gd name="T11" fmla="*/ 6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6">
                  <a:moveTo>
                    <a:pt x="335" y="61"/>
                  </a:moveTo>
                  <a:cubicBezTo>
                    <a:pt x="373" y="67"/>
                    <a:pt x="394" y="94"/>
                    <a:pt x="403" y="129"/>
                  </a:cubicBezTo>
                  <a:cubicBezTo>
                    <a:pt x="427" y="222"/>
                    <a:pt x="377" y="422"/>
                    <a:pt x="207" y="424"/>
                  </a:cubicBezTo>
                  <a:cubicBezTo>
                    <a:pt x="119" y="426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-2095781" y="3929064"/>
              <a:ext cx="1927225" cy="1779588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-1944968" y="3883026"/>
              <a:ext cx="1619250" cy="1054100"/>
            </a:xfrm>
            <a:custGeom>
              <a:avLst/>
              <a:gdLst>
                <a:gd name="T0" fmla="*/ 93 w 431"/>
                <a:gd name="T1" fmla="*/ 122 h 280"/>
                <a:gd name="T2" fmla="*/ 215 w 431"/>
                <a:gd name="T3" fmla="*/ 126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2"/>
                  </a:moveTo>
                  <a:cubicBezTo>
                    <a:pt x="138" y="150"/>
                    <a:pt x="174" y="109"/>
                    <a:pt x="215" y="126"/>
                  </a:cubicBezTo>
                  <a:cubicBezTo>
                    <a:pt x="256" y="144"/>
                    <a:pt x="368" y="59"/>
                    <a:pt x="392" y="247"/>
                  </a:cubicBezTo>
                  <a:cubicBezTo>
                    <a:pt x="431" y="110"/>
                    <a:pt x="372" y="13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6"/>
                    <a:pt x="59" y="159"/>
                    <a:pt x="93" y="122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-1611593" y="4256089"/>
              <a:ext cx="612775" cy="153988"/>
            </a:xfrm>
            <a:custGeom>
              <a:avLst/>
              <a:gdLst>
                <a:gd name="T0" fmla="*/ 0 w 163"/>
                <a:gd name="T1" fmla="*/ 11 h 41"/>
                <a:gd name="T2" fmla="*/ 58 w 163"/>
                <a:gd name="T3" fmla="*/ 40 h 41"/>
                <a:gd name="T4" fmla="*/ 104 w 163"/>
                <a:gd name="T5" fmla="*/ 34 h 41"/>
                <a:gd name="T6" fmla="*/ 162 w 163"/>
                <a:gd name="T7" fmla="*/ 9 h 41"/>
                <a:gd name="T8" fmla="*/ 161 w 163"/>
                <a:gd name="T9" fmla="*/ 5 h 41"/>
                <a:gd name="T10" fmla="*/ 73 w 163"/>
                <a:gd name="T11" fmla="*/ 26 h 41"/>
                <a:gd name="T12" fmla="*/ 3 w 163"/>
                <a:gd name="T13" fmla="*/ 10 h 41"/>
                <a:gd name="T14" fmla="*/ 0 w 163"/>
                <a:gd name="T15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1">
                  <a:moveTo>
                    <a:pt x="0" y="11"/>
                  </a:moveTo>
                  <a:cubicBezTo>
                    <a:pt x="1" y="35"/>
                    <a:pt x="41" y="38"/>
                    <a:pt x="58" y="40"/>
                  </a:cubicBezTo>
                  <a:cubicBezTo>
                    <a:pt x="74" y="41"/>
                    <a:pt x="89" y="38"/>
                    <a:pt x="104" y="34"/>
                  </a:cubicBezTo>
                  <a:cubicBezTo>
                    <a:pt x="123" y="28"/>
                    <a:pt x="147" y="22"/>
                    <a:pt x="162" y="9"/>
                  </a:cubicBezTo>
                  <a:cubicBezTo>
                    <a:pt x="163" y="8"/>
                    <a:pt x="163" y="5"/>
                    <a:pt x="161" y="5"/>
                  </a:cubicBezTo>
                  <a:cubicBezTo>
                    <a:pt x="132" y="0"/>
                    <a:pt x="102" y="24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2" y="9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-1716368" y="4730751"/>
              <a:ext cx="1182688" cy="43338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8 h 115"/>
                <a:gd name="T22" fmla="*/ 235 w 315"/>
                <a:gd name="T23" fmla="*/ 114 h 115"/>
                <a:gd name="T24" fmla="*/ 157 w 315"/>
                <a:gd name="T25" fmla="*/ 16 h 115"/>
                <a:gd name="T26" fmla="*/ 83 w 315"/>
                <a:gd name="T27" fmla="*/ 3 h 115"/>
                <a:gd name="T28" fmla="*/ 78 w 315"/>
                <a:gd name="T29" fmla="*/ 2 h 115"/>
                <a:gd name="T30" fmla="*/ 77 w 315"/>
                <a:gd name="T31" fmla="*/ 9 h 115"/>
                <a:gd name="T32" fmla="*/ 130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8 h 115"/>
                <a:gd name="T50" fmla="*/ 211 w 315"/>
                <a:gd name="T51" fmla="*/ 103 h 115"/>
                <a:gd name="T52" fmla="*/ 185 w 315"/>
                <a:gd name="T53" fmla="*/ 27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6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9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5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2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9"/>
                    <a:pt x="315" y="23"/>
                    <a:pt x="314" y="16"/>
                  </a:cubicBezTo>
                  <a:cubicBezTo>
                    <a:pt x="314" y="9"/>
                    <a:pt x="314" y="9"/>
                    <a:pt x="306" y="6"/>
                  </a:cubicBezTo>
                  <a:cubicBezTo>
                    <a:pt x="299" y="4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5"/>
                    <a:pt x="282" y="85"/>
                  </a:cubicBezTo>
                  <a:cubicBezTo>
                    <a:pt x="275" y="100"/>
                    <a:pt x="254" y="107"/>
                    <a:pt x="235" y="108"/>
                  </a:cubicBezTo>
                  <a:lnTo>
                    <a:pt x="235" y="114"/>
                  </a:lnTo>
                  <a:close/>
                  <a:moveTo>
                    <a:pt x="157" y="16"/>
                  </a:moveTo>
                  <a:cubicBezTo>
                    <a:pt x="148" y="16"/>
                    <a:pt x="110" y="5"/>
                    <a:pt x="83" y="3"/>
                  </a:cubicBezTo>
                  <a:cubicBezTo>
                    <a:pt x="82" y="3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2" y="46"/>
                    <a:pt x="119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5"/>
                    <a:pt x="125" y="89"/>
                    <a:pt x="129" y="80"/>
                  </a:cubicBezTo>
                  <a:cubicBezTo>
                    <a:pt x="138" y="64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26" y="108"/>
                    <a:pt x="217" y="106"/>
                    <a:pt x="211" y="103"/>
                  </a:cubicBezTo>
                  <a:cubicBezTo>
                    <a:pt x="191" y="92"/>
                    <a:pt x="171" y="46"/>
                    <a:pt x="185" y="27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5"/>
                    <a:pt x="179" y="15"/>
                    <a:pt x="157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5" y="31"/>
                  </a:cubicBezTo>
                  <a:cubicBezTo>
                    <a:pt x="12" y="34"/>
                    <a:pt x="12" y="43"/>
                    <a:pt x="15" y="69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4"/>
                    <a:pt x="31" y="15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sp>
        <p:nvSpPr>
          <p:cNvPr id="55" name="圆角矩形 23"/>
          <p:cNvSpPr/>
          <p:nvPr/>
        </p:nvSpPr>
        <p:spPr>
          <a:xfrm>
            <a:off x="3821035" y="445315"/>
            <a:ext cx="4598126" cy="1093156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+mn-cs"/>
              </a:rPr>
              <a:t>   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inpin heiti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10176" y="445315"/>
            <a:ext cx="343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So sánh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7" name="Freeform 6"/>
          <p:cNvSpPr/>
          <p:nvPr/>
        </p:nvSpPr>
        <p:spPr bwMode="auto">
          <a:xfrm rot="2187007">
            <a:off x="2837446" y="1396808"/>
            <a:ext cx="3207495" cy="4696403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8" name="Freeform 6"/>
          <p:cNvSpPr/>
          <p:nvPr/>
        </p:nvSpPr>
        <p:spPr bwMode="auto">
          <a:xfrm rot="19444945" flipH="1">
            <a:off x="6135916" y="1359094"/>
            <a:ext cx="3289356" cy="4826257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548385" y="2605705"/>
            <a:ext cx="2501947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346541" y="2605704"/>
            <a:ext cx="2148093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788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1" y="2029733"/>
            <a:ext cx="2342605" cy="12003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UTM Avo" panose="02040603050506020204" pitchFamily="18" charset="0"/>
              </a:rPr>
              <a:t>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1589" y="2029731"/>
            <a:ext cx="2333897" cy="12003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UTM Avo" panose="02040603050506020204" pitchFamily="18" charset="0"/>
              </a:rPr>
              <a:t>up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01600" y="3927440"/>
            <a:ext cx="4021008" cy="900953"/>
          </a:xfrm>
          <a:prstGeom prst="roundRect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UTM Avo" panose="02040603050506020204" pitchFamily="18" charset="0"/>
              </a:rPr>
              <a:t>chum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48052" y="3927440"/>
            <a:ext cx="4080387" cy="900953"/>
          </a:xfrm>
          <a:prstGeom prst="roundRect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UTM Avo" panose="02040603050506020204" pitchFamily="18" charset="0"/>
              </a:rPr>
              <a:t>búp</a:t>
            </a:r>
            <a:r>
              <a:rPr lang="en-US" sz="6600" dirty="0">
                <a:latin typeface="UTM Avo" panose="02040603050506020204" pitchFamily="18" charset="0"/>
              </a:rPr>
              <a:t> </a:t>
            </a:r>
            <a:r>
              <a:rPr lang="en-US" sz="6600" dirty="0" err="1">
                <a:latin typeface="UTM Avo" panose="02040603050506020204" pitchFamily="18" charset="0"/>
              </a:rPr>
              <a:t>bê</a:t>
            </a:r>
            <a:endParaRPr lang="en-US" sz="6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4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3" y="1516082"/>
            <a:ext cx="6243163" cy="5044252"/>
          </a:xfrm>
          <a:prstGeom prst="rect">
            <a:avLst/>
          </a:prstGeom>
        </p:spPr>
      </p:pic>
      <p:sp>
        <p:nvSpPr>
          <p:cNvPr id="5" name="流程图: 数据 13"/>
          <p:cNvSpPr/>
          <p:nvPr/>
        </p:nvSpPr>
        <p:spPr>
          <a:xfrm>
            <a:off x="3606154" y="740394"/>
            <a:ext cx="5157413" cy="518370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" name="流程图: 数据 13"/>
          <p:cNvSpPr/>
          <p:nvPr/>
        </p:nvSpPr>
        <p:spPr>
          <a:xfrm>
            <a:off x="4171683" y="483076"/>
            <a:ext cx="4026354" cy="489621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62935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4764287" y="449477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spc="300">
                <a:solidFill>
                  <a:srgbClr val="0070C0"/>
                </a:solidFill>
                <a:latin typeface="造字工房悦黑体验版常规体" pitchFamily="50" charset="-122"/>
                <a:ea typeface="造字工房悦黑体验版常规体" pitchFamily="50" charset="-122"/>
              </a:defRPr>
            </a:lvl1pPr>
          </a:lstStyle>
          <a:p>
            <a:pPr>
              <a:defRPr/>
            </a:pPr>
            <a:r>
              <a:rPr lang="vi-VN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Bảng gài</a:t>
            </a:r>
            <a:r>
              <a:rPr lang="vi-VN" sz="2800" b="1" spc="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endParaRPr lang="en-US" sz="2800" b="1" spc="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44078" y="2119553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27878" y="2038717"/>
            <a:ext cx="3255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atin typeface="UTM Avo" panose="02040603050506020204" pitchFamily="18" charset="0"/>
              </a:rPr>
              <a:t>ch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51700" y="4380301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up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81240" y="4299465"/>
            <a:ext cx="2701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b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úp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61">
            <a:extLst>
              <a:ext uri="{FF2B5EF4-FFF2-40B4-BE49-F238E27FC236}">
                <a16:creationId xmlns:a16="http://schemas.microsoft.com/office/drawing/2014/main" id="{BCFF5C50-AC38-470C-9C35-1E9C08737EE9}"/>
              </a:ext>
            </a:extLst>
          </p:cNvPr>
          <p:cNvGrpSpPr/>
          <p:nvPr/>
        </p:nvGrpSpPr>
        <p:grpSpPr>
          <a:xfrm>
            <a:off x="11399821" y="357354"/>
            <a:ext cx="467620" cy="470659"/>
            <a:chOff x="0" y="0"/>
            <a:chExt cx="935237" cy="845748"/>
          </a:xfrm>
        </p:grpSpPr>
        <p:sp>
          <p:nvSpPr>
            <p:cNvPr id="8" name="Shape 1259">
              <a:extLst>
                <a:ext uri="{FF2B5EF4-FFF2-40B4-BE49-F238E27FC236}">
                  <a16:creationId xmlns:a16="http://schemas.microsoft.com/office/drawing/2014/main" id="{4CBE5A8A-BF07-42F2-9470-BA3AFF719DB8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hape 1260">
              <a:extLst>
                <a:ext uri="{FF2B5EF4-FFF2-40B4-BE49-F238E27FC236}">
                  <a16:creationId xmlns:a16="http://schemas.microsoft.com/office/drawing/2014/main" id="{F8348A0C-E527-4220-933C-EA9D3C93C68A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054764" y="444805"/>
            <a:ext cx="9858688" cy="5851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UTM Avo" panose="02040603050506020204" pitchFamily="18" charset="0"/>
              </a:rPr>
              <a:t>2. </a:t>
            </a:r>
            <a:r>
              <a:rPr lang="en-US" sz="3200" dirty="0" err="1">
                <a:latin typeface="UTM Avo" panose="02040603050506020204" pitchFamily="18" charset="0"/>
              </a:rPr>
              <a:t>Tiếng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vần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  <a:r>
              <a:rPr lang="en-US" sz="3200" dirty="0">
                <a:latin typeface="UTM Avo" panose="02040603050506020204" pitchFamily="18" charset="0"/>
              </a:rPr>
              <a:t>? </a:t>
            </a:r>
            <a:r>
              <a:rPr lang="en-US" sz="3200" dirty="0" err="1">
                <a:latin typeface="UTM Avo" panose="02040603050506020204" pitchFamily="18" charset="0"/>
              </a:rPr>
              <a:t>Tiếng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vần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up</a:t>
            </a:r>
            <a:r>
              <a:rPr lang="en-US" sz="32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48" y="1029953"/>
            <a:ext cx="9464752" cy="5593404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2784204" y="3287552"/>
            <a:ext cx="793884" cy="9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80363" y="3332172"/>
            <a:ext cx="797668" cy="9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9329532" y="3327308"/>
            <a:ext cx="848139" cy="9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632511" y="6517423"/>
            <a:ext cx="8263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79312" y="6488235"/>
            <a:ext cx="998719" cy="194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8447416" y="6491759"/>
            <a:ext cx="882116" cy="19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95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1009826" y="976374"/>
            <a:ext cx="399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chùm</a:t>
            </a:r>
            <a:r>
              <a:rPr lang="en-US" altLang="zh-CN" sz="5400" b="1" dirty="0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nho</a:t>
            </a:r>
            <a:endParaRPr lang="zh-CN" altLang="en-US" sz="5400" b="1" dirty="0">
              <a:solidFill>
                <a:srgbClr val="002060"/>
              </a:solidFill>
              <a:latin typeface="UTM Avo" pitchFamily="18" charset="0"/>
              <a:ea typeface="小白" panose="02010601030101010101" pitchFamily="2" charset="-122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203200" y="2027849"/>
            <a:ext cx="3555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cúp</a:t>
            </a:r>
            <a:endParaRPr lang="zh-CN" altLang="en-US" sz="5400" b="1" dirty="0">
              <a:solidFill>
                <a:srgbClr val="00206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-3183420" y="3304693"/>
            <a:ext cx="1196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tôm hùm</a:t>
            </a:r>
            <a:endParaRPr lang="zh-CN" altLang="en-US" sz="5400" b="1" dirty="0">
              <a:solidFill>
                <a:srgbClr val="00206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6594284" y="976374"/>
            <a:ext cx="4002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giúp</a:t>
            </a:r>
            <a:r>
              <a:rPr lang="en-US" altLang="zh-CN" sz="5400" b="1" dirty="0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đỡ</a:t>
            </a:r>
            <a:endParaRPr lang="zh-CN" altLang="en-US" sz="5400" b="1" dirty="0">
              <a:solidFill>
                <a:srgbClr val="00206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6817804" y="3426613"/>
            <a:ext cx="4002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mũm</a:t>
            </a:r>
            <a:r>
              <a:rPr lang="en-US" altLang="zh-CN" sz="5400" b="1" dirty="0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mĩm</a:t>
            </a:r>
            <a:endParaRPr lang="zh-CN" altLang="en-US" sz="5400" b="1" dirty="0">
              <a:solidFill>
                <a:srgbClr val="00206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  <p:sp>
        <p:nvSpPr>
          <p:cNvPr id="11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6594284" y="2320403"/>
            <a:ext cx="4002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búp</a:t>
            </a:r>
            <a:r>
              <a:rPr lang="en-US" altLang="zh-CN" sz="5400" b="1" dirty="0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002060"/>
                </a:solidFill>
                <a:latin typeface="UTM Avo" pitchFamily="18" charset="0"/>
                <a:ea typeface="字魂17号-萌趣果冻体" panose="02000000000000000000" pitchFamily="2" charset="-122"/>
              </a:rPr>
              <a:t>chè</a:t>
            </a:r>
            <a:endParaRPr lang="zh-CN" altLang="en-US" sz="5400" b="1" dirty="0">
              <a:solidFill>
                <a:srgbClr val="002060"/>
              </a:solidFill>
              <a:latin typeface="UTM Avo" pitchFamily="18" charset="0"/>
              <a:ea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097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650" y="1149531"/>
            <a:ext cx="4971784" cy="4725166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355" y="232455"/>
            <a:ext cx="4402552" cy="5763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4247" y="1269771"/>
            <a:ext cx="32266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prstClr val="black"/>
                </a:solidFill>
                <a:latin typeface="UTM Avo" panose="02040603050506020204" pitchFamily="18" charset="0"/>
              </a:rPr>
              <a:t>Tập 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8" y="5625939"/>
            <a:ext cx="6605516" cy="8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455794"/>
            <a:ext cx="2448932" cy="51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latin typeface="UTM Avo" panose="02040603050506020204" pitchFamily="18" charset="0"/>
              </a:rPr>
              <a:t>2. </a:t>
            </a:r>
            <a:r>
              <a:rPr lang="en-US" sz="3000" dirty="0" err="1">
                <a:latin typeface="UTM Avo" panose="02040603050506020204" pitchFamily="18" charset="0"/>
              </a:rPr>
              <a:t>Tập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đọc</a:t>
            </a:r>
            <a:endParaRPr lang="en-US" sz="3000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82" y="1191287"/>
            <a:ext cx="8348870" cy="55739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52C4FF-61DD-4380-8609-C4FF6C2F22A7}"/>
              </a:ext>
            </a:extLst>
          </p:cNvPr>
          <p:cNvSpPr/>
          <p:nvPr/>
        </p:nvSpPr>
        <p:spPr>
          <a:xfrm>
            <a:off x="1921565" y="5512197"/>
            <a:ext cx="768626" cy="709697"/>
          </a:xfrm>
          <a:prstGeom prst="rect">
            <a:avLst/>
          </a:prstGeom>
          <a:solidFill>
            <a:srgbClr val="F9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63982" y="1955811"/>
            <a:ext cx="10668000" cy="2387600"/>
          </a:xfrm>
        </p:spPr>
        <p:txBody>
          <a:bodyPr>
            <a:noAutofit/>
          </a:bodyPr>
          <a:lstStyle/>
          <a:p>
            <a:b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b="1" dirty="0" err="1">
                <a:solidFill>
                  <a:srgbClr val="0000FF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Khởi</a:t>
            </a:r>
            <a:r>
              <a:rPr lang="en-US" b="1" dirty="0">
                <a:solidFill>
                  <a:srgbClr val="0000FF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động</a:t>
            </a:r>
            <a:br>
              <a:rPr lang="en-US" b="1" dirty="0">
                <a:solidFill>
                  <a:srgbClr val="0000FF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b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Hái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1121114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93312" y="658216"/>
            <a:ext cx="2448932" cy="609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UTM Avo" panose="02040603050506020204" pitchFamily="18" charset="0"/>
              </a:rPr>
              <a:t>2. </a:t>
            </a:r>
            <a:r>
              <a:rPr lang="en-US" sz="3200" dirty="0" err="1">
                <a:latin typeface="UTM Avo" panose="02040603050506020204" pitchFamily="18" charset="0"/>
              </a:rPr>
              <a:t>Tập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đọc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8221" y="1481962"/>
            <a:ext cx="2659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Bà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414" y="2474445"/>
            <a:ext cx="1054872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UTM Avo" panose="02040603050506020204" pitchFamily="18" charset="0"/>
              </a:rPr>
              <a:t>    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nhỏ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mà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chăm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chỉ</a:t>
            </a:r>
            <a:r>
              <a:rPr lang="en-US" sz="3800" dirty="0">
                <a:latin typeface="UTM Avo" panose="02040603050506020204" pitchFamily="18" charset="0"/>
              </a:rPr>
              <a:t>. 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giúp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bà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xếp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đồ</a:t>
            </a:r>
            <a:r>
              <a:rPr lang="en-US" sz="3800" dirty="0">
                <a:latin typeface="UTM Avo" panose="02040603050506020204" pitchFamily="18" charset="0"/>
              </a:rPr>
              <a:t> ở </a:t>
            </a:r>
            <a:r>
              <a:rPr lang="en-US" sz="3800" dirty="0" err="1">
                <a:latin typeface="UTM Avo" panose="02040603050506020204" pitchFamily="18" charset="0"/>
              </a:rPr>
              <a:t>tủ</a:t>
            </a:r>
            <a:r>
              <a:rPr lang="en-US" sz="3800" dirty="0">
                <a:latin typeface="UTM Avo" panose="02040603050506020204" pitchFamily="18" charset="0"/>
              </a:rPr>
              <a:t>. 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nhổ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đám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cỏ</a:t>
            </a:r>
            <a:r>
              <a:rPr lang="en-US" sz="3800" dirty="0">
                <a:latin typeface="UTM Avo" panose="02040603050506020204" pitchFamily="18" charset="0"/>
              </a:rPr>
              <a:t> um </a:t>
            </a:r>
            <a:r>
              <a:rPr lang="en-US" sz="3800" dirty="0" err="1">
                <a:latin typeface="UTM Avo" panose="02040603050506020204" pitchFamily="18" charset="0"/>
              </a:rPr>
              <a:t>tùm</a:t>
            </a:r>
            <a:r>
              <a:rPr lang="en-US" sz="3800" dirty="0">
                <a:latin typeface="UTM Avo" panose="02040603050506020204" pitchFamily="18" charset="0"/>
              </a:rPr>
              <a:t> ở </a:t>
            </a:r>
            <a:r>
              <a:rPr lang="en-US" sz="3800" dirty="0" err="1">
                <a:latin typeface="UTM Avo" panose="02040603050506020204" pitchFamily="18" charset="0"/>
              </a:rPr>
              <a:t>ngõ</a:t>
            </a:r>
            <a:r>
              <a:rPr lang="en-US" sz="3800" dirty="0">
                <a:latin typeface="UTM Avo" panose="02040603050506020204" pitchFamily="18" charset="0"/>
              </a:rPr>
              <a:t>.</a:t>
            </a:r>
          </a:p>
          <a:p>
            <a:r>
              <a:rPr lang="en-US" sz="3800" dirty="0">
                <a:latin typeface="UTM Avo" panose="02040603050506020204" pitchFamily="18" charset="0"/>
              </a:rPr>
              <a:t>    </a:t>
            </a:r>
            <a:r>
              <a:rPr lang="en-US" sz="3800" dirty="0" err="1">
                <a:latin typeface="UTM Avo" panose="02040603050506020204" pitchFamily="18" charset="0"/>
              </a:rPr>
              <a:t>Có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hôm</a:t>
            </a:r>
            <a:r>
              <a:rPr lang="en-US" sz="3800" dirty="0">
                <a:latin typeface="UTM Avo" panose="02040603050506020204" pitchFamily="18" charset="0"/>
              </a:rPr>
              <a:t>, 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giúp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bà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chữa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mũ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cho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búp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bê</a:t>
            </a:r>
            <a:r>
              <a:rPr lang="en-US" sz="3800" dirty="0">
                <a:latin typeface="UTM Avo" panose="02040603050506020204" pitchFamily="18" charset="0"/>
              </a:rPr>
              <a:t>. </a:t>
            </a:r>
            <a:r>
              <a:rPr lang="en-US" sz="3800" dirty="0" err="1">
                <a:latin typeface="UTM Avo" panose="02040603050506020204" pitchFamily="18" charset="0"/>
              </a:rPr>
              <a:t>Ngắm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chăm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chú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đưa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chỉ</a:t>
            </a:r>
            <a:r>
              <a:rPr lang="en-US" sz="3800" dirty="0">
                <a:latin typeface="UTM Avo" panose="02040603050506020204" pitchFamily="18" charset="0"/>
              </a:rPr>
              <a:t> qua </a:t>
            </a:r>
            <a:r>
              <a:rPr lang="en-US" sz="3800" dirty="0" err="1">
                <a:latin typeface="UTM Avo" panose="02040603050506020204" pitchFamily="18" charset="0"/>
              </a:rPr>
              <a:t>lỗ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kim</a:t>
            </a:r>
            <a:r>
              <a:rPr lang="en-US" sz="3800" dirty="0">
                <a:latin typeface="UTM Avo" panose="02040603050506020204" pitchFamily="18" charset="0"/>
              </a:rPr>
              <a:t>, </a:t>
            </a:r>
            <a:r>
              <a:rPr lang="en-US" sz="3800" dirty="0" err="1">
                <a:latin typeface="UTM Avo" panose="02040603050506020204" pitchFamily="18" charset="0"/>
              </a:rPr>
              <a:t>bà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tủm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tỉm</a:t>
            </a:r>
            <a:r>
              <a:rPr lang="en-US" sz="3800" dirty="0">
                <a:latin typeface="UTM Avo" panose="02040603050506020204" pitchFamily="18" charset="0"/>
              </a:rPr>
              <a:t>: “</a:t>
            </a:r>
            <a:r>
              <a:rPr lang="en-US" sz="3800" dirty="0" err="1">
                <a:latin typeface="UTM Avo" panose="02040603050506020204" pitchFamily="18" charset="0"/>
              </a:rPr>
              <a:t>Hà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của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bà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ngộ</a:t>
            </a:r>
            <a:r>
              <a:rPr lang="en-US" sz="3800" dirty="0">
                <a:latin typeface="UTM Avo" panose="02040603050506020204" pitchFamily="18" charset="0"/>
              </a:rPr>
              <a:t> </a:t>
            </a:r>
            <a:r>
              <a:rPr lang="en-US" sz="3800" dirty="0" err="1">
                <a:latin typeface="UTM Avo" panose="02040603050506020204" pitchFamily="18" charset="0"/>
              </a:rPr>
              <a:t>quá</a:t>
            </a:r>
            <a:r>
              <a:rPr lang="en-US" sz="3800" dirty="0">
                <a:latin typeface="UTM Avo" panose="02040603050506020204" pitchFamily="18" charset="0"/>
              </a:rPr>
              <a:t>!”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6247" y="2474445"/>
            <a:ext cx="24489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chăm</a:t>
            </a:r>
            <a:r>
              <a:rPr lang="en-US" sz="3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chỉ</a:t>
            </a:r>
            <a:endParaRPr lang="en-US" sz="3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5914" y="2470101"/>
            <a:ext cx="16028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endParaRPr lang="en-US" sz="3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7404" y="2466184"/>
            <a:ext cx="22644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xếp</a:t>
            </a:r>
            <a:r>
              <a:rPr lang="en-US" sz="3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đồ</a:t>
            </a:r>
            <a:endParaRPr lang="en-US" sz="3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7061" y="3054842"/>
            <a:ext cx="23227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  <a:latin typeface="UTM Avo" panose="02040603050506020204" pitchFamily="18" charset="0"/>
              </a:rPr>
              <a:t>um </a:t>
            </a:r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tùm</a:t>
            </a:r>
            <a:endParaRPr lang="en-US" sz="3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7086" y="4215876"/>
            <a:ext cx="36362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chăm</a:t>
            </a:r>
            <a:r>
              <a:rPr lang="en-US" sz="3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chú</a:t>
            </a:r>
            <a:endParaRPr lang="en-US" sz="3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2492" y="4215876"/>
            <a:ext cx="23963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tủm</a:t>
            </a:r>
            <a:r>
              <a:rPr lang="en-US" sz="3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UTM Avo" panose="02040603050506020204" pitchFamily="18" charset="0"/>
              </a:rPr>
              <a:t>tỉm</a:t>
            </a:r>
            <a:endParaRPr lang="en-US" sz="3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7014" y="950446"/>
            <a:ext cx="4111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chăm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chỉ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5145" y="798385"/>
            <a:ext cx="2296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giúp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5145" y="2061489"/>
            <a:ext cx="3463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xếp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đồ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7014" y="2289837"/>
            <a:ext cx="3328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um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tùm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7013" y="3611340"/>
            <a:ext cx="5210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err="1">
                <a:solidFill>
                  <a:srgbClr val="0070C0"/>
                </a:solidFill>
                <a:latin typeface="UTM Avo" panose="02040603050506020204" pitchFamily="18" charset="0"/>
              </a:rPr>
              <a:t>chăm</a:t>
            </a:r>
            <a:r>
              <a:rPr lang="en-US" sz="4400" b="1">
                <a:solidFill>
                  <a:srgbClr val="0070C0"/>
                </a:solidFill>
                <a:latin typeface="UTM Avo" panose="02040603050506020204" pitchFamily="18" charset="0"/>
              </a:rPr>
              <a:t>  chú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6159" y="3611339"/>
            <a:ext cx="3433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tủm</a:t>
            </a:r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tỉm</a:t>
            </a:r>
            <a:endParaRPr 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8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861" y="182756"/>
            <a:ext cx="2448932" cy="609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UTM Avo" panose="02040603050506020204" pitchFamily="18" charset="0"/>
              </a:rPr>
              <a:t>2. </a:t>
            </a:r>
            <a:r>
              <a:rPr lang="en-US" sz="3200" dirty="0" err="1">
                <a:latin typeface="UTM Avo" panose="02040603050506020204" pitchFamily="18" charset="0"/>
              </a:rPr>
              <a:t>Tập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đọc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3732" y="550697"/>
            <a:ext cx="2659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Bà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870834"/>
            <a:ext cx="12086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UTM Avo" panose="02040603050506020204" pitchFamily="18" charset="0"/>
              </a:rPr>
              <a:t>    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nhỏ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chăm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chỉ</a:t>
            </a:r>
            <a:r>
              <a:rPr lang="en-US" sz="4400" dirty="0">
                <a:latin typeface="UTM Avo" panose="02040603050506020204" pitchFamily="18" charset="0"/>
              </a:rPr>
              <a:t>. 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giúp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xếp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đồ</a:t>
            </a:r>
            <a:r>
              <a:rPr lang="en-US" sz="4400" dirty="0">
                <a:latin typeface="UTM Avo" panose="02040603050506020204" pitchFamily="18" charset="0"/>
              </a:rPr>
              <a:t> ở </a:t>
            </a:r>
            <a:r>
              <a:rPr lang="en-US" sz="4400" dirty="0" err="1">
                <a:latin typeface="UTM Avo" panose="02040603050506020204" pitchFamily="18" charset="0"/>
              </a:rPr>
              <a:t>tủ</a:t>
            </a:r>
            <a:r>
              <a:rPr lang="en-US" sz="4400" dirty="0">
                <a:latin typeface="UTM Avo" panose="02040603050506020204" pitchFamily="18" charset="0"/>
              </a:rPr>
              <a:t>. 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nhổ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đám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cỏ</a:t>
            </a:r>
            <a:r>
              <a:rPr lang="en-US" sz="4400" dirty="0">
                <a:latin typeface="UTM Avo" panose="02040603050506020204" pitchFamily="18" charset="0"/>
              </a:rPr>
              <a:t> um </a:t>
            </a:r>
            <a:r>
              <a:rPr lang="en-US" sz="4400" dirty="0" err="1">
                <a:latin typeface="UTM Avo" panose="02040603050506020204" pitchFamily="18" charset="0"/>
              </a:rPr>
              <a:t>tùm</a:t>
            </a:r>
            <a:r>
              <a:rPr lang="en-US" sz="4400" dirty="0">
                <a:latin typeface="UTM Avo" panose="02040603050506020204" pitchFamily="18" charset="0"/>
              </a:rPr>
              <a:t> ở </a:t>
            </a:r>
            <a:r>
              <a:rPr lang="en-US" sz="4400" dirty="0" err="1">
                <a:latin typeface="UTM Avo" panose="02040603050506020204" pitchFamily="18" charset="0"/>
              </a:rPr>
              <a:t>ngõ</a:t>
            </a:r>
            <a:r>
              <a:rPr lang="en-US" sz="44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4400" dirty="0">
                <a:latin typeface="UTM Avo" panose="02040603050506020204" pitchFamily="18" charset="0"/>
              </a:rPr>
              <a:t>    </a:t>
            </a:r>
            <a:r>
              <a:rPr lang="en-US" sz="4400" dirty="0" err="1">
                <a:latin typeface="UTM Avo" panose="02040603050506020204" pitchFamily="18" charset="0"/>
              </a:rPr>
              <a:t>Có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hôm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giúp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chữa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mũ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búp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bê</a:t>
            </a:r>
            <a:r>
              <a:rPr lang="en-US" sz="4400" dirty="0">
                <a:latin typeface="UTM Avo" panose="02040603050506020204" pitchFamily="18" charset="0"/>
              </a:rPr>
              <a:t>. </a:t>
            </a:r>
            <a:r>
              <a:rPr lang="en-US" sz="4400" dirty="0" err="1">
                <a:latin typeface="UTM Avo" panose="02040603050506020204" pitchFamily="18" charset="0"/>
              </a:rPr>
              <a:t>Ngắm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chăm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chú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đưa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chỉ</a:t>
            </a:r>
            <a:r>
              <a:rPr lang="en-US" sz="4400" dirty="0">
                <a:latin typeface="UTM Avo" panose="02040603050506020204" pitchFamily="18" charset="0"/>
              </a:rPr>
              <a:t> qua </a:t>
            </a:r>
            <a:r>
              <a:rPr lang="en-US" sz="4400" dirty="0" err="1">
                <a:latin typeface="UTM Avo" panose="02040603050506020204" pitchFamily="18" charset="0"/>
              </a:rPr>
              <a:t>lỗ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kim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bà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tủm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tỉm</a:t>
            </a:r>
            <a:r>
              <a:rPr lang="en-US" sz="4400" dirty="0">
                <a:latin typeface="UTM Avo" panose="02040603050506020204" pitchFamily="18" charset="0"/>
              </a:rPr>
              <a:t>: “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của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ngộ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quá</a:t>
            </a:r>
            <a:r>
              <a:rPr lang="en-US" sz="4400" dirty="0">
                <a:latin typeface="UTM Avo" panose="02040603050506020204" pitchFamily="18" charset="0"/>
              </a:rPr>
              <a:t>!”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434920" y="1983364"/>
            <a:ext cx="350790" cy="554418"/>
            <a:chOff x="8303172" y="231226"/>
            <a:chExt cx="350790" cy="649013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188654" y="2687701"/>
            <a:ext cx="350790" cy="554418"/>
            <a:chOff x="8303172" y="231226"/>
            <a:chExt cx="350790" cy="649013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763175" y="4665967"/>
            <a:ext cx="350790" cy="554418"/>
            <a:chOff x="8303172" y="231226"/>
            <a:chExt cx="350790" cy="649013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0365778" y="3353902"/>
            <a:ext cx="350790" cy="554418"/>
            <a:chOff x="8303172" y="231226"/>
            <a:chExt cx="350790" cy="649013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H="1">
            <a:off x="2540135" y="3331484"/>
            <a:ext cx="231228" cy="6274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965260" y="4074356"/>
            <a:ext cx="236463" cy="598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00622" y="1834507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539444" y="182400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429978" y="2404000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23030" y="3271312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94930" y="3944852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689603" y="4461545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1103699" y="2022328"/>
            <a:ext cx="350790" cy="554418"/>
            <a:chOff x="8303172" y="231226"/>
            <a:chExt cx="350790" cy="649013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0846280" y="4007277"/>
            <a:ext cx="350790" cy="554418"/>
            <a:chOff x="8303172" y="231226"/>
            <a:chExt cx="350790" cy="649013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503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4F05641-4A96-4EDD-8E5B-25B18DEFD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5204"/>
            <a:ext cx="2291255" cy="223870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78170" y="169470"/>
            <a:ext cx="4487907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latin typeface="UTM Avo" panose="02040603050506020204" pitchFamily="18" charset="0"/>
              </a:rPr>
              <a:t>? </a:t>
            </a:r>
            <a:r>
              <a:rPr lang="en-US" sz="4800" dirty="0" err="1">
                <a:latin typeface="UTM Avo" panose="02040603050506020204" pitchFamily="18" charset="0"/>
              </a:rPr>
              <a:t>Ghép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đúng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4964" y="2596049"/>
            <a:ext cx="4524692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002060"/>
                </a:solidFill>
                <a:latin typeface="UTM Avo" panose="02040603050506020204" pitchFamily="18" charset="0"/>
              </a:rPr>
              <a:t>a) </a:t>
            </a:r>
            <a:r>
              <a:rPr lang="en-US" sz="4800" dirty="0" err="1">
                <a:solidFill>
                  <a:srgbClr val="002060"/>
                </a:solidFill>
                <a:latin typeface="UTM Avo" panose="02040603050506020204" pitchFamily="18" charset="0"/>
              </a:rPr>
              <a:t>Hà</a:t>
            </a:r>
            <a:endParaRPr lang="en-US" sz="4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1230" y="3699627"/>
            <a:ext cx="4498425" cy="8355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002060"/>
                </a:solidFill>
                <a:latin typeface="UTM Avo" panose="02040603050506020204" pitchFamily="18" charset="0"/>
              </a:rPr>
              <a:t>b) </a:t>
            </a:r>
            <a:r>
              <a:rPr lang="en-US" sz="4800" dirty="0" err="1">
                <a:solidFill>
                  <a:srgbClr val="002060"/>
                </a:solidFill>
                <a:latin typeface="UTM Avo" panose="02040603050506020204" pitchFamily="18" charset="0"/>
              </a:rPr>
              <a:t>Bà</a:t>
            </a:r>
            <a:endParaRPr lang="en-US" sz="4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222125" y="2596049"/>
            <a:ext cx="564405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UTM Avo" panose="02040603050506020204" pitchFamily="18" charset="0"/>
              </a:rPr>
              <a:t>1) </a:t>
            </a:r>
            <a:r>
              <a:rPr lang="en-US" sz="4000" dirty="0" err="1">
                <a:latin typeface="UTM Avo" panose="02040603050506020204" pitchFamily="18" charset="0"/>
              </a:rPr>
              <a:t>ngắm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Hà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tủm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tỉm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22125" y="3699627"/>
            <a:ext cx="5644054" cy="9196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UTM Avo" panose="02040603050506020204" pitchFamily="18" charset="0"/>
              </a:rPr>
              <a:t>2) </a:t>
            </a:r>
            <a:r>
              <a:rPr lang="en-US" sz="4000" dirty="0" err="1">
                <a:latin typeface="UTM Avo" panose="02040603050506020204" pitchFamily="18" charset="0"/>
              </a:rPr>
              <a:t>chăm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chỉ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giúp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5" name="Straight Connector 4"/>
          <p:cNvCxnSpPr>
            <a:stCxn id="10" idx="3"/>
          </p:cNvCxnSpPr>
          <p:nvPr/>
        </p:nvCxnSpPr>
        <p:spPr>
          <a:xfrm>
            <a:off x="4729656" y="3019093"/>
            <a:ext cx="1492469" cy="9294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1" idx="3"/>
          </p:cNvCxnSpPr>
          <p:nvPr/>
        </p:nvCxnSpPr>
        <p:spPr>
          <a:xfrm flipV="1">
            <a:off x="4729655" y="3019092"/>
            <a:ext cx="1492469" cy="10983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852" y="301574"/>
            <a:ext cx="4376446" cy="5762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3567" y="1254446"/>
            <a:ext cx="2747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8" y="742791"/>
            <a:ext cx="6569121" cy="52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4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174436" y="397565"/>
            <a:ext cx="3366052" cy="7818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latin typeface="UTM Avo" panose="02040603050506020204" pitchFamily="18" charset="0"/>
              </a:rPr>
              <a:t>4. </a:t>
            </a:r>
            <a:r>
              <a:rPr lang="en-US" sz="4800" dirty="0" err="1">
                <a:latin typeface="UTM Avo" panose="02040603050506020204" pitchFamily="18" charset="0"/>
              </a:rPr>
              <a:t>Tập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viết</a:t>
            </a:r>
            <a:endParaRPr lang="en-US" sz="48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2" y="1714574"/>
            <a:ext cx="11561379" cy="227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8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264" y="894597"/>
            <a:ext cx="52006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9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16" y="936624"/>
            <a:ext cx="9843202" cy="466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1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150" y="592309"/>
            <a:ext cx="6189663" cy="547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2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36" y="956468"/>
            <a:ext cx="11058959" cy="49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6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76" y="-133736"/>
            <a:ext cx="6173581" cy="66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5338255"/>
            <a:ext cx="1590536" cy="165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5517911"/>
            <a:ext cx="1465584" cy="166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1" y="3116405"/>
            <a:ext cx="3210984" cy="343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461" y="808568"/>
            <a:ext cx="1209940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461" y="808568"/>
            <a:ext cx="1209940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29" y="2207586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29" y="2207586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55" y="696286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54" y="696285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39" y="1742017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39" y="1746061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5" action="ppaction://hlinksldjump"/>
          </p:cNvPr>
          <p:cNvSpPr/>
          <p:nvPr/>
        </p:nvSpPr>
        <p:spPr>
          <a:xfrm>
            <a:off x="11097165" y="33868"/>
            <a:ext cx="971918" cy="874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CA56A-6B33-4FD8-BD51-8D6DC00FCF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1" y="52433"/>
            <a:ext cx="1144414" cy="4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2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5 -0.06458 L -0.39115 0.54861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30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11 -0.06319 L -0.24349 0.31644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26" y="18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57058 0.536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9" y="26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1 -0.01899 L -0.41406 0.3988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410894" y="1111412"/>
            <a:ext cx="4214192" cy="2194967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Dặn</a:t>
            </a:r>
            <a:r>
              <a:rPr lang="en-US" sz="4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dò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1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6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7B3EA1F6-3BD1-4B73-9499-1D3C7FE68B42}"/>
              </a:ext>
            </a:extLst>
          </p:cNvPr>
          <p:cNvSpPr txBox="1">
            <a:spLocks/>
          </p:cNvSpPr>
          <p:nvPr/>
        </p:nvSpPr>
        <p:spPr>
          <a:xfrm>
            <a:off x="2589402" y="17599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cá</a:t>
            </a:r>
            <a:r>
              <a:rPr lang="en-US" sz="12800" dirty="0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trắm</a:t>
            </a:r>
            <a:endParaRPr lang="en-US" sz="12800" dirty="0">
              <a:latin typeface="UTM Avo" panose="02040603050506020204" pitchFamily="18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202B4A-3BE0-40F7-B575-F465AB9F0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85" y="1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1005C9F0-B7A0-4E3D-A7E5-D9D3ECF0F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281" y="5715670"/>
            <a:ext cx="947208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54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015A5A8-67D7-41BD-89B4-13C59F19F315}"/>
              </a:ext>
            </a:extLst>
          </p:cNvPr>
          <p:cNvSpPr txBox="1">
            <a:spLocks/>
          </p:cNvSpPr>
          <p:nvPr/>
        </p:nvSpPr>
        <p:spPr>
          <a:xfrm>
            <a:off x="1993784" y="186059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sấm</a:t>
            </a:r>
            <a:r>
              <a:rPr lang="en-US" sz="12800" dirty="0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chớp</a:t>
            </a:r>
            <a:endParaRPr lang="en-US" sz="12800" dirty="0">
              <a:latin typeface="UTM Avo" panose="02040603050506020204" pitchFamily="18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F72F960-770A-4880-BAAF-2155AA003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109" y="2310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1008FA9F-8085-43A4-9A87-E51A20657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5740836"/>
            <a:ext cx="947208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84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B6B4A77-543E-4F5C-80C9-FE6D1E699A5A}"/>
              </a:ext>
            </a:extLst>
          </p:cNvPr>
          <p:cNvSpPr txBox="1">
            <a:spLocks/>
          </p:cNvSpPr>
          <p:nvPr/>
        </p:nvSpPr>
        <p:spPr>
          <a:xfrm>
            <a:off x="2101340" y="176831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chăm</a:t>
            </a:r>
            <a:r>
              <a:rPr lang="en-US" sz="12800" dirty="0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chỉ</a:t>
            </a:r>
            <a:endParaRPr lang="en-US" sz="12800" dirty="0">
              <a:latin typeface="UTM Avo" panose="02040603050506020204" pitchFamily="18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6F1FB16E-EDBC-4571-B288-4F0274F21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85" y="1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FC5852FF-2D84-4990-946E-21D763C1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837" y="5992506"/>
            <a:ext cx="947208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86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B4ADEB2-E66F-47B3-BAC5-9E94F0014D6B}"/>
              </a:ext>
            </a:extLst>
          </p:cNvPr>
          <p:cNvSpPr txBox="1">
            <a:spLocks/>
          </p:cNvSpPr>
          <p:nvPr/>
        </p:nvSpPr>
        <p:spPr>
          <a:xfrm>
            <a:off x="1954544" y="1160265"/>
            <a:ext cx="11356447" cy="3432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khóm</a:t>
            </a:r>
            <a:r>
              <a:rPr lang="en-US" sz="12800" dirty="0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tre</a:t>
            </a:r>
            <a:endParaRPr lang="en-US" sz="12800" dirty="0">
              <a:latin typeface="UTM Avo" panose="02040603050506020204" pitchFamily="18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5F46AA85-880A-4CD4-976D-ABC597FB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85" y="42334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F60F7861-9E2E-43A0-BEEF-BA9745859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837" y="5992506"/>
            <a:ext cx="947208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84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7C815D6-0165-4AF0-A176-A543B80F7FD2}"/>
              </a:ext>
            </a:extLst>
          </p:cNvPr>
          <p:cNvSpPr txBox="1"/>
          <p:nvPr/>
        </p:nvSpPr>
        <p:spPr>
          <a:xfrm>
            <a:off x="117596" y="1023513"/>
            <a:ext cx="1196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Bài</a:t>
            </a:r>
            <a:r>
              <a:rPr lang="en-US" altLang="zh-CN" sz="5400" dirty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 52: </a:t>
            </a:r>
            <a:r>
              <a:rPr lang="en-US" altLang="zh-CN" sz="5400" b="1" dirty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um - up</a:t>
            </a:r>
            <a:endParaRPr lang="zh-CN" altLang="en-US" sz="5400" b="1" dirty="0">
              <a:solidFill>
                <a:srgbClr val="FF0000"/>
              </a:solidFill>
              <a:latin typeface="UTM Avo" pitchFamily="18" charset="0"/>
              <a:ea typeface="小白" panose="02010601030101010101" pitchFamily="2" charset="-122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EA4828-452C-4ED9-B304-2FF52EFF327E}"/>
              </a:ext>
            </a:extLst>
          </p:cNvPr>
          <p:cNvSpPr/>
          <p:nvPr/>
        </p:nvSpPr>
        <p:spPr>
          <a:xfrm>
            <a:off x="1347419" y="2653929"/>
            <a:ext cx="3788785" cy="3610684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23D424-4590-4AE6-AF1A-DDBFEDE9BE07}"/>
              </a:ext>
            </a:extLst>
          </p:cNvPr>
          <p:cNvSpPr/>
          <p:nvPr/>
        </p:nvSpPr>
        <p:spPr>
          <a:xfrm>
            <a:off x="6854317" y="2653929"/>
            <a:ext cx="3933657" cy="3610684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106205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C75D4E3B-E2A5-41DF-8371-38982C5CD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149231"/>
            <a:ext cx="9115548" cy="6449484"/>
          </a:xfrm>
          <a:prstGeom prst="rect">
            <a:avLst/>
          </a:prstGeom>
        </p:spPr>
      </p:pic>
      <p:sp>
        <p:nvSpPr>
          <p:cNvPr id="8" name="Shape 233">
            <a:extLst>
              <a:ext uri="{FF2B5EF4-FFF2-40B4-BE49-F238E27FC236}">
                <a16:creationId xmlns:a16="http://schemas.microsoft.com/office/drawing/2014/main" id="{8A3BCB01-5C72-40EB-91B3-13BD7C84926B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6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</a:t>
            </a:r>
            <a:r>
              <a:rPr lang="en-US" sz="6600" b="1" kern="0" dirty="0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quen</a:t>
            </a:r>
            <a:endParaRPr sz="6600" b="1" kern="0" dirty="0">
              <a:solidFill>
                <a:srgbClr val="FF0000"/>
              </a:solidFill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BAB4C0F8-BDD9-40B6-8D36-99DB9AB8B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275</TotalTime>
  <Words>286</Words>
  <Application>Microsoft Office PowerPoint</Application>
  <PresentationFormat>Widescreen</PresentationFormat>
  <Paragraphs>78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inpin heiti</vt:lpstr>
      <vt:lpstr>Times New Roman</vt:lpstr>
      <vt:lpstr>UTM Avo</vt:lpstr>
      <vt:lpstr>HOC10 TEMPLATE</vt:lpstr>
      <vt:lpstr>PowerPoint Presentation</vt:lpstr>
      <vt:lpstr> Khởi động  Trò chơi: Hái cam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binhtam121810@gmail.com</dc:creator>
  <cp:lastModifiedBy>Quý Thắng</cp:lastModifiedBy>
  <cp:revision>49</cp:revision>
  <dcterms:created xsi:type="dcterms:W3CDTF">2021-11-01T13:35:36Z</dcterms:created>
  <dcterms:modified xsi:type="dcterms:W3CDTF">2024-01-05T03:04:51Z</dcterms:modified>
</cp:coreProperties>
</file>