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1"/>
  </p:sldMasterIdLst>
  <p:notesMasterIdLst>
    <p:notesMasterId r:id="rId14"/>
  </p:notesMasterIdLst>
  <p:sldIdLst>
    <p:sldId id="256" r:id="rId2"/>
    <p:sldId id="272" r:id="rId3"/>
    <p:sldId id="273" r:id="rId4"/>
    <p:sldId id="278" r:id="rId5"/>
    <p:sldId id="280" r:id="rId6"/>
    <p:sldId id="288" r:id="rId7"/>
    <p:sldId id="282" r:id="rId8"/>
    <p:sldId id="283" r:id="rId9"/>
    <p:sldId id="284" r:id="rId10"/>
    <p:sldId id="285" r:id="rId11"/>
    <p:sldId id="286" r:id="rId12"/>
    <p:sldId id="287" r:id="rId13"/>
  </p:sldIdLst>
  <p:sldSz cx="12192000" cy="6858000"/>
  <p:notesSz cx="6858000" cy="9144000"/>
  <p:custDataLst>
    <p:tags r:id="rId1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87C"/>
    <a:srgbClr val="FDD4A5"/>
    <a:srgbClr val="FF0000"/>
    <a:srgbClr val="FC8957"/>
    <a:srgbClr val="9303CD"/>
    <a:srgbClr val="FFC44F"/>
    <a:srgbClr val="724502"/>
    <a:srgbClr val="81A1D2"/>
    <a:srgbClr val="BBDBED"/>
    <a:srgbClr val="ECC6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7" autoAdjust="0"/>
    <p:restoredTop sz="84471" autoAdjust="0"/>
  </p:normalViewPr>
  <p:slideViewPr>
    <p:cSldViewPr snapToGrid="0">
      <p:cViewPr>
        <p:scale>
          <a:sx n="75" d="100"/>
          <a:sy n="75" d="100"/>
        </p:scale>
        <p:origin x="2058" y="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95EDD-84DE-43AC-9520-5452F1A4F107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A8B35-59C6-4B61-AD68-5A0ADACE56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42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altLang="zh-CN" dirty="0" err="1"/>
              <a:t>Ấn</a:t>
            </a:r>
            <a:r>
              <a:rPr lang="en-US" altLang="zh-CN" dirty="0"/>
              <a:t> 1 </a:t>
            </a:r>
            <a:r>
              <a:rPr lang="en-US" altLang="zh-CN" dirty="0" err="1"/>
              <a:t>lần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phương</a:t>
            </a:r>
            <a:r>
              <a:rPr lang="en-US" altLang="zh-CN" dirty="0"/>
              <a:t> </a:t>
            </a:r>
            <a:r>
              <a:rPr lang="en-US" altLang="zh-CN" dirty="0" err="1"/>
              <a:t>tiện</a:t>
            </a:r>
            <a:r>
              <a:rPr lang="en-US" altLang="zh-CN" dirty="0"/>
              <a:t> </a:t>
            </a:r>
            <a:r>
              <a:rPr lang="en-US" altLang="zh-CN" dirty="0" err="1"/>
              <a:t>xuất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altLang="zh-CN" dirty="0" err="1"/>
              <a:t>Ấn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số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tập</a:t>
            </a:r>
            <a:r>
              <a:rPr lang="en-US" altLang="zh-CN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altLang="zh-CN" dirty="0" err="1"/>
              <a:t>Ấn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chú</a:t>
            </a:r>
            <a:r>
              <a:rPr lang="en-US" altLang="zh-CN" dirty="0"/>
              <a:t> </a:t>
            </a:r>
            <a:r>
              <a:rPr lang="en-US" altLang="zh-CN" dirty="0" err="1"/>
              <a:t>công</a:t>
            </a:r>
            <a:r>
              <a:rPr lang="en-US" altLang="zh-CN" dirty="0"/>
              <a:t> an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dẫn</a:t>
            </a:r>
            <a:r>
              <a:rPr lang="en-US" altLang="zh-CN" dirty="0"/>
              <a:t> </a:t>
            </a:r>
            <a:r>
              <a:rPr lang="en-US" altLang="zh-CN" dirty="0" err="1"/>
              <a:t>người</a:t>
            </a:r>
            <a:r>
              <a:rPr lang="en-US" altLang="zh-CN" dirty="0"/>
              <a:t> qua </a:t>
            </a:r>
            <a:r>
              <a:rPr lang="en-US" altLang="zh-CN" dirty="0" err="1"/>
              <a:t>đường</a:t>
            </a:r>
            <a:r>
              <a:rPr lang="en-US" altLang="zh-CN" dirty="0"/>
              <a:t>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178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43FB761-B3F0-4EEF-A476-27C2809F41E6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zh-CN" alt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96A261-7468-4262-AFF3-6FED4CC666D2}"/>
              </a:ext>
            </a:extLst>
          </p:cNvPr>
          <p:cNvSpPr/>
          <p:nvPr userDrawn="1"/>
        </p:nvSpPr>
        <p:spPr>
          <a:xfrm>
            <a:off x="11210926" y="95250"/>
            <a:ext cx="1082522" cy="14478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35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43FB761-B3F0-4EEF-A476-27C2809F41E6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zh-CN" alt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7347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43FB761-B3F0-4EEF-A476-27C2809F41E6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zh-CN" alt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670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43FB761-B3F0-4EEF-A476-27C2809F41E6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zh-CN" alt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78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43FB761-B3F0-4EEF-A476-27C2809F41E6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zh-CN" alt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4300" y="-76200"/>
            <a:ext cx="12407748" cy="709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C417095-7A43-4F17-AF18-F0591D96EC33}"/>
              </a:ext>
            </a:extLst>
          </p:cNvPr>
          <p:cNvSpPr/>
          <p:nvPr userDrawn="1"/>
        </p:nvSpPr>
        <p:spPr>
          <a:xfrm>
            <a:off x="10906126" y="136525"/>
            <a:ext cx="1082522" cy="14478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11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873052"/>
      </p:ext>
    </p:extLst>
  </p:cSld>
  <p:clrMapOvr>
    <a:masterClrMapping/>
  </p:clrMapOvr>
  <p:transition spd="slow" advTm="12737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079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43FB761-B3F0-4EEF-A476-27C2809F41E6}" type="datetimeFigureOut">
              <a:rPr lang="zh-CN" altLang="en-US" smtClean="0"/>
              <a:t>2022/1/26</a:t>
            </a:fld>
            <a:endParaRPr lang="zh-CN" alt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zh-CN" alt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9753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ransition spd="slow">
    <p:wipe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JPG"/><Relationship Id="rId21" Type="http://schemas.openxmlformats.org/officeDocument/2006/relationships/slide" Target="slide8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20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23" Type="http://schemas.openxmlformats.org/officeDocument/2006/relationships/image" Target="../media/image23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6237" y="1730185"/>
            <a:ext cx="11791812" cy="23440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11</a:t>
            </a:r>
          </a:p>
          <a:p>
            <a:pPr>
              <a:lnSpc>
                <a:spcPct val="150000"/>
              </a:lnSpc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57: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tập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ea typeface="Frankfurter" pitchFamily="2" charset="0"/>
              <a:cs typeface="Frankfurter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DDBED8-1B93-4217-B36B-4131187776C7}"/>
              </a:ext>
            </a:extLst>
          </p:cNvPr>
          <p:cNvSpPr/>
          <p:nvPr/>
        </p:nvSpPr>
        <p:spPr>
          <a:xfrm>
            <a:off x="9494527" y="0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2EFC39-FB59-415F-AA5F-D3329A01F617}"/>
              </a:ext>
            </a:extLst>
          </p:cNvPr>
          <p:cNvSpPr/>
          <p:nvPr/>
        </p:nvSpPr>
        <p:spPr>
          <a:xfrm>
            <a:off x="11012783" y="545360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863367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4FFA04-DEDB-46CE-A5C8-6F482D88E833}"/>
              </a:ext>
            </a:extLst>
          </p:cNvPr>
          <p:cNvSpPr/>
          <p:nvPr/>
        </p:nvSpPr>
        <p:spPr>
          <a:xfrm>
            <a:off x="2774592" y="945855"/>
            <a:ext cx="7612911" cy="8080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2800" b="1" dirty="0">
                <a:latin typeface="UTM Avo" panose="02040603050506020204" pitchFamily="18" charset="0"/>
              </a:rPr>
              <a:t>b) </a:t>
            </a:r>
            <a:r>
              <a:rPr lang="en-US" altLang="en-US" sz="2800" b="1" dirty="0" err="1">
                <a:latin typeface="UTM Avo" panose="02040603050506020204" pitchFamily="18" charset="0"/>
              </a:rPr>
              <a:t>Thám</a:t>
            </a:r>
            <a:r>
              <a:rPr lang="en-US" altLang="en-US" sz="2800" b="1" dirty="0"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latin typeface="UTM Avo" panose="02040603050506020204" pitchFamily="18" charset="0"/>
              </a:rPr>
              <a:t>tử</a:t>
            </a:r>
            <a:r>
              <a:rPr lang="en-US" altLang="en-US" sz="2800" b="1" dirty="0"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latin typeface="UTM Avo" panose="02040603050506020204" pitchFamily="18" charset="0"/>
              </a:rPr>
              <a:t>gà</a:t>
            </a:r>
            <a:r>
              <a:rPr lang="en-US" altLang="en-US" sz="2800" b="1" dirty="0"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latin typeface="UTM Avo" panose="02040603050506020204" pitchFamily="18" charset="0"/>
              </a:rPr>
              <a:t>cồ</a:t>
            </a:r>
            <a:r>
              <a:rPr lang="en-US" altLang="en-US" sz="2800" b="1" dirty="0"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latin typeface="UTM Avo" panose="02040603050506020204" pitchFamily="18" charset="0"/>
              </a:rPr>
              <a:t>tóm</a:t>
            </a:r>
            <a:r>
              <a:rPr lang="en-US" altLang="en-US" sz="2800" b="1" dirty="0"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latin typeface="UTM Avo" panose="02040603050506020204" pitchFamily="18" charset="0"/>
              </a:rPr>
              <a:t>cổ</a:t>
            </a:r>
            <a:r>
              <a:rPr lang="en-US" altLang="en-US" sz="2800" b="1" dirty="0"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latin typeface="UTM Avo" panose="02040603050506020204" pitchFamily="18" charset="0"/>
              </a:rPr>
              <a:t>quạ</a:t>
            </a:r>
            <a:r>
              <a:rPr lang="en-US" altLang="en-US" sz="2800" b="1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DFF52382-6E82-49B9-82C2-012D50A0372D}"/>
              </a:ext>
            </a:extLst>
          </p:cNvPr>
          <p:cNvSpPr/>
          <p:nvPr/>
        </p:nvSpPr>
        <p:spPr>
          <a:xfrm rot="5400000">
            <a:off x="2647000" y="1114227"/>
            <a:ext cx="808076" cy="552893"/>
          </a:xfrm>
          <a:prstGeom prst="triangle">
            <a:avLst>
              <a:gd name="adj" fmla="val 5131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C3975F79-C5EB-4624-BF6A-70F7A4169C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/>
        </p:blipFill>
        <p:spPr bwMode="auto">
          <a:xfrm>
            <a:off x="2001690" y="2207423"/>
            <a:ext cx="8945880" cy="291013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123E691-953B-4087-9474-7A69B25A7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1690" y="2853919"/>
            <a:ext cx="903000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sz="5000" b="1" dirty="0" err="1">
                <a:latin typeface="UTM Avo" panose="02040603050506020204" pitchFamily="18" charset="0"/>
              </a:rPr>
              <a:t>Thám</a:t>
            </a:r>
            <a:r>
              <a:rPr lang="en-US" altLang="en-US" sz="5000" b="1" dirty="0">
                <a:latin typeface="UTM Avo" panose="02040603050506020204" pitchFamily="18" charset="0"/>
              </a:rPr>
              <a:t> </a:t>
            </a:r>
            <a:r>
              <a:rPr lang="en-US" altLang="en-US" sz="5000" b="1" dirty="0" err="1">
                <a:latin typeface="UTM Avo" panose="02040603050506020204" pitchFamily="18" charset="0"/>
              </a:rPr>
              <a:t>tử</a:t>
            </a:r>
            <a:r>
              <a:rPr lang="en-US" altLang="en-US" sz="5000" b="1" dirty="0">
                <a:latin typeface="UTM Avo" panose="02040603050506020204" pitchFamily="18" charset="0"/>
              </a:rPr>
              <a:t> </a:t>
            </a:r>
            <a:r>
              <a:rPr lang="en-US" altLang="en-US" sz="5000" b="1" dirty="0" err="1">
                <a:latin typeface="UTM Avo" panose="02040603050506020204" pitchFamily="18" charset="0"/>
              </a:rPr>
              <a:t>gà</a:t>
            </a:r>
            <a:r>
              <a:rPr lang="en-US" altLang="en-US" sz="5000" b="1" dirty="0">
                <a:latin typeface="UTM Avo" panose="02040603050506020204" pitchFamily="18" charset="0"/>
              </a:rPr>
              <a:t> </a:t>
            </a:r>
            <a:r>
              <a:rPr lang="en-US" altLang="en-US" sz="5000" b="1" dirty="0" err="1">
                <a:latin typeface="UTM Avo" panose="02040603050506020204" pitchFamily="18" charset="0"/>
              </a:rPr>
              <a:t>cồ</a:t>
            </a:r>
            <a:r>
              <a:rPr lang="en-US" altLang="en-US" sz="5000" b="1" dirty="0">
                <a:latin typeface="UTM Avo" panose="02040603050506020204" pitchFamily="18" charset="0"/>
              </a:rPr>
              <a:t> </a:t>
            </a:r>
            <a:r>
              <a:rPr lang="en-US" altLang="en-US" sz="5000" b="1" dirty="0" err="1">
                <a:latin typeface="UTM Avo" panose="02040603050506020204" pitchFamily="18" charset="0"/>
              </a:rPr>
              <a:t>tóm</a:t>
            </a:r>
            <a:r>
              <a:rPr lang="en-US" altLang="en-US" sz="5000" b="1" dirty="0">
                <a:latin typeface="UTM Avo" panose="02040603050506020204" pitchFamily="18" charset="0"/>
              </a:rPr>
              <a:t> </a:t>
            </a:r>
            <a:r>
              <a:rPr lang="en-US" altLang="en-US" sz="5000" b="1" dirty="0" err="1">
                <a:latin typeface="UTM Avo" panose="02040603050506020204" pitchFamily="18" charset="0"/>
              </a:rPr>
              <a:t>cổ</a:t>
            </a:r>
            <a:r>
              <a:rPr lang="en-US" altLang="en-US" sz="5000" b="1" dirty="0">
                <a:latin typeface="UTM Avo" panose="02040603050506020204" pitchFamily="18" charset="0"/>
              </a:rPr>
              <a:t> </a:t>
            </a:r>
            <a:r>
              <a:rPr lang="en-US" altLang="en-US" sz="5000" b="1" dirty="0" err="1">
                <a:latin typeface="UTM Avo" panose="02040603050506020204" pitchFamily="18" charset="0"/>
              </a:rPr>
              <a:t>quạ</a:t>
            </a:r>
            <a:r>
              <a:rPr lang="en-US" altLang="en-US" sz="5000" b="1" dirty="0">
                <a:latin typeface="UTM Avo" panose="02040603050506020204" pitchFamily="18" charset="0"/>
              </a:rPr>
              <a:t> </a:t>
            </a:r>
          </a:p>
          <a:p>
            <a:r>
              <a:rPr lang="en-US" altLang="en-US" sz="5000" b="1" dirty="0">
                <a:latin typeface="UTM Avo" panose="02040603050506020204" pitchFamily="18" charset="0"/>
              </a:rPr>
              <a:t>  </a:t>
            </a:r>
          </a:p>
        </p:txBody>
      </p:sp>
      <p:pic>
        <p:nvPicPr>
          <p:cNvPr id="14" name="Picture 13">
            <a:hlinkClick r:id="rId4" action="ppaction://hlinksldjump"/>
            <a:extLst>
              <a:ext uri="{FF2B5EF4-FFF2-40B4-BE49-F238E27FC236}">
                <a16:creationId xmlns:a16="http://schemas.microsoft.com/office/drawing/2014/main" id="{E93C680F-10C9-4DE7-B381-DF5CD4E8CD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1" r="26597" b="-1045"/>
          <a:stretch/>
        </p:blipFill>
        <p:spPr>
          <a:xfrm>
            <a:off x="10947570" y="4276507"/>
            <a:ext cx="1144682" cy="258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241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40" y="1963032"/>
            <a:ext cx="3543454" cy="4101548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410894" y="1111412"/>
            <a:ext cx="4214192" cy="2194967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UTM Avo" panose="02040603050506020204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00153819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36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1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4284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6741" y="1857769"/>
            <a:ext cx="15201901" cy="243964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1" y="247261"/>
            <a:ext cx="1663545" cy="15178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AB65BE-78C3-4B39-A54C-3B43EFF1A34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2" t="22508" r="47382" b="13382"/>
          <a:stretch/>
        </p:blipFill>
        <p:spPr>
          <a:xfrm>
            <a:off x="8401824" y="2524314"/>
            <a:ext cx="1076378" cy="18969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B70358-BC4B-4B74-8A73-7796323EFA0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30" t="20724" r="17706" b="15567"/>
          <a:stretch/>
        </p:blipFill>
        <p:spPr>
          <a:xfrm>
            <a:off x="5984383" y="2496738"/>
            <a:ext cx="859457" cy="1896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50AC5AC-3885-4854-9328-53904710C7B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3" t="40145" r="51159" b="4058"/>
          <a:stretch/>
        </p:blipFill>
        <p:spPr>
          <a:xfrm>
            <a:off x="3826586" y="2638311"/>
            <a:ext cx="1189771" cy="178897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3F93E92-0B72-4AC3-89A1-9D274B41B42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6" t="38383" r="13364" b="3595"/>
          <a:stretch/>
        </p:blipFill>
        <p:spPr>
          <a:xfrm>
            <a:off x="2064546" y="2568060"/>
            <a:ext cx="1168144" cy="182198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AF71D56-48BE-4299-B0B6-BB9FACAAF06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79"/>
          <a:stretch/>
        </p:blipFill>
        <p:spPr>
          <a:xfrm>
            <a:off x="3065460" y="1831206"/>
            <a:ext cx="982873" cy="261762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2BEB210-8264-448E-B6FC-EC0AAEA8081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3" r="52988" b="523"/>
          <a:stretch/>
        </p:blipFill>
        <p:spPr>
          <a:xfrm>
            <a:off x="11128822" y="1835925"/>
            <a:ext cx="960500" cy="256902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07821B8-76F6-4BAC-8E88-E5A7E2E3205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4" r="25235" b="5400"/>
          <a:stretch/>
        </p:blipFill>
        <p:spPr>
          <a:xfrm>
            <a:off x="11758606" y="1934394"/>
            <a:ext cx="1322159" cy="265044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9B09DD3-E7C4-44E1-BA3F-D63556C96B2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1" r="26597" b="-1045"/>
          <a:stretch/>
        </p:blipFill>
        <p:spPr>
          <a:xfrm>
            <a:off x="1244600" y="1857769"/>
            <a:ext cx="1132043" cy="255299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565" y="2891078"/>
            <a:ext cx="1802596" cy="27877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8404" y="3140016"/>
            <a:ext cx="1713823" cy="265044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503463"/>
            <a:ext cx="4610047" cy="2574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311" y="2445934"/>
            <a:ext cx="1979505" cy="4591590"/>
          </a:xfrm>
          <a:prstGeom prst="rect">
            <a:avLst/>
          </a:prstGeom>
        </p:spPr>
      </p:pic>
      <p:sp>
        <p:nvSpPr>
          <p:cNvPr id="14" name="任意多边形 13"/>
          <p:cNvSpPr/>
          <p:nvPr/>
        </p:nvSpPr>
        <p:spPr>
          <a:xfrm>
            <a:off x="465441" y="2797235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任意多边形 14"/>
          <p:cNvSpPr/>
          <p:nvPr/>
        </p:nvSpPr>
        <p:spPr>
          <a:xfrm>
            <a:off x="497471" y="3312371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任意多边形 15"/>
          <p:cNvSpPr/>
          <p:nvPr/>
        </p:nvSpPr>
        <p:spPr>
          <a:xfrm>
            <a:off x="533543" y="3803088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048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Oval 41">
            <a:hlinkClick r:id="rId20" action="ppaction://hlinksldjump"/>
            <a:extLst>
              <a:ext uri="{FF2B5EF4-FFF2-40B4-BE49-F238E27FC236}">
                <a16:creationId xmlns:a16="http://schemas.microsoft.com/office/drawing/2014/main" id="{B4805BC5-C3BA-46A4-8511-9C63F015C724}"/>
              </a:ext>
            </a:extLst>
          </p:cNvPr>
          <p:cNvSpPr/>
          <p:nvPr/>
        </p:nvSpPr>
        <p:spPr>
          <a:xfrm>
            <a:off x="3341549" y="1333162"/>
            <a:ext cx="430694" cy="40996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3" name="Oval 42">
            <a:hlinkClick r:id="rId21" action="ppaction://hlinksldjump"/>
            <a:extLst>
              <a:ext uri="{FF2B5EF4-FFF2-40B4-BE49-F238E27FC236}">
                <a16:creationId xmlns:a16="http://schemas.microsoft.com/office/drawing/2014/main" id="{6689DABD-4EEC-41BA-B70B-7080D2F5F769}"/>
              </a:ext>
            </a:extLst>
          </p:cNvPr>
          <p:cNvSpPr/>
          <p:nvPr/>
        </p:nvSpPr>
        <p:spPr>
          <a:xfrm>
            <a:off x="11393725" y="1323908"/>
            <a:ext cx="430694" cy="40996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4" name="Oval 43">
            <a:hlinkClick r:id="rId22" action="ppaction://hlinksldjump"/>
            <a:extLst>
              <a:ext uri="{FF2B5EF4-FFF2-40B4-BE49-F238E27FC236}">
                <a16:creationId xmlns:a16="http://schemas.microsoft.com/office/drawing/2014/main" id="{405D3BA8-BE95-401E-BF55-D896C8B5012F}"/>
              </a:ext>
            </a:extLst>
          </p:cNvPr>
          <p:cNvSpPr/>
          <p:nvPr/>
        </p:nvSpPr>
        <p:spPr>
          <a:xfrm>
            <a:off x="1595145" y="1401484"/>
            <a:ext cx="430694" cy="40996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EBE73E-B781-4EB2-91FD-E1DAB2F53F0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879" y="6155185"/>
            <a:ext cx="1543403" cy="68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87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3000" fill="remove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-2.5E-6 -2.96296E-6 L -0.51159 -2.96296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6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2.29167E-6 1.48148E-6 L -0.36276 -0.0465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38" y="-233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66667E-6 2.59259E-6 L -0.33099 2.59259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6677 0.00972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85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32096 -0.0023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55" y="-11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 L -0.36862 -0.0062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3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979 0.01366 L -0.675 0.78773 " pathEditMode="relative" ptsTypes="AA">
                                      <p:cBhvr>
                                        <p:cTn id="55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187 -0.00046 L -0.33437 0.72547 " pathEditMode="relative" ptsTypes="AA">
                                      <p:cBhvr>
                                        <p:cTn id="5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66 -0.0081 L -0.36445 0.72894 " pathEditMode="relative" ptsTypes="AA">
                                      <p:cBhvr>
                                        <p:cTn id="5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10846 0.0023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11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-0.67513 0.00417 " pathEditMode="relative" rAng="0" ptsTypes="AA">
                                      <p:cBhvr>
                                        <p:cTn id="66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63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46 0.00232 L 0.10742 0.81922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4083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591 0.00625 L -0.6707 0.80093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3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093 -0.00162 L -1.33034 0.00232 " pathEditMode="relative" rAng="0" ptsTypes="AA">
                                      <p:cBhvr>
                                        <p:cTn id="8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77" y="185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099 2.59259E-6 L -0.33646 0.00069 L -1.26849 0.0118 " pathEditMode="relative" rAng="0" ptsTypes="AAA">
                                      <p:cBhvr>
                                        <p:cTn id="8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75" y="579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524 -0.05255 L -1.12774 -0.07246 " pathEditMode="relative" rAng="0" ptsTypes="AA">
                                      <p:cBhvr>
                                        <p:cTn id="8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25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494 0.77408 " pathEditMode="relative" ptsTypes="AA">
                                      <p:cBhvr>
                                        <p:cTn id="9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494 0.77408 " pathEditMode="relative" ptsTypes="AA">
                                      <p:cBhvr>
                                        <p:cTn id="92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494 0.77408 " pathEditMode="relative" ptsTypes="AA">
                                      <p:cBhvr>
                                        <p:cTn id="9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6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9620" b="6333"/>
          <a:stretch/>
        </p:blipFill>
        <p:spPr>
          <a:xfrm>
            <a:off x="1738773" y="1526077"/>
            <a:ext cx="8714453" cy="380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4840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9620" b="6333"/>
          <a:stretch/>
        </p:blipFill>
        <p:spPr>
          <a:xfrm>
            <a:off x="2635518" y="4119509"/>
            <a:ext cx="6762683" cy="21697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D3D1E4-42A5-406D-B4D0-27CC96991007}"/>
              </a:ext>
            </a:extLst>
          </p:cNvPr>
          <p:cNvSpPr txBox="1"/>
          <p:nvPr/>
        </p:nvSpPr>
        <p:spPr>
          <a:xfrm>
            <a:off x="1150326" y="1519439"/>
            <a:ext cx="102497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</a:rPr>
              <a:t>Tóm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cổ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kẻ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trộm</a:t>
            </a:r>
            <a:endParaRPr lang="en-US" sz="2400" b="1" dirty="0">
              <a:latin typeface="UTM Avo" panose="02040603050506020204" pitchFamily="18" charset="0"/>
            </a:endParaRPr>
          </a:p>
          <a:p>
            <a:pPr algn="just"/>
            <a:r>
              <a:rPr lang="en-US" sz="2400" dirty="0" err="1">
                <a:latin typeface="UTM Avo" panose="02040603050506020204" pitchFamily="18" charset="0"/>
              </a:rPr>
              <a:t>Quạ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ghé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xóm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m</a:t>
            </a:r>
            <a:r>
              <a:rPr lang="vi-VN" sz="2400" dirty="0">
                <a:latin typeface="UTM Avo" panose="02040603050506020204" pitchFamily="18" charset="0"/>
              </a:rPr>
              <a:t>ơ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ngờ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ngợ</a:t>
            </a:r>
            <a:r>
              <a:rPr lang="en-US" sz="2400" dirty="0">
                <a:latin typeface="UTM Avo" panose="02040603050506020204" pitchFamily="18" charset="0"/>
              </a:rPr>
              <a:t>: “</a:t>
            </a:r>
            <a:r>
              <a:rPr lang="en-US" sz="2400" dirty="0" err="1">
                <a:latin typeface="UTM Avo" panose="02040603050506020204" pitchFamily="18" charset="0"/>
              </a:rPr>
              <a:t>Quạ</a:t>
            </a:r>
            <a:r>
              <a:rPr lang="en-US" sz="2400" dirty="0">
                <a:latin typeface="UTM Avo" panose="02040603050506020204" pitchFamily="18" charset="0"/>
              </a:rPr>
              <a:t> la </a:t>
            </a:r>
            <a:r>
              <a:rPr lang="en-US" sz="2400" dirty="0" err="1">
                <a:latin typeface="UTM Avo" panose="02040603050506020204" pitchFamily="18" charset="0"/>
              </a:rPr>
              <a:t>cà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làm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gì</a:t>
            </a:r>
            <a:r>
              <a:rPr lang="en-US" sz="2400" dirty="0">
                <a:latin typeface="UTM Avo" panose="02040603050506020204" pitchFamily="18" charset="0"/>
              </a:rPr>
              <a:t>?”.</a:t>
            </a:r>
          </a:p>
          <a:p>
            <a:pPr algn="just"/>
            <a:r>
              <a:rPr lang="en-US" sz="2400" dirty="0" err="1">
                <a:latin typeface="UTM Avo" panose="02040603050506020204" pitchFamily="18" charset="0"/>
              </a:rPr>
              <a:t>Sớm</a:t>
            </a:r>
            <a:r>
              <a:rPr lang="en-US" sz="2400" dirty="0">
                <a:latin typeface="UTM Avo" panose="02040603050506020204" pitchFamily="18" charset="0"/>
              </a:rPr>
              <a:t> ra,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tía</a:t>
            </a:r>
            <a:r>
              <a:rPr lang="en-US" sz="2400" dirty="0">
                <a:latin typeface="UTM Avo" panose="02040603050506020204" pitchFamily="18" charset="0"/>
              </a:rPr>
              <a:t> la om </a:t>
            </a:r>
            <a:r>
              <a:rPr lang="en-US" sz="2400" dirty="0" err="1">
                <a:latin typeface="UTM Avo" panose="02040603050506020204" pitchFamily="18" charset="0"/>
              </a:rPr>
              <a:t>sòm</a:t>
            </a:r>
            <a:r>
              <a:rPr lang="en-US" sz="2400" dirty="0">
                <a:latin typeface="UTM Avo" panose="02040603050506020204" pitchFamily="18" charset="0"/>
              </a:rPr>
              <a:t>: “</a:t>
            </a:r>
            <a:r>
              <a:rPr lang="en-US" sz="2400" dirty="0" err="1">
                <a:latin typeface="UTM Avo" panose="020406030505060202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trộm</a:t>
            </a:r>
            <a:r>
              <a:rPr lang="en-US" sz="2400" dirty="0">
                <a:latin typeface="UTM Avo" panose="02040603050506020204" pitchFamily="18" charset="0"/>
              </a:rPr>
              <a:t>!”.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m</a:t>
            </a:r>
            <a:r>
              <a:rPr lang="vi-VN" sz="2400" dirty="0">
                <a:latin typeface="UTM Avo" panose="02040603050506020204" pitchFamily="18" charset="0"/>
              </a:rPr>
              <a:t>ơ</a:t>
            </a:r>
            <a:r>
              <a:rPr lang="en-US" sz="2400" dirty="0">
                <a:latin typeface="UTM Avo" panose="02040603050506020204" pitchFamily="18" charset="0"/>
              </a:rPr>
              <a:t> than: “</a:t>
            </a:r>
            <a:r>
              <a:rPr lang="en-US" sz="2400" dirty="0" err="1">
                <a:latin typeface="UTM Avo" panose="020406030505060202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kẻ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nhí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.”.</a:t>
            </a:r>
          </a:p>
          <a:p>
            <a:pPr algn="just"/>
            <a:r>
              <a:rPr lang="en-US" sz="2400" dirty="0" err="1">
                <a:latin typeface="UTM Avo" panose="02040603050506020204" pitchFamily="18" charset="0"/>
              </a:rPr>
              <a:t>Vừa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đó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thám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tử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cồ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tóm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cổ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quạ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Cả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xóm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ùa</a:t>
            </a:r>
            <a:r>
              <a:rPr lang="en-US" sz="2400" dirty="0">
                <a:latin typeface="UTM Avo" panose="02040603050506020204" pitchFamily="18" charset="0"/>
              </a:rPr>
              <a:t> ra, </a:t>
            </a:r>
            <a:r>
              <a:rPr lang="en-US" sz="2400" dirty="0" err="1">
                <a:latin typeface="UTM Avo" panose="02040603050506020204" pitchFamily="18" charset="0"/>
              </a:rPr>
              <a:t>quạ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quá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 algn="r"/>
            <a:r>
              <a:rPr lang="en-US" sz="2400" dirty="0" err="1">
                <a:latin typeface="UTM Avo" panose="02040603050506020204" pitchFamily="18" charset="0"/>
              </a:rPr>
              <a:t>Phỏng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theo</a:t>
            </a:r>
            <a:r>
              <a:rPr lang="en-US" sz="2400" dirty="0">
                <a:latin typeface="UTM Avo" panose="02040603050506020204" pitchFamily="18" charset="0"/>
              </a:rPr>
              <a:t> PHONG THU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F0FB5E-5A82-41DB-99E4-42DA258D39BD}"/>
              </a:ext>
            </a:extLst>
          </p:cNvPr>
          <p:cNvSpPr/>
          <p:nvPr/>
        </p:nvSpPr>
        <p:spPr>
          <a:xfrm>
            <a:off x="1907076" y="1881533"/>
            <a:ext cx="2004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ghé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xóm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gà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086E43-0BDC-4001-B156-AD28793A7E23}"/>
              </a:ext>
            </a:extLst>
          </p:cNvPr>
          <p:cNvSpPr/>
          <p:nvPr/>
        </p:nvSpPr>
        <p:spPr>
          <a:xfrm>
            <a:off x="4985101" y="1881534"/>
            <a:ext cx="1462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ngờ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ngợ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68AD0E-574D-4A89-8F95-74C276CA7F10}"/>
              </a:ext>
            </a:extLst>
          </p:cNvPr>
          <p:cNvSpPr/>
          <p:nvPr/>
        </p:nvSpPr>
        <p:spPr>
          <a:xfrm>
            <a:off x="5099452" y="2982044"/>
            <a:ext cx="1265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tóm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cổ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91D1E9-770D-4C78-B757-0056A63AB98D}"/>
              </a:ext>
            </a:extLst>
          </p:cNvPr>
          <p:cNvSpPr/>
          <p:nvPr/>
        </p:nvSpPr>
        <p:spPr>
          <a:xfrm>
            <a:off x="2891244" y="2988511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thám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tử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gà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cồ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B78058-8767-45F0-B458-7859E1978EAB}"/>
              </a:ext>
            </a:extLst>
          </p:cNvPr>
          <p:cNvSpPr/>
          <p:nvPr/>
        </p:nvSpPr>
        <p:spPr>
          <a:xfrm>
            <a:off x="3421598" y="2259393"/>
            <a:ext cx="1725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la om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sòm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68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915FBDE-ED1C-40C6-A48E-88F86A475DEA}"/>
              </a:ext>
            </a:extLst>
          </p:cNvPr>
          <p:cNvSpPr txBox="1"/>
          <p:nvPr/>
        </p:nvSpPr>
        <p:spPr>
          <a:xfrm>
            <a:off x="1150326" y="1519439"/>
            <a:ext cx="102497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</a:rPr>
              <a:t>Tóm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cổ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kẻ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trộm</a:t>
            </a:r>
            <a:endParaRPr lang="en-US" sz="2400" b="1" dirty="0">
              <a:latin typeface="UTM Avo" panose="02040603050506020204" pitchFamily="18" charset="0"/>
            </a:endParaRPr>
          </a:p>
          <a:p>
            <a:pPr algn="just"/>
            <a:r>
              <a:rPr lang="en-US" sz="2400" dirty="0" err="1">
                <a:latin typeface="UTM Avo" panose="02040603050506020204" pitchFamily="18" charset="0"/>
              </a:rPr>
              <a:t>Quạ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ghé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xóm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m</a:t>
            </a:r>
            <a:r>
              <a:rPr lang="vi-VN" sz="2400" dirty="0">
                <a:latin typeface="UTM Avo" panose="02040603050506020204" pitchFamily="18" charset="0"/>
              </a:rPr>
              <a:t>ơ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ngờ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ngợ</a:t>
            </a:r>
            <a:r>
              <a:rPr lang="en-US" sz="2400" dirty="0">
                <a:latin typeface="UTM Avo" panose="02040603050506020204" pitchFamily="18" charset="0"/>
              </a:rPr>
              <a:t>: “</a:t>
            </a:r>
            <a:r>
              <a:rPr lang="en-US" sz="2400" dirty="0" err="1">
                <a:latin typeface="UTM Avo" panose="02040603050506020204" pitchFamily="18" charset="0"/>
              </a:rPr>
              <a:t>Quạ</a:t>
            </a:r>
            <a:r>
              <a:rPr lang="en-US" sz="2400" dirty="0">
                <a:latin typeface="UTM Avo" panose="02040603050506020204" pitchFamily="18" charset="0"/>
              </a:rPr>
              <a:t> la </a:t>
            </a:r>
            <a:r>
              <a:rPr lang="en-US" sz="2400" dirty="0" err="1">
                <a:latin typeface="UTM Avo" panose="02040603050506020204" pitchFamily="18" charset="0"/>
              </a:rPr>
              <a:t>cà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làm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gì</a:t>
            </a:r>
            <a:r>
              <a:rPr lang="en-US" sz="2400" dirty="0">
                <a:latin typeface="UTM Avo" panose="02040603050506020204" pitchFamily="18" charset="0"/>
              </a:rPr>
              <a:t>?”.</a:t>
            </a:r>
          </a:p>
          <a:p>
            <a:pPr algn="just"/>
            <a:r>
              <a:rPr lang="en-US" sz="2400" dirty="0" err="1">
                <a:latin typeface="UTM Avo" panose="02040603050506020204" pitchFamily="18" charset="0"/>
              </a:rPr>
              <a:t>Sớm</a:t>
            </a:r>
            <a:r>
              <a:rPr lang="en-US" sz="2400" dirty="0">
                <a:latin typeface="UTM Avo" panose="02040603050506020204" pitchFamily="18" charset="0"/>
              </a:rPr>
              <a:t> ra,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tía</a:t>
            </a:r>
            <a:r>
              <a:rPr lang="en-US" sz="2400" dirty="0">
                <a:latin typeface="UTM Avo" panose="02040603050506020204" pitchFamily="18" charset="0"/>
              </a:rPr>
              <a:t> la om </a:t>
            </a:r>
            <a:r>
              <a:rPr lang="en-US" sz="2400" dirty="0" err="1">
                <a:latin typeface="UTM Avo" panose="02040603050506020204" pitchFamily="18" charset="0"/>
              </a:rPr>
              <a:t>sòm</a:t>
            </a:r>
            <a:r>
              <a:rPr lang="en-US" sz="2400" dirty="0">
                <a:latin typeface="UTM Avo" panose="02040603050506020204" pitchFamily="18" charset="0"/>
              </a:rPr>
              <a:t>: “</a:t>
            </a:r>
            <a:r>
              <a:rPr lang="en-US" sz="2400" dirty="0" err="1">
                <a:latin typeface="UTM Avo" panose="020406030505060202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trộm</a:t>
            </a:r>
            <a:r>
              <a:rPr lang="en-US" sz="2400" dirty="0">
                <a:latin typeface="UTM Avo" panose="02040603050506020204" pitchFamily="18" charset="0"/>
              </a:rPr>
              <a:t>!”.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m</a:t>
            </a:r>
            <a:r>
              <a:rPr lang="vi-VN" sz="2400" dirty="0">
                <a:latin typeface="UTM Avo" panose="02040603050506020204" pitchFamily="18" charset="0"/>
              </a:rPr>
              <a:t>ơ</a:t>
            </a:r>
            <a:r>
              <a:rPr lang="en-US" sz="2400" dirty="0">
                <a:latin typeface="UTM Avo" panose="02040603050506020204" pitchFamily="18" charset="0"/>
              </a:rPr>
              <a:t> than: “</a:t>
            </a:r>
            <a:r>
              <a:rPr lang="en-US" sz="2400" dirty="0" err="1">
                <a:latin typeface="UTM Avo" panose="020406030505060202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kẻ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nhí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.”.</a:t>
            </a:r>
          </a:p>
          <a:p>
            <a:pPr algn="just"/>
            <a:r>
              <a:rPr lang="en-US" sz="2400" dirty="0" err="1">
                <a:latin typeface="UTM Avo" panose="02040603050506020204" pitchFamily="18" charset="0"/>
              </a:rPr>
              <a:t>Vừa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đó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thám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từ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cồ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tóm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cổ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quạ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Cả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xóm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ùa</a:t>
            </a:r>
            <a:r>
              <a:rPr lang="en-US" sz="2400" dirty="0">
                <a:latin typeface="UTM Avo" panose="02040603050506020204" pitchFamily="18" charset="0"/>
              </a:rPr>
              <a:t> ra, </a:t>
            </a:r>
            <a:r>
              <a:rPr lang="en-US" sz="2400" dirty="0" err="1">
                <a:latin typeface="UTM Avo" panose="02040603050506020204" pitchFamily="18" charset="0"/>
              </a:rPr>
              <a:t>quạ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quá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 algn="r"/>
            <a:r>
              <a:rPr lang="en-US" sz="2400" dirty="0" err="1">
                <a:latin typeface="UTM Avo" panose="02040603050506020204" pitchFamily="18" charset="0"/>
              </a:rPr>
              <a:t>Phỏng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theo</a:t>
            </a:r>
            <a:r>
              <a:rPr lang="en-US" sz="2400" dirty="0">
                <a:latin typeface="UTM Avo" panose="02040603050506020204" pitchFamily="18" charset="0"/>
              </a:rPr>
              <a:t> PHONG THU</a:t>
            </a:r>
          </a:p>
        </p:txBody>
      </p:sp>
      <p:sp>
        <p:nvSpPr>
          <p:cNvPr id="8" name="Star: 6 Points 7">
            <a:extLst>
              <a:ext uri="{FF2B5EF4-FFF2-40B4-BE49-F238E27FC236}">
                <a16:creationId xmlns:a16="http://schemas.microsoft.com/office/drawing/2014/main" id="{995E8714-92A8-4479-9403-58D39DA84F7A}"/>
              </a:ext>
            </a:extLst>
          </p:cNvPr>
          <p:cNvSpPr/>
          <p:nvPr/>
        </p:nvSpPr>
        <p:spPr>
          <a:xfrm>
            <a:off x="942025" y="1732431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9" name="Star: 6 Points 8">
            <a:extLst>
              <a:ext uri="{FF2B5EF4-FFF2-40B4-BE49-F238E27FC236}">
                <a16:creationId xmlns:a16="http://schemas.microsoft.com/office/drawing/2014/main" id="{E0F354D7-687D-444C-8641-4BC7A7D153FC}"/>
              </a:ext>
            </a:extLst>
          </p:cNvPr>
          <p:cNvSpPr/>
          <p:nvPr/>
        </p:nvSpPr>
        <p:spPr>
          <a:xfrm>
            <a:off x="3705226" y="1519439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85853609-BA20-449E-B140-3AF416F8AB71}"/>
              </a:ext>
            </a:extLst>
          </p:cNvPr>
          <p:cNvSpPr/>
          <p:nvPr/>
        </p:nvSpPr>
        <p:spPr>
          <a:xfrm>
            <a:off x="6287054" y="1709137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06EB00A1-84D0-4F3E-8E6E-B3092F048E04}"/>
              </a:ext>
            </a:extLst>
          </p:cNvPr>
          <p:cNvSpPr/>
          <p:nvPr/>
        </p:nvSpPr>
        <p:spPr>
          <a:xfrm>
            <a:off x="808741" y="2223487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2" name="Star: 6 Points 11">
            <a:extLst>
              <a:ext uri="{FF2B5EF4-FFF2-40B4-BE49-F238E27FC236}">
                <a16:creationId xmlns:a16="http://schemas.microsoft.com/office/drawing/2014/main" id="{EC12DBF0-D80D-419D-BE1F-4E6DE9FA275A}"/>
              </a:ext>
            </a:extLst>
          </p:cNvPr>
          <p:cNvSpPr/>
          <p:nvPr/>
        </p:nvSpPr>
        <p:spPr>
          <a:xfrm>
            <a:off x="4977244" y="2152884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13" name="Star: 6 Points 12">
            <a:extLst>
              <a:ext uri="{FF2B5EF4-FFF2-40B4-BE49-F238E27FC236}">
                <a16:creationId xmlns:a16="http://schemas.microsoft.com/office/drawing/2014/main" id="{9D65E683-B872-449A-8152-E84BA80BDE77}"/>
              </a:ext>
            </a:extLst>
          </p:cNvPr>
          <p:cNvSpPr/>
          <p:nvPr/>
        </p:nvSpPr>
        <p:spPr>
          <a:xfrm>
            <a:off x="6685152" y="2174858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14" name="Star: 6 Points 13">
            <a:extLst>
              <a:ext uri="{FF2B5EF4-FFF2-40B4-BE49-F238E27FC236}">
                <a16:creationId xmlns:a16="http://schemas.microsoft.com/office/drawing/2014/main" id="{932FE5DB-0DD6-4BA0-9DE9-B15825E5168C}"/>
              </a:ext>
            </a:extLst>
          </p:cNvPr>
          <p:cNvSpPr/>
          <p:nvPr/>
        </p:nvSpPr>
        <p:spPr>
          <a:xfrm>
            <a:off x="886256" y="2883991"/>
            <a:ext cx="31984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8</a:t>
            </a:r>
          </a:p>
        </p:txBody>
      </p:sp>
      <p:sp>
        <p:nvSpPr>
          <p:cNvPr id="15" name="Star: 6 Points 14">
            <a:extLst>
              <a:ext uri="{FF2B5EF4-FFF2-40B4-BE49-F238E27FC236}">
                <a16:creationId xmlns:a16="http://schemas.microsoft.com/office/drawing/2014/main" id="{16C6718F-1100-491A-B6B2-F10FD9B50BC0}"/>
              </a:ext>
            </a:extLst>
          </p:cNvPr>
          <p:cNvSpPr/>
          <p:nvPr/>
        </p:nvSpPr>
        <p:spPr>
          <a:xfrm>
            <a:off x="6842960" y="2827694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9</a:t>
            </a:r>
          </a:p>
        </p:txBody>
      </p:sp>
      <p:sp>
        <p:nvSpPr>
          <p:cNvPr id="2" name="Star: 6 Points 1">
            <a:extLst>
              <a:ext uri="{FF2B5EF4-FFF2-40B4-BE49-F238E27FC236}">
                <a16:creationId xmlns:a16="http://schemas.microsoft.com/office/drawing/2014/main" id="{F6FFB6B1-8C91-4243-83C4-E6EAD1FF33BA}"/>
              </a:ext>
            </a:extLst>
          </p:cNvPr>
          <p:cNvSpPr/>
          <p:nvPr/>
        </p:nvSpPr>
        <p:spPr>
          <a:xfrm>
            <a:off x="8942382" y="2081742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9620" b="6333"/>
          <a:stretch/>
        </p:blipFill>
        <p:spPr>
          <a:xfrm>
            <a:off x="2152649" y="3997619"/>
            <a:ext cx="7767741" cy="216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559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915FBDE-ED1C-40C6-A48E-88F86A475DEA}"/>
              </a:ext>
            </a:extLst>
          </p:cNvPr>
          <p:cNvSpPr txBox="1"/>
          <p:nvPr/>
        </p:nvSpPr>
        <p:spPr>
          <a:xfrm>
            <a:off x="1150326" y="1519439"/>
            <a:ext cx="102497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Tóm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cổ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kẻ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trộm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Quạ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ghé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xóm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m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Quạ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la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?”.</a:t>
            </a:r>
          </a:p>
          <a:p>
            <a:pPr lvl="0" algn="just"/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</a:rPr>
              <a:t>Sớm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</a:rPr>
              <a:t> ra,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</a:rPr>
              <a:t>gà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</a:rPr>
              <a:t>tía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</a:rPr>
              <a:t> la om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</a:rPr>
              <a:t>sòm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</a:rPr>
              <a:t>: “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</a:rPr>
              <a:t>trộm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</a:rPr>
              <a:t>!”.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</a:rPr>
              <a:t>Gà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</a:rPr>
              <a:t> m</a:t>
            </a:r>
            <a:r>
              <a:rPr lang="vi-VN" sz="2400" dirty="0">
                <a:solidFill>
                  <a:prstClr val="black"/>
                </a:solidFill>
                <a:latin typeface="UTM Avo" panose="02040603050506020204" pitchFamily="18" charset="0"/>
              </a:rPr>
              <a:t>ơ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</a:rPr>
              <a:t> than: “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</a:rPr>
              <a:t>kẻ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</a:rPr>
              <a:t>đã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</a:rPr>
              <a:t>tha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</a:rPr>
              <a:t>gà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</a:rPr>
              <a:t>nhí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</a:rPr>
              <a:t>đi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</a:rPr>
              <a:t>.”.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Vừa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thám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quạ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xóm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ùa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ra,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quạ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quá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Phỏng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PHONG THU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9620" b="6333"/>
          <a:stretch/>
        </p:blipFill>
        <p:spPr>
          <a:xfrm>
            <a:off x="2152649" y="3997619"/>
            <a:ext cx="7767741" cy="2169764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80FC9CFA-C059-4C93-BBCD-605C76AE9514}"/>
              </a:ext>
            </a:extLst>
          </p:cNvPr>
          <p:cNvSpPr/>
          <p:nvPr/>
        </p:nvSpPr>
        <p:spPr>
          <a:xfrm>
            <a:off x="702737" y="1808853"/>
            <a:ext cx="447589" cy="422034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970D42B-3B45-4883-8FF9-5AE77872A1E7}"/>
              </a:ext>
            </a:extLst>
          </p:cNvPr>
          <p:cNvSpPr/>
          <p:nvPr/>
        </p:nvSpPr>
        <p:spPr>
          <a:xfrm>
            <a:off x="702733" y="2275635"/>
            <a:ext cx="447589" cy="42203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69EEC94-B3E3-4EE8-B7BD-1BA8BC4BBB85}"/>
              </a:ext>
            </a:extLst>
          </p:cNvPr>
          <p:cNvSpPr/>
          <p:nvPr/>
        </p:nvSpPr>
        <p:spPr>
          <a:xfrm>
            <a:off x="702733" y="2740603"/>
            <a:ext cx="447589" cy="422034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8A6822-C2BA-449A-B135-ACFA2766A3AF}"/>
              </a:ext>
            </a:extLst>
          </p:cNvPr>
          <p:cNvSpPr/>
          <p:nvPr/>
        </p:nvSpPr>
        <p:spPr>
          <a:xfrm>
            <a:off x="1140492" y="1884578"/>
            <a:ext cx="8603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9303CD"/>
                </a:solidFill>
                <a:latin typeface="UTM Avo" panose="02040603050506020204" pitchFamily="18" charset="0"/>
              </a:rPr>
              <a:t>Quạ</a:t>
            </a:r>
            <a:r>
              <a:rPr lang="en-US" sz="2400" dirty="0">
                <a:solidFill>
                  <a:srgbClr val="9303CD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9303CD"/>
                </a:solidFill>
                <a:latin typeface="UTM Avo" panose="02040603050506020204" pitchFamily="18" charset="0"/>
              </a:rPr>
              <a:t>ghé</a:t>
            </a:r>
            <a:r>
              <a:rPr lang="en-US" sz="2400" dirty="0">
                <a:solidFill>
                  <a:srgbClr val="9303CD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9303CD"/>
                </a:solidFill>
                <a:latin typeface="UTM Avo" panose="02040603050506020204" pitchFamily="18" charset="0"/>
              </a:rPr>
              <a:t>xóm</a:t>
            </a:r>
            <a:r>
              <a:rPr lang="en-US" sz="2400" dirty="0">
                <a:solidFill>
                  <a:srgbClr val="9303CD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9303CD"/>
                </a:solidFill>
                <a:latin typeface="UTM Avo" panose="02040603050506020204" pitchFamily="18" charset="0"/>
              </a:rPr>
              <a:t>gà</a:t>
            </a:r>
            <a:r>
              <a:rPr lang="en-US" sz="2400" dirty="0">
                <a:solidFill>
                  <a:srgbClr val="9303CD"/>
                </a:solidFill>
                <a:latin typeface="UTM Avo" panose="02040603050506020204" pitchFamily="18" charset="0"/>
              </a:rPr>
              <a:t>. </a:t>
            </a:r>
            <a:r>
              <a:rPr lang="en-US" sz="2400" dirty="0" err="1">
                <a:solidFill>
                  <a:srgbClr val="9303CD"/>
                </a:solidFill>
                <a:latin typeface="UTM Avo" panose="02040603050506020204" pitchFamily="18" charset="0"/>
              </a:rPr>
              <a:t>Gà</a:t>
            </a:r>
            <a:r>
              <a:rPr lang="en-US" sz="2400" dirty="0">
                <a:solidFill>
                  <a:srgbClr val="9303CD"/>
                </a:solidFill>
                <a:latin typeface="UTM Avo" panose="02040603050506020204" pitchFamily="18" charset="0"/>
              </a:rPr>
              <a:t> m</a:t>
            </a:r>
            <a:r>
              <a:rPr lang="vi-VN" sz="2400" dirty="0">
                <a:solidFill>
                  <a:srgbClr val="9303CD"/>
                </a:solidFill>
                <a:latin typeface="UTM Avo" panose="02040603050506020204" pitchFamily="18" charset="0"/>
              </a:rPr>
              <a:t>ơ</a:t>
            </a:r>
            <a:r>
              <a:rPr lang="en-US" sz="2400" dirty="0">
                <a:solidFill>
                  <a:srgbClr val="9303CD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9303CD"/>
                </a:solidFill>
                <a:latin typeface="UTM Avo" panose="02040603050506020204" pitchFamily="18" charset="0"/>
              </a:rPr>
              <a:t>ngờ</a:t>
            </a:r>
            <a:r>
              <a:rPr lang="en-US" sz="2400" dirty="0">
                <a:solidFill>
                  <a:srgbClr val="9303CD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9303CD"/>
                </a:solidFill>
                <a:latin typeface="UTM Avo" panose="02040603050506020204" pitchFamily="18" charset="0"/>
              </a:rPr>
              <a:t>ngợ</a:t>
            </a:r>
            <a:r>
              <a:rPr lang="en-US" sz="2400" dirty="0">
                <a:solidFill>
                  <a:srgbClr val="9303CD"/>
                </a:solidFill>
                <a:latin typeface="UTM Avo" panose="02040603050506020204" pitchFamily="18" charset="0"/>
              </a:rPr>
              <a:t>: “</a:t>
            </a:r>
            <a:r>
              <a:rPr lang="en-US" sz="2400" dirty="0" err="1">
                <a:solidFill>
                  <a:srgbClr val="9303CD"/>
                </a:solidFill>
                <a:latin typeface="UTM Avo" panose="02040603050506020204" pitchFamily="18" charset="0"/>
              </a:rPr>
              <a:t>Quạ</a:t>
            </a:r>
            <a:r>
              <a:rPr lang="en-US" sz="2400" dirty="0">
                <a:solidFill>
                  <a:srgbClr val="9303CD"/>
                </a:solidFill>
                <a:latin typeface="UTM Avo" panose="02040603050506020204" pitchFamily="18" charset="0"/>
              </a:rPr>
              <a:t> la </a:t>
            </a:r>
            <a:r>
              <a:rPr lang="en-US" sz="2400" dirty="0" err="1">
                <a:solidFill>
                  <a:srgbClr val="9303CD"/>
                </a:solidFill>
                <a:latin typeface="UTM Avo" panose="02040603050506020204" pitchFamily="18" charset="0"/>
              </a:rPr>
              <a:t>cà</a:t>
            </a:r>
            <a:r>
              <a:rPr lang="en-US" sz="2400" dirty="0">
                <a:solidFill>
                  <a:srgbClr val="9303CD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9303CD"/>
                </a:solidFill>
                <a:latin typeface="UTM Avo" panose="02040603050506020204" pitchFamily="18" charset="0"/>
              </a:rPr>
              <a:t>làm</a:t>
            </a:r>
            <a:r>
              <a:rPr lang="en-US" sz="2400" dirty="0">
                <a:solidFill>
                  <a:srgbClr val="9303CD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9303CD"/>
                </a:solidFill>
                <a:latin typeface="UTM Avo" panose="02040603050506020204" pitchFamily="18" charset="0"/>
              </a:rPr>
              <a:t>gì</a:t>
            </a:r>
            <a:r>
              <a:rPr lang="en-US" sz="2400" dirty="0">
                <a:solidFill>
                  <a:srgbClr val="9303CD"/>
                </a:solidFill>
                <a:latin typeface="UTM Avo" panose="02040603050506020204" pitchFamily="18" charset="0"/>
              </a:rPr>
              <a:t>?”.</a:t>
            </a:r>
            <a:endParaRPr lang="en-US" sz="2400" dirty="0">
              <a:solidFill>
                <a:srgbClr val="9303CD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515BF1-E387-440D-86F6-15E7550AF2EB}"/>
              </a:ext>
            </a:extLst>
          </p:cNvPr>
          <p:cNvSpPr txBox="1"/>
          <p:nvPr/>
        </p:nvSpPr>
        <p:spPr>
          <a:xfrm>
            <a:off x="1150324" y="2243307"/>
            <a:ext cx="10249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400" dirty="0" err="1">
                <a:solidFill>
                  <a:srgbClr val="FC8957"/>
                </a:solidFill>
                <a:latin typeface="UTM Avo" panose="02040603050506020204" pitchFamily="18" charset="0"/>
              </a:rPr>
              <a:t>Sớm</a:t>
            </a:r>
            <a:r>
              <a:rPr lang="en-US" sz="2400" dirty="0">
                <a:solidFill>
                  <a:srgbClr val="FC8957"/>
                </a:solidFill>
                <a:latin typeface="UTM Avo" panose="02040603050506020204" pitchFamily="18" charset="0"/>
              </a:rPr>
              <a:t> ra, </a:t>
            </a:r>
            <a:r>
              <a:rPr lang="en-US" sz="2400" dirty="0" err="1">
                <a:solidFill>
                  <a:srgbClr val="FC8957"/>
                </a:solidFill>
                <a:latin typeface="UTM Avo" panose="02040603050506020204" pitchFamily="18" charset="0"/>
              </a:rPr>
              <a:t>gà</a:t>
            </a:r>
            <a:r>
              <a:rPr lang="en-US" sz="2400" dirty="0">
                <a:solidFill>
                  <a:srgbClr val="FC8957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C8957"/>
                </a:solidFill>
                <a:latin typeface="UTM Avo" panose="02040603050506020204" pitchFamily="18" charset="0"/>
              </a:rPr>
              <a:t>tía</a:t>
            </a:r>
            <a:r>
              <a:rPr lang="en-US" sz="2400" dirty="0">
                <a:solidFill>
                  <a:srgbClr val="FC8957"/>
                </a:solidFill>
                <a:latin typeface="UTM Avo" panose="02040603050506020204" pitchFamily="18" charset="0"/>
              </a:rPr>
              <a:t> la om </a:t>
            </a:r>
            <a:r>
              <a:rPr lang="en-US" sz="2400" dirty="0" err="1">
                <a:solidFill>
                  <a:srgbClr val="FC8957"/>
                </a:solidFill>
                <a:latin typeface="UTM Avo" panose="02040603050506020204" pitchFamily="18" charset="0"/>
              </a:rPr>
              <a:t>sòm</a:t>
            </a:r>
            <a:r>
              <a:rPr lang="en-US" sz="2400" dirty="0">
                <a:solidFill>
                  <a:srgbClr val="FC8957"/>
                </a:solidFill>
                <a:latin typeface="UTM Avo" panose="02040603050506020204" pitchFamily="18" charset="0"/>
              </a:rPr>
              <a:t>: “</a:t>
            </a:r>
            <a:r>
              <a:rPr lang="en-US" sz="2400" dirty="0" err="1">
                <a:solidFill>
                  <a:srgbClr val="FC8957"/>
                </a:solidFill>
                <a:latin typeface="UTM Avo" panose="02040603050506020204" pitchFamily="18" charset="0"/>
              </a:rPr>
              <a:t>Có</a:t>
            </a:r>
            <a:r>
              <a:rPr lang="en-US" sz="2400" dirty="0">
                <a:solidFill>
                  <a:srgbClr val="FC8957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C8957"/>
                </a:solidFill>
                <a:latin typeface="UTM Avo" panose="02040603050506020204" pitchFamily="18" charset="0"/>
              </a:rPr>
              <a:t>trộm</a:t>
            </a:r>
            <a:r>
              <a:rPr lang="en-US" sz="2400" dirty="0">
                <a:solidFill>
                  <a:srgbClr val="FC8957"/>
                </a:solidFill>
                <a:latin typeface="UTM Avo" panose="02040603050506020204" pitchFamily="18" charset="0"/>
              </a:rPr>
              <a:t>!”. </a:t>
            </a:r>
            <a:r>
              <a:rPr lang="en-US" sz="2400" dirty="0" err="1">
                <a:solidFill>
                  <a:srgbClr val="FC8957"/>
                </a:solidFill>
                <a:latin typeface="UTM Avo" panose="02040603050506020204" pitchFamily="18" charset="0"/>
              </a:rPr>
              <a:t>Gà</a:t>
            </a:r>
            <a:r>
              <a:rPr lang="en-US" sz="2400" dirty="0">
                <a:solidFill>
                  <a:srgbClr val="FC8957"/>
                </a:solidFill>
                <a:latin typeface="UTM Avo" panose="02040603050506020204" pitchFamily="18" charset="0"/>
              </a:rPr>
              <a:t> m</a:t>
            </a:r>
            <a:r>
              <a:rPr lang="vi-VN" sz="2400" dirty="0">
                <a:solidFill>
                  <a:srgbClr val="FC8957"/>
                </a:solidFill>
                <a:latin typeface="UTM Avo" panose="02040603050506020204" pitchFamily="18" charset="0"/>
              </a:rPr>
              <a:t>ơ</a:t>
            </a:r>
            <a:r>
              <a:rPr lang="en-US" sz="2400" dirty="0">
                <a:solidFill>
                  <a:srgbClr val="FC8957"/>
                </a:solidFill>
                <a:latin typeface="UTM Avo" panose="02040603050506020204" pitchFamily="18" charset="0"/>
              </a:rPr>
              <a:t> than: “</a:t>
            </a:r>
            <a:r>
              <a:rPr lang="en-US" sz="2400" dirty="0" err="1">
                <a:solidFill>
                  <a:srgbClr val="FC8957"/>
                </a:solidFill>
                <a:latin typeface="UTM Avo" panose="02040603050506020204" pitchFamily="18" charset="0"/>
              </a:rPr>
              <a:t>Có</a:t>
            </a:r>
            <a:r>
              <a:rPr lang="en-US" sz="2400" dirty="0">
                <a:solidFill>
                  <a:srgbClr val="FC8957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C8957"/>
                </a:solidFill>
                <a:latin typeface="UTM Avo" panose="02040603050506020204" pitchFamily="18" charset="0"/>
              </a:rPr>
              <a:t>kẻ</a:t>
            </a:r>
            <a:r>
              <a:rPr lang="en-US" sz="2400" dirty="0">
                <a:solidFill>
                  <a:srgbClr val="FC8957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C8957"/>
                </a:solidFill>
                <a:latin typeface="UTM Avo" panose="02040603050506020204" pitchFamily="18" charset="0"/>
              </a:rPr>
              <a:t>đã</a:t>
            </a:r>
            <a:r>
              <a:rPr lang="en-US" sz="2400" dirty="0">
                <a:solidFill>
                  <a:srgbClr val="FC8957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C8957"/>
                </a:solidFill>
                <a:latin typeface="UTM Avo" panose="02040603050506020204" pitchFamily="18" charset="0"/>
              </a:rPr>
              <a:t>tha</a:t>
            </a:r>
            <a:r>
              <a:rPr lang="en-US" sz="2400" dirty="0">
                <a:solidFill>
                  <a:srgbClr val="FC8957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C8957"/>
                </a:solidFill>
                <a:latin typeface="UTM Avo" panose="02040603050506020204" pitchFamily="18" charset="0"/>
              </a:rPr>
              <a:t>gà</a:t>
            </a:r>
            <a:r>
              <a:rPr lang="en-US" sz="2400" dirty="0">
                <a:solidFill>
                  <a:srgbClr val="FC8957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C8957"/>
                </a:solidFill>
                <a:latin typeface="UTM Avo" panose="02040603050506020204" pitchFamily="18" charset="0"/>
              </a:rPr>
              <a:t>nhí</a:t>
            </a:r>
            <a:r>
              <a:rPr lang="en-US" sz="2400" dirty="0">
                <a:solidFill>
                  <a:srgbClr val="FC8957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C8957"/>
                </a:solidFill>
                <a:latin typeface="UTM Avo" panose="02040603050506020204" pitchFamily="18" charset="0"/>
              </a:rPr>
              <a:t>đi</a:t>
            </a:r>
            <a:r>
              <a:rPr lang="en-US" sz="2400" dirty="0">
                <a:solidFill>
                  <a:srgbClr val="FC8957"/>
                </a:solidFill>
                <a:latin typeface="UTM Avo" panose="02040603050506020204" pitchFamily="18" charset="0"/>
              </a:rPr>
              <a:t>.”.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0D7B72-DBA3-457B-9A6C-9FD58F11CDB5}"/>
              </a:ext>
            </a:extLst>
          </p:cNvPr>
          <p:cNvSpPr txBox="1"/>
          <p:nvPr/>
        </p:nvSpPr>
        <p:spPr>
          <a:xfrm>
            <a:off x="1166090" y="2605411"/>
            <a:ext cx="10249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rgbClr val="00B050"/>
              </a:solidFill>
              <a:latin typeface="UTM Avo" panose="020406030505060202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Vừa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thám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quạ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xóm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ùa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ra,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quạ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quá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79728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4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hlinkClick r:id="rId3" action="ppaction://hlinksldjump"/>
            <a:extLst>
              <a:ext uri="{FF2B5EF4-FFF2-40B4-BE49-F238E27FC236}">
                <a16:creationId xmlns:a16="http://schemas.microsoft.com/office/drawing/2014/main" id="{EC800459-3C53-4660-9FC2-C783E32439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1" r="26597" b="-1045"/>
          <a:stretch/>
        </p:blipFill>
        <p:spPr>
          <a:xfrm>
            <a:off x="122828" y="3895509"/>
            <a:ext cx="1275906" cy="28774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84FE94-11E7-470E-B48C-BFD6E17AAE14}"/>
              </a:ext>
            </a:extLst>
          </p:cNvPr>
          <p:cNvSpPr txBox="1"/>
          <p:nvPr/>
        </p:nvSpPr>
        <p:spPr>
          <a:xfrm>
            <a:off x="1150326" y="1519439"/>
            <a:ext cx="102497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</a:rPr>
              <a:t>Tóm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cổ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kẻ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trộm</a:t>
            </a:r>
            <a:endParaRPr lang="en-US" sz="2400" b="1" dirty="0">
              <a:latin typeface="UTM Avo" panose="02040603050506020204" pitchFamily="18" charset="0"/>
            </a:endParaRPr>
          </a:p>
          <a:p>
            <a:pPr algn="just"/>
            <a:r>
              <a:rPr lang="en-US" sz="2400" dirty="0" err="1">
                <a:latin typeface="UTM Avo" panose="02040603050506020204" pitchFamily="18" charset="0"/>
              </a:rPr>
              <a:t>Quạ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ghé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xóm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m</a:t>
            </a:r>
            <a:r>
              <a:rPr lang="vi-VN" sz="2400" dirty="0">
                <a:latin typeface="UTM Avo" panose="02040603050506020204" pitchFamily="18" charset="0"/>
              </a:rPr>
              <a:t>ơ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ngờ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ngợ</a:t>
            </a:r>
            <a:r>
              <a:rPr lang="en-US" sz="2400" dirty="0">
                <a:latin typeface="UTM Avo" panose="02040603050506020204" pitchFamily="18" charset="0"/>
              </a:rPr>
              <a:t>: “</a:t>
            </a:r>
            <a:r>
              <a:rPr lang="en-US" sz="2400" dirty="0" err="1">
                <a:latin typeface="UTM Avo" panose="02040603050506020204" pitchFamily="18" charset="0"/>
              </a:rPr>
              <a:t>Quạ</a:t>
            </a:r>
            <a:r>
              <a:rPr lang="en-US" sz="2400" dirty="0">
                <a:latin typeface="UTM Avo" panose="02040603050506020204" pitchFamily="18" charset="0"/>
              </a:rPr>
              <a:t> la </a:t>
            </a:r>
            <a:r>
              <a:rPr lang="en-US" sz="2400" dirty="0" err="1">
                <a:latin typeface="UTM Avo" panose="02040603050506020204" pitchFamily="18" charset="0"/>
              </a:rPr>
              <a:t>cà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làm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gì</a:t>
            </a:r>
            <a:r>
              <a:rPr lang="en-US" sz="2400" dirty="0">
                <a:latin typeface="UTM Avo" panose="02040603050506020204" pitchFamily="18" charset="0"/>
              </a:rPr>
              <a:t>?”.</a:t>
            </a:r>
          </a:p>
          <a:p>
            <a:pPr algn="just"/>
            <a:r>
              <a:rPr lang="en-US" sz="2400" dirty="0" err="1">
                <a:latin typeface="UTM Avo" panose="02040603050506020204" pitchFamily="18" charset="0"/>
              </a:rPr>
              <a:t>Sớm</a:t>
            </a:r>
            <a:r>
              <a:rPr lang="en-US" sz="2400" dirty="0">
                <a:latin typeface="UTM Avo" panose="02040603050506020204" pitchFamily="18" charset="0"/>
              </a:rPr>
              <a:t> ra,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tía</a:t>
            </a:r>
            <a:r>
              <a:rPr lang="en-US" sz="2400" dirty="0">
                <a:latin typeface="UTM Avo" panose="02040603050506020204" pitchFamily="18" charset="0"/>
              </a:rPr>
              <a:t> la om </a:t>
            </a:r>
            <a:r>
              <a:rPr lang="en-US" sz="2400" dirty="0" err="1">
                <a:latin typeface="UTM Avo" panose="02040603050506020204" pitchFamily="18" charset="0"/>
              </a:rPr>
              <a:t>sòm</a:t>
            </a:r>
            <a:r>
              <a:rPr lang="en-US" sz="2400" dirty="0">
                <a:latin typeface="UTM Avo" panose="02040603050506020204" pitchFamily="18" charset="0"/>
              </a:rPr>
              <a:t>: “</a:t>
            </a:r>
            <a:r>
              <a:rPr lang="en-US" sz="2400" dirty="0" err="1">
                <a:latin typeface="UTM Avo" panose="020406030505060202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trộm</a:t>
            </a:r>
            <a:r>
              <a:rPr lang="en-US" sz="2400" dirty="0">
                <a:latin typeface="UTM Avo" panose="02040603050506020204" pitchFamily="18" charset="0"/>
              </a:rPr>
              <a:t>!”.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m</a:t>
            </a:r>
            <a:r>
              <a:rPr lang="vi-VN" sz="2400" dirty="0">
                <a:latin typeface="UTM Avo" panose="02040603050506020204" pitchFamily="18" charset="0"/>
              </a:rPr>
              <a:t>ơ</a:t>
            </a:r>
            <a:r>
              <a:rPr lang="en-US" sz="2400" dirty="0">
                <a:latin typeface="UTM Avo" panose="02040603050506020204" pitchFamily="18" charset="0"/>
              </a:rPr>
              <a:t> than: “</a:t>
            </a:r>
            <a:r>
              <a:rPr lang="en-US" sz="2400" dirty="0" err="1">
                <a:latin typeface="UTM Avo" panose="020406030505060202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kẻ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nhí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.”.</a:t>
            </a:r>
          </a:p>
          <a:p>
            <a:pPr algn="just"/>
            <a:r>
              <a:rPr lang="en-US" sz="2400" dirty="0" err="1">
                <a:latin typeface="UTM Avo" panose="02040603050506020204" pitchFamily="18" charset="0"/>
              </a:rPr>
              <a:t>Vừa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đó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thám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từ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cồ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tóm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cổ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quạ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Cả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xóm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ùa</a:t>
            </a:r>
            <a:r>
              <a:rPr lang="en-US" sz="2400" dirty="0">
                <a:latin typeface="UTM Avo" panose="02040603050506020204" pitchFamily="18" charset="0"/>
              </a:rPr>
              <a:t> ra, </a:t>
            </a:r>
            <a:r>
              <a:rPr lang="en-US" sz="2400" dirty="0" err="1">
                <a:latin typeface="UTM Avo" panose="02040603050506020204" pitchFamily="18" charset="0"/>
              </a:rPr>
              <a:t>quạ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quá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 algn="r"/>
            <a:r>
              <a:rPr lang="en-US" sz="2400" dirty="0" err="1">
                <a:latin typeface="UTM Avo" panose="02040603050506020204" pitchFamily="18" charset="0"/>
              </a:rPr>
              <a:t>Phỏng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theo</a:t>
            </a:r>
            <a:r>
              <a:rPr lang="en-US" sz="2400" dirty="0">
                <a:latin typeface="UTM Avo" panose="02040603050506020204" pitchFamily="18" charset="0"/>
              </a:rPr>
              <a:t> PHONG THU</a:t>
            </a:r>
          </a:p>
        </p:txBody>
      </p:sp>
    </p:spTree>
    <p:extLst>
      <p:ext uri="{BB962C8B-B14F-4D97-AF65-F5344CB8AC3E}">
        <p14:creationId xmlns:p14="http://schemas.microsoft.com/office/powerpoint/2010/main" val="20136803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DE7BE8-2DBB-485D-BC1A-D3174F9081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63" t="62222" r="43437" b="33055"/>
          <a:stretch/>
        </p:blipFill>
        <p:spPr>
          <a:xfrm>
            <a:off x="3515629" y="666972"/>
            <a:ext cx="5762625" cy="47098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9A1A6C-523A-4B31-8EB9-2C387B530EE4}"/>
              </a:ext>
            </a:extLst>
          </p:cNvPr>
          <p:cNvSpPr/>
          <p:nvPr/>
        </p:nvSpPr>
        <p:spPr>
          <a:xfrm>
            <a:off x="209107" y="3540529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UTM Avo" panose="02040603050506020204" pitchFamily="18" charset="0"/>
              </a:rPr>
              <a:t>Gà</a:t>
            </a:r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pitchFamily="18" charset="0"/>
              </a:rPr>
              <a:t>cồ</a:t>
            </a:r>
            <a:endParaRPr lang="en-US" sz="28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43F9C7-8E94-434D-80B6-00EFC3D8B4C4}"/>
              </a:ext>
            </a:extLst>
          </p:cNvPr>
          <p:cNvSpPr/>
          <p:nvPr/>
        </p:nvSpPr>
        <p:spPr>
          <a:xfrm>
            <a:off x="2473842" y="3540529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UTM Avo" panose="02040603050506020204" pitchFamily="18" charset="0"/>
              </a:rPr>
              <a:t>Quạ</a:t>
            </a:r>
            <a:endParaRPr lang="en-US" sz="28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6CEB60-13A0-4029-806B-AA99389D226B}"/>
              </a:ext>
            </a:extLst>
          </p:cNvPr>
          <p:cNvSpPr/>
          <p:nvPr/>
        </p:nvSpPr>
        <p:spPr>
          <a:xfrm>
            <a:off x="4949344" y="3540529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UTM Avo" panose="02040603050506020204" pitchFamily="18" charset="0"/>
              </a:rPr>
              <a:t>Gà</a:t>
            </a:r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pitchFamily="18" charset="0"/>
              </a:rPr>
              <a:t>tía</a:t>
            </a:r>
            <a:endParaRPr lang="en-US" sz="28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28F12C-B606-4E74-8FCE-461AC4735D06}"/>
              </a:ext>
            </a:extLst>
          </p:cNvPr>
          <p:cNvSpPr/>
          <p:nvPr/>
        </p:nvSpPr>
        <p:spPr>
          <a:xfrm>
            <a:off x="7357952" y="3540529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C00000"/>
                </a:solidFill>
                <a:latin typeface="UTM Avo" panose="02040603050506020204" pitchFamily="18" charset="0"/>
              </a:rPr>
              <a:t>Gà nhí</a:t>
            </a:r>
            <a:endParaRPr lang="en-US" sz="28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E2DBF3-41C9-41FA-9D19-52E460E78059}"/>
              </a:ext>
            </a:extLst>
          </p:cNvPr>
          <p:cNvSpPr/>
          <p:nvPr/>
        </p:nvSpPr>
        <p:spPr>
          <a:xfrm>
            <a:off x="9572625" y="3540529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C00000"/>
                </a:solidFill>
                <a:latin typeface="UTM Avo" panose="02040603050506020204" pitchFamily="18" charset="0"/>
              </a:rPr>
              <a:t>Gà mơ</a:t>
            </a:r>
            <a:endParaRPr lang="en-US" sz="28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14" name="Picture 13">
            <a:hlinkClick r:id="rId4" action="ppaction://hlinksldjump"/>
            <a:extLst>
              <a:ext uri="{FF2B5EF4-FFF2-40B4-BE49-F238E27FC236}">
                <a16:creationId xmlns:a16="http://schemas.microsoft.com/office/drawing/2014/main" id="{4B1108A0-5A6F-4C36-B549-7ADDF04693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1" r="26597" b="-1045"/>
          <a:stretch/>
        </p:blipFill>
        <p:spPr>
          <a:xfrm>
            <a:off x="11098196" y="4391247"/>
            <a:ext cx="1093804" cy="24667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059" y="1478976"/>
            <a:ext cx="11333482" cy="186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68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D03B30-7284-4AF9-957F-E504688317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000" t="19380" r="25698" b="45582"/>
          <a:stretch/>
        </p:blipFill>
        <p:spPr>
          <a:xfrm>
            <a:off x="708837" y="792125"/>
            <a:ext cx="10845210" cy="3604437"/>
          </a:xfrm>
          <a:prstGeom prst="rect">
            <a:avLst/>
          </a:prstGeom>
        </p:spPr>
      </p:pic>
      <p:pic>
        <p:nvPicPr>
          <p:cNvPr id="6" name="HopeYou-V.A-3640547.mp3">
            <a:hlinkClick r:id="" action="ppaction://media"/>
            <a:extLst>
              <a:ext uri="{FF2B5EF4-FFF2-40B4-BE49-F238E27FC236}">
                <a16:creationId xmlns:a16="http://schemas.microsoft.com/office/drawing/2014/main" id="{B0931E6A-91D7-4ED4-8591-2777AAA565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7237" y="5936776"/>
            <a:ext cx="787884" cy="7878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8906FEB-B78A-4DFF-9063-A6C5F73A75CA}"/>
              </a:ext>
            </a:extLst>
          </p:cNvPr>
          <p:cNvSpPr/>
          <p:nvPr/>
        </p:nvSpPr>
        <p:spPr>
          <a:xfrm>
            <a:off x="6463795" y="1864947"/>
            <a:ext cx="2179674" cy="8293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UTM Avo" panose="02040603050506020204" pitchFamily="18" charset="0"/>
              </a:rPr>
              <a:t>tha</a:t>
            </a:r>
            <a:endParaRPr lang="en-US" sz="28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013E35-E531-4886-8D42-25B19B24C741}"/>
              </a:ext>
            </a:extLst>
          </p:cNvPr>
          <p:cNvSpPr/>
          <p:nvPr/>
        </p:nvSpPr>
        <p:spPr>
          <a:xfrm>
            <a:off x="5170968" y="3317358"/>
            <a:ext cx="1920948" cy="8293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UTM Avo" panose="02040603050506020204" pitchFamily="18" charset="0"/>
              </a:rPr>
              <a:t>tóm</a:t>
            </a:r>
            <a:endParaRPr lang="en-US" sz="28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7A7DD4-F420-4C56-ACB7-AD93E3AE416F}"/>
              </a:ext>
            </a:extLst>
          </p:cNvPr>
          <p:cNvSpPr/>
          <p:nvPr/>
        </p:nvSpPr>
        <p:spPr>
          <a:xfrm>
            <a:off x="7145081" y="3317358"/>
            <a:ext cx="1920948" cy="8293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C00000"/>
                </a:solidFill>
                <a:latin typeface="UTM Avo" panose="02040603050506020204" pitchFamily="18" charset="0"/>
              </a:rPr>
              <a:t>cổ</a:t>
            </a:r>
            <a:endParaRPr lang="en-US" sz="28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13493" y="2023883"/>
            <a:ext cx="1168837" cy="570460"/>
          </a:xfrm>
          <a:prstGeom prst="rect">
            <a:avLst/>
          </a:prstGeom>
          <a:solidFill>
            <a:srgbClr val="FDD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nhí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209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85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3728.pptx"/>
</p:tagLst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HOC10 TEMPLATE</Template>
  <TotalTime>0</TotalTime>
  <Words>466</Words>
  <Application>Microsoft Office PowerPoint</Application>
  <PresentationFormat>Widescreen</PresentationFormat>
  <Paragraphs>65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.VnAvant</vt:lpstr>
      <vt:lpstr>Arial</vt:lpstr>
      <vt:lpstr>Calibri</vt:lpstr>
      <vt:lpstr>UTM Avo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3728.pptx</dc:title>
  <dc:creator/>
  <cp:lastModifiedBy/>
  <cp:revision>1</cp:revision>
  <dcterms:created xsi:type="dcterms:W3CDTF">2017-03-16T14:21:07Z</dcterms:created>
  <dcterms:modified xsi:type="dcterms:W3CDTF">2022-01-26T04:36:31Z</dcterms:modified>
</cp:coreProperties>
</file>