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wmf" ContentType="image/x-wmf"/>
  <Default Extension="png" ContentType="image/png"/>
  <Default Extension="gif" ContentType="image/gi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sldIdLst>
    <p:sldId id="280" r:id="rId3"/>
    <p:sldId id="256" r:id="rId4"/>
    <p:sldId id="257" r:id="rId5"/>
    <p:sldId id="331" r:id="rId6"/>
    <p:sldId id="351" r:id="rId7"/>
    <p:sldId id="352" r:id="rId8"/>
    <p:sldId id="353" r:id="rId9"/>
    <p:sldId id="354" r:id="rId10"/>
    <p:sldId id="355" r:id="rId11"/>
    <p:sldId id="332" r:id="rId12"/>
    <p:sldId id="333" r:id="rId13"/>
    <p:sldId id="356" r:id="rId14"/>
    <p:sldId id="357" r:id="rId15"/>
    <p:sldId id="309" r:id="rId16"/>
    <p:sldId id="344" r:id="rId17"/>
    <p:sldId id="345" r:id="rId18"/>
    <p:sldId id="346" r:id="rId19"/>
    <p:sldId id="347" r:id="rId20"/>
    <p:sldId id="348" r:id="rId21"/>
    <p:sldId id="349" r:id="rId22"/>
    <p:sldId id="350" r:id="rId23"/>
  </p:sldIdLst>
  <p:sldSz cx="9144000" cy="5715000" type="screen16x10"/>
  <p:notesSz cx="6858000" cy="9144000"/>
  <p:embeddedFontLst>
    <p:embeddedFont>
      <p:font typeface="SimSun" panose="02010600030101010101" pitchFamily="2" charset="-122"/>
      <p:regular r:id="rId28"/>
    </p:embeddedFont>
    <p:embeddedFont>
      <p:font typeface=".VnAvant" panose="020B7200000000000000" pitchFamily="34" charset="0"/>
      <p:regular r:id="rId29"/>
      <p:bold r:id="rId30"/>
      <p:italic r:id="rId31"/>
      <p:boldItalic r:id="rId32"/>
    </p:embeddedFont>
    <p:embeddedFont>
      <p:font typeface="Tahoma" panose="020B0604030504040204" pitchFamily="34" charset="0"/>
      <p:regular r:id="rId33"/>
      <p:bold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.VnTifani Heavy" panose="020B7200000000000000" pitchFamily="34" charset="0"/>
      <p:regular r:id="rId39"/>
    </p:embeddedFont>
  </p:embeddedFontLst>
  <p:defaultTextStyle>
    <a:defPPr>
      <a:defRPr lang="zh-CN"/>
    </a:defPPr>
    <a:lvl1pPr marL="0" algn="l" defTabSz="71310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870" algn="l" defTabSz="71310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105" algn="l" defTabSz="71310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975" algn="l" defTabSz="71310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210" algn="l" defTabSz="71310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10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950" algn="l" defTabSz="71310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185" algn="l" defTabSz="71310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3055" algn="l" defTabSz="71310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00CCFF"/>
    <a:srgbClr val="FF66FF"/>
    <a:srgbClr val="FFFF99"/>
    <a:srgbClr val="0066CC"/>
    <a:srgbClr val="FFCCFF"/>
    <a:srgbClr val="99FFCC"/>
    <a:srgbClr val="33CCCC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88434" autoAdjust="0"/>
  </p:normalViewPr>
  <p:slideViewPr>
    <p:cSldViewPr snapToGrid="0" showGuides="1">
      <p:cViewPr varScale="1">
        <p:scale>
          <a:sx n="73" d="100"/>
          <a:sy n="73" d="100"/>
        </p:scale>
        <p:origin x="1236" y="4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9" Type="http://schemas.openxmlformats.org/officeDocument/2006/relationships/font" Target="fonts/font12.fntdata"/><Relationship Id="rId38" Type="http://schemas.openxmlformats.org/officeDocument/2006/relationships/font" Target="fonts/font11.fntdata"/><Relationship Id="rId37" Type="http://schemas.openxmlformats.org/officeDocument/2006/relationships/font" Target="fonts/font10.fntdata"/><Relationship Id="rId36" Type="http://schemas.openxmlformats.org/officeDocument/2006/relationships/font" Target="fonts/font9.fntdata"/><Relationship Id="rId35" Type="http://schemas.openxmlformats.org/officeDocument/2006/relationships/font" Target="fonts/font8.fntdata"/><Relationship Id="rId34" Type="http://schemas.openxmlformats.org/officeDocument/2006/relationships/font" Target="fonts/font7.fntdata"/><Relationship Id="rId33" Type="http://schemas.openxmlformats.org/officeDocument/2006/relationships/font" Target="fonts/font6.fntdata"/><Relationship Id="rId32" Type="http://schemas.openxmlformats.org/officeDocument/2006/relationships/font" Target="fonts/font5.fntdata"/><Relationship Id="rId31" Type="http://schemas.openxmlformats.org/officeDocument/2006/relationships/font" Target="fonts/font4.fntdata"/><Relationship Id="rId30" Type="http://schemas.openxmlformats.org/officeDocument/2006/relationships/font" Target="fonts/font3.fntdata"/><Relationship Id="rId3" Type="http://schemas.openxmlformats.org/officeDocument/2006/relationships/slide" Target="slides/slide1.xml"/><Relationship Id="rId29" Type="http://schemas.openxmlformats.org/officeDocument/2006/relationships/font" Target="fonts/font2.fntdata"/><Relationship Id="rId28" Type="http://schemas.openxmlformats.org/officeDocument/2006/relationships/font" Target="fonts/font1.fntdata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notesMaster" Target="notesMasters/notesMaster1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2FA22-B723-4883-940A-FF5312032E5A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3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8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1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97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21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95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18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305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870" indent="0">
              <a:buNone/>
              <a:defRPr sz="1600" b="1"/>
            </a:lvl2pPr>
            <a:lvl3pPr marL="713105" indent="0">
              <a:buNone/>
              <a:defRPr sz="1400" b="1"/>
            </a:lvl3pPr>
            <a:lvl4pPr marL="1069975" indent="0">
              <a:buNone/>
              <a:defRPr sz="1200" b="1"/>
            </a:lvl4pPr>
            <a:lvl5pPr marL="1426210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950" indent="0">
              <a:buNone/>
              <a:defRPr sz="1200" b="1"/>
            </a:lvl7pPr>
            <a:lvl8pPr marL="2496185" indent="0">
              <a:buNone/>
              <a:defRPr sz="1200" b="1"/>
            </a:lvl8pPr>
            <a:lvl9pPr marL="2853055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870" indent="0">
              <a:buNone/>
              <a:defRPr sz="1600" b="1"/>
            </a:lvl2pPr>
            <a:lvl3pPr marL="713105" indent="0">
              <a:buNone/>
              <a:defRPr sz="1400" b="1"/>
            </a:lvl3pPr>
            <a:lvl4pPr marL="1069975" indent="0">
              <a:buNone/>
              <a:defRPr sz="1200" b="1"/>
            </a:lvl4pPr>
            <a:lvl5pPr marL="1426210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950" indent="0">
              <a:buNone/>
              <a:defRPr sz="1200" b="1"/>
            </a:lvl7pPr>
            <a:lvl8pPr marL="2496185" indent="0">
              <a:buNone/>
              <a:defRPr sz="1200" b="1"/>
            </a:lvl8pPr>
            <a:lvl9pPr marL="2853055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870" indent="0">
              <a:buNone/>
              <a:defRPr sz="900"/>
            </a:lvl2pPr>
            <a:lvl3pPr marL="713105" indent="0">
              <a:buNone/>
              <a:defRPr sz="800"/>
            </a:lvl3pPr>
            <a:lvl4pPr marL="1069975" indent="0">
              <a:buNone/>
              <a:defRPr sz="700"/>
            </a:lvl4pPr>
            <a:lvl5pPr marL="1426210" indent="0">
              <a:buNone/>
              <a:defRPr sz="700"/>
            </a:lvl5pPr>
            <a:lvl6pPr marL="1783080" indent="0">
              <a:buNone/>
              <a:defRPr sz="700"/>
            </a:lvl6pPr>
            <a:lvl7pPr marL="2139950" indent="0">
              <a:buNone/>
              <a:defRPr sz="700"/>
            </a:lvl7pPr>
            <a:lvl8pPr marL="2496185" indent="0">
              <a:buNone/>
              <a:defRPr sz="700"/>
            </a:lvl8pPr>
            <a:lvl9pPr marL="2853055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870" indent="0">
              <a:buNone/>
              <a:defRPr sz="2200"/>
            </a:lvl2pPr>
            <a:lvl3pPr marL="713105" indent="0">
              <a:buNone/>
              <a:defRPr sz="1900"/>
            </a:lvl3pPr>
            <a:lvl4pPr marL="1069975" indent="0">
              <a:buNone/>
              <a:defRPr sz="1600"/>
            </a:lvl4pPr>
            <a:lvl5pPr marL="1426210" indent="0">
              <a:buNone/>
              <a:defRPr sz="1600"/>
            </a:lvl5pPr>
            <a:lvl6pPr marL="1783080" indent="0">
              <a:buNone/>
              <a:defRPr sz="1600"/>
            </a:lvl6pPr>
            <a:lvl7pPr marL="2139950" indent="0">
              <a:buNone/>
              <a:defRPr sz="1600"/>
            </a:lvl7pPr>
            <a:lvl8pPr marL="2496185" indent="0">
              <a:buNone/>
              <a:defRPr sz="1600"/>
            </a:lvl8pPr>
            <a:lvl9pPr marL="2853055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870" indent="0">
              <a:buNone/>
              <a:defRPr sz="900"/>
            </a:lvl2pPr>
            <a:lvl3pPr marL="713105" indent="0">
              <a:buNone/>
              <a:defRPr sz="800"/>
            </a:lvl3pPr>
            <a:lvl4pPr marL="1069975" indent="0">
              <a:buNone/>
              <a:defRPr sz="700"/>
            </a:lvl4pPr>
            <a:lvl5pPr marL="1426210" indent="0">
              <a:buNone/>
              <a:defRPr sz="700"/>
            </a:lvl5pPr>
            <a:lvl6pPr marL="1783080" indent="0">
              <a:buNone/>
              <a:defRPr sz="700"/>
            </a:lvl6pPr>
            <a:lvl7pPr marL="2139950" indent="0">
              <a:buNone/>
              <a:defRPr sz="700"/>
            </a:lvl7pPr>
            <a:lvl8pPr marL="2496185" indent="0">
              <a:buNone/>
              <a:defRPr sz="700"/>
            </a:lvl8pPr>
            <a:lvl9pPr marL="2853055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3105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35" indent="-267335" algn="l" defTabSz="7131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755" indent="-222885" algn="l" defTabSz="713105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435" algn="l" defTabSz="713105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410" indent="-178435" algn="l" defTabSz="713105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645" indent="-178435" algn="l" defTabSz="713105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515" indent="-178435" algn="l" defTabSz="713105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7750" indent="-178435" algn="l" defTabSz="713105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435" algn="l" defTabSz="713105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490" indent="-178435" algn="l" defTabSz="713105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1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870" algn="l" defTabSz="7131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105" algn="l" defTabSz="7131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975" algn="l" defTabSz="7131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210" algn="l" defTabSz="7131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1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950" algn="l" defTabSz="7131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185" algn="l" defTabSz="7131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3055" algn="l" defTabSz="7131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GIF"/><Relationship Id="rId3" Type="http://schemas.openxmlformats.org/officeDocument/2006/relationships/image" Target="../media/image3.GI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2.jpeg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3" Type="http://schemas.openxmlformats.org/officeDocument/2006/relationships/image" Target="../media/image18.jpeg"/><Relationship Id="rId2" Type="http://schemas.microsoft.com/office/2007/relationships/hdphoto" Target="../media/image9.wdp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3.jpeg"/><Relationship Id="rId2" Type="http://schemas.microsoft.com/office/2007/relationships/hdphoto" Target="../media/image9.wdp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3" Type="http://schemas.openxmlformats.org/officeDocument/2006/relationships/image" Target="../media/image24.jpeg"/><Relationship Id="rId2" Type="http://schemas.microsoft.com/office/2007/relationships/hdphoto" Target="../media/image9.wdp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7.png"/><Relationship Id="rId2" Type="http://schemas.microsoft.com/office/2007/relationships/hdphoto" Target="../media/image9.wdp"/><Relationship Id="rId1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1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9" Type="http://schemas.microsoft.com/office/2007/relationships/media" Target="../media/audio3.wav"/><Relationship Id="rId8" Type="http://schemas.openxmlformats.org/officeDocument/2006/relationships/audio" Target="../media/audio3.wav"/><Relationship Id="rId7" Type="http://schemas.openxmlformats.org/officeDocument/2006/relationships/image" Target="../media/image35.png"/><Relationship Id="rId6" Type="http://schemas.openxmlformats.org/officeDocument/2006/relationships/image" Target="../media/image34.GIF"/><Relationship Id="rId5" Type="http://schemas.openxmlformats.org/officeDocument/2006/relationships/image" Target="../media/image33.GIF"/><Relationship Id="rId4" Type="http://schemas.openxmlformats.org/officeDocument/2006/relationships/image" Target="../media/image32.GIF"/><Relationship Id="rId3" Type="http://schemas.openxmlformats.org/officeDocument/2006/relationships/image" Target="../media/image31.GIF"/><Relationship Id="rId2" Type="http://schemas.microsoft.com/office/2007/relationships/hdphoto" Target="../media/image30.wdp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38.png"/><Relationship Id="rId11" Type="http://schemas.openxmlformats.org/officeDocument/2006/relationships/image" Target="../media/image37.jpeg"/><Relationship Id="rId10" Type="http://schemas.openxmlformats.org/officeDocument/2006/relationships/image" Target="../media/image36.png"/><Relationship Id="rId1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1" Type="http://schemas.openxmlformats.org/officeDocument/2006/relationships/image" Target="../media/image39.GIF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47.png"/><Relationship Id="rId8" Type="http://schemas.openxmlformats.org/officeDocument/2006/relationships/image" Target="../media/image46.GIF"/><Relationship Id="rId7" Type="http://schemas.openxmlformats.org/officeDocument/2006/relationships/image" Target="../media/image45.GIF"/><Relationship Id="rId6" Type="http://schemas.openxmlformats.org/officeDocument/2006/relationships/image" Target="../media/image44.GIF"/><Relationship Id="rId5" Type="http://schemas.openxmlformats.org/officeDocument/2006/relationships/image" Target="../media/image31.GIF"/><Relationship Id="rId4" Type="http://schemas.openxmlformats.org/officeDocument/2006/relationships/image" Target="../media/image32.GIF"/><Relationship Id="rId3" Type="http://schemas.openxmlformats.org/officeDocument/2006/relationships/image" Target="../media/image43.GIF"/><Relationship Id="rId2" Type="http://schemas.microsoft.com/office/2007/relationships/hdphoto" Target="../media/image42.wdp"/><Relationship Id="rId19" Type="http://schemas.openxmlformats.org/officeDocument/2006/relationships/slideLayout" Target="../slideLayouts/slideLayout2.xml"/><Relationship Id="rId18" Type="http://schemas.openxmlformats.org/officeDocument/2006/relationships/audio" Target="../media/audio7.wav"/><Relationship Id="rId17" Type="http://schemas.openxmlformats.org/officeDocument/2006/relationships/audio" Target="../media/audio6.wav"/><Relationship Id="rId16" Type="http://schemas.openxmlformats.org/officeDocument/2006/relationships/audio" Target="../media/audio5.wav"/><Relationship Id="rId15" Type="http://schemas.openxmlformats.org/officeDocument/2006/relationships/audio" Target="../media/audio4.wav"/><Relationship Id="rId14" Type="http://schemas.openxmlformats.org/officeDocument/2006/relationships/image" Target="../media/image51.png"/><Relationship Id="rId13" Type="http://schemas.openxmlformats.org/officeDocument/2006/relationships/image" Target="../media/image50.jpeg"/><Relationship Id="rId12" Type="http://schemas.openxmlformats.org/officeDocument/2006/relationships/image" Target="../media/image49.GIF"/><Relationship Id="rId11" Type="http://schemas.openxmlformats.org/officeDocument/2006/relationships/image" Target="../media/image35.png"/><Relationship Id="rId10" Type="http://schemas.microsoft.com/office/2007/relationships/hdphoto" Target="../media/image48.wdp"/><Relationship Id="rId1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47.png"/><Relationship Id="rId8" Type="http://schemas.openxmlformats.org/officeDocument/2006/relationships/image" Target="../media/image46.GIF"/><Relationship Id="rId7" Type="http://schemas.openxmlformats.org/officeDocument/2006/relationships/image" Target="../media/image45.GIF"/><Relationship Id="rId6" Type="http://schemas.openxmlformats.org/officeDocument/2006/relationships/image" Target="../media/image44.GIF"/><Relationship Id="rId5" Type="http://schemas.openxmlformats.org/officeDocument/2006/relationships/image" Target="../media/image31.GIF"/><Relationship Id="rId4" Type="http://schemas.openxmlformats.org/officeDocument/2006/relationships/image" Target="../media/image32.GIF"/><Relationship Id="rId3" Type="http://schemas.openxmlformats.org/officeDocument/2006/relationships/image" Target="../media/image43.GIF"/><Relationship Id="rId2" Type="http://schemas.microsoft.com/office/2007/relationships/hdphoto" Target="../media/image42.wdp"/><Relationship Id="rId18" Type="http://schemas.openxmlformats.org/officeDocument/2006/relationships/slideLayout" Target="../slideLayouts/slideLayout2.xml"/><Relationship Id="rId17" Type="http://schemas.openxmlformats.org/officeDocument/2006/relationships/audio" Target="../media/audio6.wav"/><Relationship Id="rId16" Type="http://schemas.openxmlformats.org/officeDocument/2006/relationships/audio" Target="../media/audio5.wav"/><Relationship Id="rId15" Type="http://schemas.openxmlformats.org/officeDocument/2006/relationships/audio" Target="../media/audio7.wav"/><Relationship Id="rId14" Type="http://schemas.openxmlformats.org/officeDocument/2006/relationships/audio" Target="../media/audio4.wav"/><Relationship Id="rId13" Type="http://schemas.openxmlformats.org/officeDocument/2006/relationships/image" Target="../media/image53.jpeg"/><Relationship Id="rId12" Type="http://schemas.openxmlformats.org/officeDocument/2006/relationships/image" Target="../media/image52.GIF"/><Relationship Id="rId11" Type="http://schemas.openxmlformats.org/officeDocument/2006/relationships/image" Target="../media/image35.png"/><Relationship Id="rId10" Type="http://schemas.microsoft.com/office/2007/relationships/hdphoto" Target="../media/image48.wdp"/><Relationship Id="rId1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47.png"/><Relationship Id="rId8" Type="http://schemas.openxmlformats.org/officeDocument/2006/relationships/image" Target="../media/image45.GIF"/><Relationship Id="rId7" Type="http://schemas.openxmlformats.org/officeDocument/2006/relationships/image" Target="../media/image44.GIF"/><Relationship Id="rId6" Type="http://schemas.openxmlformats.org/officeDocument/2006/relationships/image" Target="../media/image31.GIF"/><Relationship Id="rId5" Type="http://schemas.openxmlformats.org/officeDocument/2006/relationships/image" Target="../media/image32.GIF"/><Relationship Id="rId4" Type="http://schemas.openxmlformats.org/officeDocument/2006/relationships/image" Target="../media/image46.GIF"/><Relationship Id="rId3" Type="http://schemas.openxmlformats.org/officeDocument/2006/relationships/image" Target="../media/image43.GIF"/><Relationship Id="rId2" Type="http://schemas.microsoft.com/office/2007/relationships/hdphoto" Target="../media/image42.wdp"/><Relationship Id="rId17" Type="http://schemas.openxmlformats.org/officeDocument/2006/relationships/slideLayout" Target="../slideLayouts/slideLayout2.xml"/><Relationship Id="rId16" Type="http://schemas.openxmlformats.org/officeDocument/2006/relationships/audio" Target="../media/audio6.wav"/><Relationship Id="rId15" Type="http://schemas.openxmlformats.org/officeDocument/2006/relationships/audio" Target="../media/audio5.wav"/><Relationship Id="rId14" Type="http://schemas.openxmlformats.org/officeDocument/2006/relationships/audio" Target="../media/audio4.wav"/><Relationship Id="rId13" Type="http://schemas.openxmlformats.org/officeDocument/2006/relationships/image" Target="../media/image55.png"/><Relationship Id="rId12" Type="http://schemas.openxmlformats.org/officeDocument/2006/relationships/image" Target="../media/image54.GIF"/><Relationship Id="rId11" Type="http://schemas.openxmlformats.org/officeDocument/2006/relationships/image" Target="../media/image35.png"/><Relationship Id="rId10" Type="http://schemas.microsoft.com/office/2007/relationships/hdphoto" Target="../media/image48.wdp"/><Relationship Id="rId1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45.GIF"/><Relationship Id="rId8" Type="http://schemas.openxmlformats.org/officeDocument/2006/relationships/image" Target="../media/image44.GIF"/><Relationship Id="rId7" Type="http://schemas.openxmlformats.org/officeDocument/2006/relationships/image" Target="../media/image31.GIF"/><Relationship Id="rId6" Type="http://schemas.openxmlformats.org/officeDocument/2006/relationships/image" Target="../media/image32.GIF"/><Relationship Id="rId5" Type="http://schemas.openxmlformats.org/officeDocument/2006/relationships/image" Target="../media/image46.GIF"/><Relationship Id="rId4" Type="http://schemas.openxmlformats.org/officeDocument/2006/relationships/image" Target="../media/image56.GIF"/><Relationship Id="rId3" Type="http://schemas.openxmlformats.org/officeDocument/2006/relationships/image" Target="../media/image43.GIF"/><Relationship Id="rId2" Type="http://schemas.microsoft.com/office/2007/relationships/hdphoto" Target="../media/image42.wdp"/><Relationship Id="rId18" Type="http://schemas.openxmlformats.org/officeDocument/2006/relationships/slideLayout" Target="../slideLayouts/slideLayout2.xml"/><Relationship Id="rId17" Type="http://schemas.openxmlformats.org/officeDocument/2006/relationships/audio" Target="../media/audio6.wav"/><Relationship Id="rId16" Type="http://schemas.openxmlformats.org/officeDocument/2006/relationships/audio" Target="../media/audio4.wav"/><Relationship Id="rId15" Type="http://schemas.openxmlformats.org/officeDocument/2006/relationships/audio" Target="../media/audio5.wav"/><Relationship Id="rId14" Type="http://schemas.openxmlformats.org/officeDocument/2006/relationships/image" Target="../media/image57.jpeg"/><Relationship Id="rId13" Type="http://schemas.microsoft.com/office/2007/relationships/hdphoto" Target="../media/image48.wdp"/><Relationship Id="rId12" Type="http://schemas.openxmlformats.org/officeDocument/2006/relationships/image" Target="../media/image47.png"/><Relationship Id="rId11" Type="http://schemas.openxmlformats.org/officeDocument/2006/relationships/image" Target="../media/image35.png"/><Relationship Id="rId10" Type="http://schemas.openxmlformats.org/officeDocument/2006/relationships/image" Target="../media/image54.GIF"/><Relationship Id="rId1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.xml"/><Relationship Id="rId3" Type="http://schemas.openxmlformats.org/officeDocument/2006/relationships/image" Target="../media/image2.wmf"/><Relationship Id="rId2" Type="http://schemas.openxmlformats.org/officeDocument/2006/relationships/image" Target="../media/image59.GIF"/><Relationship Id="rId1" Type="http://schemas.openxmlformats.org/officeDocument/2006/relationships/image" Target="../media/image58.wmf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microsoft.com/office/2007/relationships/hdphoto" Target="../media/image9.wdp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jpeg"/><Relationship Id="rId2" Type="http://schemas.microsoft.com/office/2007/relationships/hdphoto" Target="../media/image9.wdp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jpeg"/><Relationship Id="rId2" Type="http://schemas.microsoft.com/office/2007/relationships/hdphoto" Target="../media/image9.wdp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jpeg"/><Relationship Id="rId2" Type="http://schemas.microsoft.com/office/2007/relationships/hdphoto" Target="../media/image9.wdp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jpeg"/><Relationship Id="rId2" Type="http://schemas.microsoft.com/office/2007/relationships/hdphoto" Target="../media/image9.wdp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audio" Target="../media/audio2.wav"/><Relationship Id="rId6" Type="http://schemas.openxmlformats.org/officeDocument/2006/relationships/audio" Target="../media/audio1.wav"/><Relationship Id="rId5" Type="http://schemas.openxmlformats.org/officeDocument/2006/relationships/image" Target="../media/image16.jpeg"/><Relationship Id="rId4" Type="http://schemas.openxmlformats.org/officeDocument/2006/relationships/image" Target="../media/image15.GIF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3">
            <a:biLevel thresh="5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3">
            <a:biLevel thresh="5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4482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324100" y="1312947"/>
            <a:ext cx="46191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 1</a:t>
            </a:r>
            <a:endParaRPr lang="vi-VN" sz="5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037502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077190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47765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601692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023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404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38621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690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1481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2922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303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37603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2175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6747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1319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589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0463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2337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26" name="Picture 2" descr="Toán 1 (thuộc bộ sách Cánh Diều) - VEPIC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6" t="35089" r="4208" b="12579"/>
          <a:stretch>
            <a:fillRect/>
          </a:stretch>
        </p:blipFill>
        <p:spPr bwMode="auto">
          <a:xfrm>
            <a:off x="2971800" y="2403950"/>
            <a:ext cx="3505200" cy="2972105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Text Box 99"/>
          <p:cNvSpPr txBox="1">
            <a:spLocks noChangeArrowheads="1"/>
          </p:cNvSpPr>
          <p:nvPr/>
        </p:nvSpPr>
        <p:spPr bwMode="auto">
          <a:xfrm>
            <a:off x="968858" y="386432"/>
            <a:ext cx="7358683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rgbClr val="33CC33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TRƯỜNG TIỂU HỌC ÁI MỘ B</a:t>
            </a:r>
            <a:endParaRPr lang="en-US" sz="2400" b="1" dirty="0">
              <a:ln>
                <a:solidFill>
                  <a:srgbClr val="33CC33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1" name="Picture 100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97" y="120780"/>
            <a:ext cx="810583" cy="8105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1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13935"/>
            <a:ext cx="9141569" cy="570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600"/>
            <a:ext cx="8868228" cy="547188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4171" y="108301"/>
            <a:ext cx="88246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Bµi</a:t>
            </a:r>
            <a:r>
              <a:rPr lang="en-US" sz="28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1: KÓ </a:t>
            </a:r>
            <a:r>
              <a:rPr lang="en-US" sz="28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tªn</a:t>
            </a:r>
            <a:r>
              <a:rPr lang="en-US" sz="28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®å </a:t>
            </a:r>
            <a:r>
              <a:rPr lang="en-US" sz="28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vËt</a:t>
            </a:r>
            <a:r>
              <a:rPr lang="en-US" sz="28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h×nh</a:t>
            </a:r>
            <a:r>
              <a:rPr lang="en-US" sz="28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vÏ</a:t>
            </a:r>
            <a:r>
              <a:rPr lang="en-US" sz="28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cã</a:t>
            </a:r>
            <a:r>
              <a:rPr lang="en-US" sz="28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d¹ng: </a:t>
            </a:r>
            <a:r>
              <a:rPr lang="en-US" sz="28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H×nh</a:t>
            </a:r>
            <a:r>
              <a:rPr lang="en-US" sz="28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vu«ng</a:t>
            </a:r>
            <a:r>
              <a:rPr lang="en-US" sz="28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h×nh</a:t>
            </a:r>
            <a:r>
              <a:rPr lang="en-US" sz="28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trßn</a:t>
            </a:r>
            <a:r>
              <a:rPr lang="en-US" sz="28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h×nh</a:t>
            </a:r>
            <a:r>
              <a:rPr lang="en-US" sz="28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tam </a:t>
            </a:r>
            <a:r>
              <a:rPr lang="en-US" sz="28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gi¸c</a:t>
            </a:r>
            <a:r>
              <a:rPr lang="en-US" sz="28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h×nh</a:t>
            </a:r>
            <a:r>
              <a:rPr lang="en-US" sz="28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ch</a:t>
            </a:r>
            <a:r>
              <a:rPr lang="en-US" sz="28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÷ </a:t>
            </a:r>
            <a:r>
              <a:rPr lang="en-US" sz="28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nhËt</a:t>
            </a:r>
            <a:r>
              <a:rPr lang="en-US" sz="28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0" y="1156562"/>
            <a:ext cx="1653948" cy="17234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762" y="1083037"/>
            <a:ext cx="1804440" cy="18966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959" y="1120231"/>
            <a:ext cx="1834631" cy="186242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274" y="3519715"/>
            <a:ext cx="2411001" cy="15471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743" y="3313425"/>
            <a:ext cx="1856600" cy="175345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74171" y="2897728"/>
            <a:ext cx="2249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0000CC"/>
                </a:solidFill>
                <a:latin typeface=".VnAvant" panose="020B7200000000000000" pitchFamily="34" charset="0"/>
              </a:rPr>
              <a:t>Bøc</a:t>
            </a:r>
            <a:r>
              <a:rPr lang="en-US" sz="1600" b="1" dirty="0" smtClean="0">
                <a:solidFill>
                  <a:srgbClr val="0000CC"/>
                </a:solidFill>
                <a:latin typeface=".VnAvant" panose="020B7200000000000000" pitchFamily="34" charset="0"/>
              </a:rPr>
              <a:t> </a:t>
            </a:r>
            <a:r>
              <a:rPr lang="en-US" sz="1600" b="1" dirty="0" err="1" smtClean="0">
                <a:solidFill>
                  <a:srgbClr val="0000CC"/>
                </a:solidFill>
                <a:latin typeface=".VnAvant" panose="020B7200000000000000" pitchFamily="34" charset="0"/>
              </a:rPr>
              <a:t>tranh</a:t>
            </a:r>
            <a:r>
              <a:rPr lang="en-US" sz="1600" b="1" dirty="0" smtClean="0">
                <a:solidFill>
                  <a:srgbClr val="0000CC"/>
                </a:solidFill>
                <a:latin typeface=".VnAvant" panose="020B7200000000000000" pitchFamily="34" charset="0"/>
              </a:rPr>
              <a:t> </a:t>
            </a:r>
            <a:r>
              <a:rPr lang="en-US" sz="1600" b="1" dirty="0" err="1" smtClean="0">
                <a:solidFill>
                  <a:srgbClr val="0000CC"/>
                </a:solidFill>
                <a:latin typeface=".VnAvant" panose="020B7200000000000000" pitchFamily="34" charset="0"/>
              </a:rPr>
              <a:t>cã</a:t>
            </a:r>
            <a:r>
              <a:rPr lang="en-US" sz="1600" b="1" dirty="0" smtClean="0">
                <a:solidFill>
                  <a:srgbClr val="0000CC"/>
                </a:solidFill>
                <a:latin typeface=".VnAvant" panose="020B7200000000000000" pitchFamily="34" charset="0"/>
              </a:rPr>
              <a:t> d¹ng </a:t>
            </a:r>
            <a:r>
              <a:rPr lang="en-US" sz="1600" b="1" dirty="0" err="1" smtClean="0">
                <a:solidFill>
                  <a:srgbClr val="0000CC"/>
                </a:solidFill>
                <a:latin typeface=".VnAvant" panose="020B7200000000000000" pitchFamily="34" charset="0"/>
              </a:rPr>
              <a:t>h×nh</a:t>
            </a:r>
            <a:r>
              <a:rPr lang="en-US" sz="1600" b="1" dirty="0" smtClean="0">
                <a:solidFill>
                  <a:srgbClr val="0000CC"/>
                </a:solidFill>
                <a:latin typeface=".VnAvant" panose="020B7200000000000000" pitchFamily="34" charset="0"/>
              </a:rPr>
              <a:t> </a:t>
            </a:r>
            <a:r>
              <a:rPr lang="en-US" sz="1600" b="1" dirty="0" err="1" smtClean="0">
                <a:solidFill>
                  <a:srgbClr val="0000CC"/>
                </a:solidFill>
                <a:latin typeface=".VnAvant" panose="020B7200000000000000" pitchFamily="34" charset="0"/>
              </a:rPr>
              <a:t>vu«ng</a:t>
            </a:r>
            <a:endParaRPr lang="en-US" sz="1600" b="1" dirty="0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30526" y="2948268"/>
            <a:ext cx="27126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CC"/>
                </a:solidFill>
                <a:latin typeface=".VnAvant" panose="020B7200000000000000" pitchFamily="34" charset="0"/>
              </a:rPr>
              <a:t>§</a:t>
            </a:r>
            <a:r>
              <a:rPr lang="en-US" sz="1600" b="1" dirty="0" err="1" smtClean="0">
                <a:solidFill>
                  <a:srgbClr val="0000CC"/>
                </a:solidFill>
                <a:latin typeface=".VnAvant" panose="020B7200000000000000" pitchFamily="34" charset="0"/>
              </a:rPr>
              <a:t>Üa</a:t>
            </a:r>
            <a:r>
              <a:rPr lang="en-US" sz="1600" b="1" dirty="0" smtClean="0">
                <a:solidFill>
                  <a:srgbClr val="0000CC"/>
                </a:solidFill>
                <a:latin typeface=".VnAvant" panose="020B7200000000000000" pitchFamily="34" charset="0"/>
              </a:rPr>
              <a:t> CD </a:t>
            </a:r>
            <a:r>
              <a:rPr lang="en-US" sz="1600" b="1" dirty="0" err="1" smtClean="0">
                <a:solidFill>
                  <a:srgbClr val="0000CC"/>
                </a:solidFill>
                <a:latin typeface=".VnAvant" panose="020B7200000000000000" pitchFamily="34" charset="0"/>
              </a:rPr>
              <a:t>cã</a:t>
            </a:r>
            <a:r>
              <a:rPr lang="en-US" sz="1600" b="1" dirty="0" smtClean="0">
                <a:solidFill>
                  <a:srgbClr val="0000CC"/>
                </a:solidFill>
                <a:latin typeface=".VnAvant" panose="020B7200000000000000" pitchFamily="34" charset="0"/>
              </a:rPr>
              <a:t> d¹ng </a:t>
            </a:r>
            <a:r>
              <a:rPr lang="en-US" sz="1600" b="1" dirty="0" err="1" smtClean="0">
                <a:solidFill>
                  <a:srgbClr val="0000CC"/>
                </a:solidFill>
                <a:latin typeface=".VnAvant" panose="020B7200000000000000" pitchFamily="34" charset="0"/>
              </a:rPr>
              <a:t>h×nh</a:t>
            </a:r>
            <a:r>
              <a:rPr lang="en-US" sz="1600" b="1" dirty="0" smtClean="0">
                <a:solidFill>
                  <a:srgbClr val="0000CC"/>
                </a:solidFill>
                <a:latin typeface=".VnAvant" panose="020B7200000000000000" pitchFamily="34" charset="0"/>
              </a:rPr>
              <a:t> </a:t>
            </a:r>
            <a:r>
              <a:rPr lang="en-US" sz="1600" b="1" dirty="0" err="1" smtClean="0">
                <a:solidFill>
                  <a:srgbClr val="0000CC"/>
                </a:solidFill>
                <a:latin typeface=".VnAvant" panose="020B7200000000000000" pitchFamily="34" charset="0"/>
              </a:rPr>
              <a:t>trßn</a:t>
            </a:r>
            <a:endParaRPr lang="en-US" sz="1600" b="1" dirty="0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47053" y="2966950"/>
            <a:ext cx="28969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0000CC"/>
                </a:solidFill>
                <a:latin typeface=".VnAvant" panose="020B7200000000000000" pitchFamily="34" charset="0"/>
              </a:rPr>
              <a:t>BiÓn</a:t>
            </a:r>
            <a:r>
              <a:rPr lang="en-US" sz="1600" b="1" dirty="0" smtClean="0">
                <a:solidFill>
                  <a:srgbClr val="0000CC"/>
                </a:solidFill>
                <a:latin typeface=".VnAvant" panose="020B7200000000000000" pitchFamily="34" charset="0"/>
              </a:rPr>
              <a:t> </a:t>
            </a:r>
            <a:r>
              <a:rPr lang="en-US" sz="1600" b="1" dirty="0" err="1" smtClean="0">
                <a:solidFill>
                  <a:srgbClr val="0000CC"/>
                </a:solidFill>
                <a:latin typeface=".VnAvant" panose="020B7200000000000000" pitchFamily="34" charset="0"/>
              </a:rPr>
              <a:t>b¸o</a:t>
            </a:r>
            <a:r>
              <a:rPr lang="en-US" sz="1600" b="1" dirty="0" smtClean="0">
                <a:solidFill>
                  <a:srgbClr val="0000CC"/>
                </a:solidFill>
                <a:latin typeface=".VnAvant" panose="020B7200000000000000" pitchFamily="34" charset="0"/>
              </a:rPr>
              <a:t> </a:t>
            </a:r>
            <a:r>
              <a:rPr lang="en-US" sz="1600" b="1" dirty="0" err="1" smtClean="0">
                <a:solidFill>
                  <a:srgbClr val="0000CC"/>
                </a:solidFill>
                <a:latin typeface=".VnAvant" panose="020B7200000000000000" pitchFamily="34" charset="0"/>
              </a:rPr>
              <a:t>cã</a:t>
            </a:r>
            <a:r>
              <a:rPr lang="en-US" sz="1600" b="1" dirty="0" smtClean="0">
                <a:solidFill>
                  <a:srgbClr val="0000CC"/>
                </a:solidFill>
                <a:latin typeface=".VnAvant" panose="020B7200000000000000" pitchFamily="34" charset="0"/>
              </a:rPr>
              <a:t> d¹ng </a:t>
            </a:r>
            <a:r>
              <a:rPr lang="en-US" sz="1600" b="1" dirty="0" err="1" smtClean="0">
                <a:solidFill>
                  <a:srgbClr val="0000CC"/>
                </a:solidFill>
                <a:latin typeface=".VnAvant" panose="020B7200000000000000" pitchFamily="34" charset="0"/>
              </a:rPr>
              <a:t>h×nh</a:t>
            </a:r>
            <a:r>
              <a:rPr lang="en-US" sz="1600" b="1" dirty="0" smtClean="0">
                <a:solidFill>
                  <a:srgbClr val="0000CC"/>
                </a:solidFill>
                <a:latin typeface=".VnAvant" panose="020B7200000000000000" pitchFamily="34" charset="0"/>
              </a:rPr>
              <a:t> </a:t>
            </a:r>
            <a:r>
              <a:rPr lang="en-US" sz="1600" b="1" dirty="0" err="1" smtClean="0">
                <a:solidFill>
                  <a:srgbClr val="0000CC"/>
                </a:solidFill>
                <a:latin typeface=".VnAvant" panose="020B7200000000000000" pitchFamily="34" charset="0"/>
              </a:rPr>
              <a:t>trßn</a:t>
            </a:r>
            <a:endParaRPr lang="en-US" sz="1600" b="1" dirty="0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97644" y="5070385"/>
            <a:ext cx="33842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0000CC"/>
                </a:solidFill>
                <a:latin typeface=".VnAvant" panose="020B7200000000000000" pitchFamily="34" charset="0"/>
              </a:rPr>
              <a:t>Phong</a:t>
            </a:r>
            <a:r>
              <a:rPr lang="en-US" sz="1600" b="1" dirty="0" smtClean="0">
                <a:solidFill>
                  <a:srgbClr val="0000CC"/>
                </a:solidFill>
                <a:latin typeface=".VnAvant" panose="020B7200000000000000" pitchFamily="34" charset="0"/>
              </a:rPr>
              <a:t> b× </a:t>
            </a:r>
            <a:r>
              <a:rPr lang="en-US" sz="1600" b="1" dirty="0" err="1" smtClean="0">
                <a:solidFill>
                  <a:srgbClr val="0000CC"/>
                </a:solidFill>
                <a:latin typeface=".VnAvant" panose="020B7200000000000000" pitchFamily="34" charset="0"/>
              </a:rPr>
              <a:t>cã</a:t>
            </a:r>
            <a:r>
              <a:rPr lang="en-US" sz="1600" b="1" dirty="0" smtClean="0">
                <a:solidFill>
                  <a:srgbClr val="0000CC"/>
                </a:solidFill>
                <a:latin typeface=".VnAvant" panose="020B7200000000000000" pitchFamily="34" charset="0"/>
              </a:rPr>
              <a:t> d¹ng </a:t>
            </a:r>
            <a:r>
              <a:rPr lang="en-US" sz="1600" b="1" dirty="0" err="1" smtClean="0">
                <a:solidFill>
                  <a:srgbClr val="0000CC"/>
                </a:solidFill>
                <a:latin typeface=".VnAvant" panose="020B7200000000000000" pitchFamily="34" charset="0"/>
              </a:rPr>
              <a:t>h×nh</a:t>
            </a:r>
            <a:r>
              <a:rPr lang="en-US" sz="1600" b="1" dirty="0" smtClean="0">
                <a:solidFill>
                  <a:srgbClr val="0000CC"/>
                </a:solidFill>
                <a:latin typeface=".VnAvant" panose="020B7200000000000000" pitchFamily="34" charset="0"/>
              </a:rPr>
              <a:t> </a:t>
            </a:r>
            <a:r>
              <a:rPr lang="en-US" sz="1600" b="1" dirty="0" err="1" smtClean="0">
                <a:solidFill>
                  <a:srgbClr val="0000CC"/>
                </a:solidFill>
                <a:latin typeface=".VnAvant" panose="020B7200000000000000" pitchFamily="34" charset="0"/>
              </a:rPr>
              <a:t>ch</a:t>
            </a:r>
            <a:r>
              <a:rPr lang="en-US" sz="1600" b="1" dirty="0" smtClean="0">
                <a:solidFill>
                  <a:srgbClr val="0000CC"/>
                </a:solidFill>
                <a:latin typeface=".VnAvant" panose="020B7200000000000000" pitchFamily="34" charset="0"/>
              </a:rPr>
              <a:t>÷ </a:t>
            </a:r>
            <a:r>
              <a:rPr lang="en-US" sz="1600" b="1" dirty="0" err="1" smtClean="0">
                <a:solidFill>
                  <a:srgbClr val="0000CC"/>
                </a:solidFill>
                <a:latin typeface=".VnAvant" panose="020B7200000000000000" pitchFamily="34" charset="0"/>
              </a:rPr>
              <a:t>nhËt</a:t>
            </a:r>
            <a:endParaRPr lang="en-US" sz="1600" b="1" dirty="0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54386" y="5070385"/>
            <a:ext cx="34163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0000CC"/>
                </a:solidFill>
                <a:latin typeface=".VnAvant" panose="020B7200000000000000" pitchFamily="34" charset="0"/>
              </a:rPr>
              <a:t>BiÓn</a:t>
            </a:r>
            <a:r>
              <a:rPr lang="en-US" sz="1600" b="1" dirty="0" smtClean="0">
                <a:solidFill>
                  <a:srgbClr val="0000CC"/>
                </a:solidFill>
                <a:latin typeface=".VnAvant" panose="020B7200000000000000" pitchFamily="34" charset="0"/>
              </a:rPr>
              <a:t> </a:t>
            </a:r>
            <a:r>
              <a:rPr lang="en-US" sz="1600" b="1" dirty="0" err="1" smtClean="0">
                <a:solidFill>
                  <a:srgbClr val="0000CC"/>
                </a:solidFill>
                <a:latin typeface=".VnAvant" panose="020B7200000000000000" pitchFamily="34" charset="0"/>
              </a:rPr>
              <a:t>b¸o</a:t>
            </a:r>
            <a:r>
              <a:rPr lang="en-US" sz="1600" b="1" dirty="0" smtClean="0">
                <a:solidFill>
                  <a:srgbClr val="0000CC"/>
                </a:solidFill>
                <a:latin typeface=".VnAvant" panose="020B7200000000000000" pitchFamily="34" charset="0"/>
              </a:rPr>
              <a:t> </a:t>
            </a:r>
            <a:r>
              <a:rPr lang="en-US" sz="1600" b="1" dirty="0" err="1" smtClean="0">
                <a:solidFill>
                  <a:srgbClr val="0000CC"/>
                </a:solidFill>
                <a:latin typeface=".VnAvant" panose="020B7200000000000000" pitchFamily="34" charset="0"/>
              </a:rPr>
              <a:t>cã</a:t>
            </a:r>
            <a:r>
              <a:rPr lang="en-US" sz="1600" b="1" dirty="0" smtClean="0">
                <a:solidFill>
                  <a:srgbClr val="0000CC"/>
                </a:solidFill>
                <a:latin typeface=".VnAvant" panose="020B7200000000000000" pitchFamily="34" charset="0"/>
              </a:rPr>
              <a:t> d¹ng </a:t>
            </a:r>
            <a:r>
              <a:rPr lang="en-US" sz="1600" b="1" dirty="0" err="1" smtClean="0">
                <a:solidFill>
                  <a:srgbClr val="0000CC"/>
                </a:solidFill>
                <a:latin typeface=".VnAvant" panose="020B7200000000000000" pitchFamily="34" charset="0"/>
              </a:rPr>
              <a:t>h×nh</a:t>
            </a:r>
            <a:r>
              <a:rPr lang="en-US" sz="1600" b="1" dirty="0" smtClean="0">
                <a:solidFill>
                  <a:srgbClr val="0000CC"/>
                </a:solidFill>
                <a:latin typeface=".VnAvant" panose="020B7200000000000000" pitchFamily="34" charset="0"/>
              </a:rPr>
              <a:t> tam </a:t>
            </a:r>
            <a:r>
              <a:rPr lang="en-US" sz="1600" b="1" dirty="0" err="1" smtClean="0">
                <a:solidFill>
                  <a:srgbClr val="0000CC"/>
                </a:solidFill>
                <a:latin typeface=".VnAvant" panose="020B7200000000000000" pitchFamily="34" charset="0"/>
              </a:rPr>
              <a:t>gi¸c</a:t>
            </a:r>
            <a:endParaRPr lang="en-US" sz="1600" b="1" dirty="0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1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42065"/>
            <a:ext cx="9141569" cy="567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28599"/>
            <a:ext cx="8868228" cy="5444887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88682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Bµi</a:t>
            </a:r>
            <a:r>
              <a:rPr lang="en-US" sz="28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2: </a:t>
            </a:r>
            <a:r>
              <a:rPr lang="en-US" sz="28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H×nh</a:t>
            </a:r>
            <a:r>
              <a:rPr lang="en-US" sz="28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tam </a:t>
            </a:r>
            <a:r>
              <a:rPr lang="en-US" sz="28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gi¸c</a:t>
            </a:r>
            <a:r>
              <a:rPr lang="en-US" sz="28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cã</a:t>
            </a:r>
            <a:r>
              <a:rPr lang="en-US" sz="28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mµu</a:t>
            </a:r>
            <a:r>
              <a:rPr lang="en-US" sz="28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g×? </a:t>
            </a:r>
            <a:r>
              <a:rPr lang="en-US" sz="28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H×nh</a:t>
            </a:r>
            <a:r>
              <a:rPr lang="en-US" sz="28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vu«ng</a:t>
            </a:r>
            <a:r>
              <a:rPr lang="en-US" sz="28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cã</a:t>
            </a:r>
            <a:r>
              <a:rPr lang="en-US" sz="28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mµu</a:t>
            </a:r>
            <a:r>
              <a:rPr lang="en-US" sz="28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g×? </a:t>
            </a:r>
            <a:r>
              <a:rPr lang="en-US" sz="28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Gäi</a:t>
            </a:r>
            <a:r>
              <a:rPr lang="en-US" sz="28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tªn</a:t>
            </a:r>
            <a:r>
              <a:rPr lang="en-US" sz="28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c¸c</a:t>
            </a:r>
            <a:r>
              <a:rPr lang="en-US" sz="28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h×nh</a:t>
            </a:r>
            <a:r>
              <a:rPr lang="en-US" sz="28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cã</a:t>
            </a:r>
            <a:r>
              <a:rPr lang="en-US" sz="28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mµu</a:t>
            </a:r>
            <a:r>
              <a:rPr lang="en-US" sz="28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®á.</a:t>
            </a:r>
            <a:endParaRPr lang="en-US" sz="28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50" y="1082706"/>
            <a:ext cx="8588035" cy="32166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54344" y="4194628"/>
            <a:ext cx="61526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2400" dirty="0" err="1" smtClean="0">
                <a:solidFill>
                  <a:srgbClr val="0000CC"/>
                </a:solidFill>
                <a:latin typeface=".VnAvant" panose="020B7200000000000000" pitchFamily="34" charset="0"/>
              </a:rPr>
              <a:t>H×nh</a:t>
            </a:r>
            <a:r>
              <a:rPr lang="en-US" sz="2400" dirty="0" smtClean="0">
                <a:solidFill>
                  <a:srgbClr val="0000CC"/>
                </a:solidFill>
                <a:latin typeface=".VnAvant" panose="020B7200000000000000" pitchFamily="34" charset="0"/>
              </a:rPr>
              <a:t> tam </a:t>
            </a:r>
            <a:r>
              <a:rPr lang="en-US" sz="2400" dirty="0" err="1" smtClean="0">
                <a:solidFill>
                  <a:srgbClr val="0000CC"/>
                </a:solidFill>
                <a:latin typeface=".VnAvant" panose="020B7200000000000000" pitchFamily="34" charset="0"/>
              </a:rPr>
              <a:t>gi¸c</a:t>
            </a:r>
            <a:r>
              <a:rPr lang="en-US" sz="2400" dirty="0" smtClean="0">
                <a:solidFill>
                  <a:srgbClr val="0000CC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anose="020B7200000000000000" pitchFamily="34" charset="0"/>
              </a:rPr>
              <a:t>cã</a:t>
            </a:r>
            <a:r>
              <a:rPr lang="en-US" sz="2400" dirty="0" smtClean="0">
                <a:solidFill>
                  <a:srgbClr val="0000CC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anose="020B7200000000000000" pitchFamily="34" charset="0"/>
              </a:rPr>
              <a:t>mµu</a:t>
            </a:r>
            <a:r>
              <a:rPr lang="en-US" sz="2400" dirty="0" smtClean="0">
                <a:solidFill>
                  <a:srgbClr val="0000CC"/>
                </a:solidFill>
                <a:latin typeface=".VnAvant" panose="020B7200000000000000" pitchFamily="34" charset="0"/>
              </a:rPr>
              <a:t> ®á</a:t>
            </a:r>
            <a:endParaRPr lang="en-US" sz="2400" dirty="0" smtClean="0">
              <a:solidFill>
                <a:srgbClr val="0000CC"/>
              </a:solidFill>
              <a:latin typeface=".VnAvant" panose="020B7200000000000000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2400" dirty="0" err="1" smtClean="0">
                <a:solidFill>
                  <a:srgbClr val="0000CC"/>
                </a:solidFill>
                <a:latin typeface=".VnAvant" panose="020B7200000000000000" pitchFamily="34" charset="0"/>
              </a:rPr>
              <a:t>H×nh</a:t>
            </a:r>
            <a:r>
              <a:rPr lang="en-US" sz="2400" dirty="0" smtClean="0">
                <a:solidFill>
                  <a:srgbClr val="0000CC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anose="020B7200000000000000" pitchFamily="34" charset="0"/>
              </a:rPr>
              <a:t>vu«ng</a:t>
            </a:r>
            <a:r>
              <a:rPr lang="en-US" sz="2400" dirty="0" smtClean="0">
                <a:solidFill>
                  <a:srgbClr val="0000CC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anose="020B7200000000000000" pitchFamily="34" charset="0"/>
              </a:rPr>
              <a:t>cã</a:t>
            </a:r>
            <a:r>
              <a:rPr lang="en-US" sz="2400" dirty="0" smtClean="0">
                <a:solidFill>
                  <a:srgbClr val="0000CC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anose="020B7200000000000000" pitchFamily="34" charset="0"/>
              </a:rPr>
              <a:t>mµu</a:t>
            </a:r>
            <a:r>
              <a:rPr lang="en-US" sz="2400" dirty="0" smtClean="0">
                <a:solidFill>
                  <a:srgbClr val="0000CC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anose="020B7200000000000000" pitchFamily="34" charset="0"/>
              </a:rPr>
              <a:t>xanh</a:t>
            </a:r>
            <a:r>
              <a:rPr lang="en-US" sz="2400" dirty="0" smtClean="0">
                <a:solidFill>
                  <a:srgbClr val="0000CC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anose="020B7200000000000000" pitchFamily="34" charset="0"/>
              </a:rPr>
              <a:t>dư­¬ng</a:t>
            </a:r>
            <a:endParaRPr lang="en-US" sz="2400" dirty="0" smtClean="0">
              <a:solidFill>
                <a:srgbClr val="0000CC"/>
              </a:solidFill>
              <a:latin typeface=".VnAvant" panose="020B7200000000000000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2400" dirty="0" err="1" smtClean="0">
                <a:solidFill>
                  <a:srgbClr val="0000CC"/>
                </a:solidFill>
                <a:latin typeface=".VnAvant" panose="020B7200000000000000" pitchFamily="34" charset="0"/>
              </a:rPr>
              <a:t>H×nh</a:t>
            </a:r>
            <a:r>
              <a:rPr lang="en-US" sz="2400" dirty="0" smtClean="0">
                <a:solidFill>
                  <a:srgbClr val="0000CC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anose="020B7200000000000000" pitchFamily="34" charset="0"/>
              </a:rPr>
              <a:t>ch</a:t>
            </a:r>
            <a:r>
              <a:rPr lang="en-US" sz="2400" dirty="0" smtClean="0">
                <a:solidFill>
                  <a:srgbClr val="0000CC"/>
                </a:solidFill>
                <a:latin typeface=".VnAvant" panose="020B7200000000000000" pitchFamily="34" charset="0"/>
              </a:rPr>
              <a:t>÷ </a:t>
            </a:r>
            <a:r>
              <a:rPr lang="en-US" sz="2400" dirty="0" err="1" smtClean="0">
                <a:solidFill>
                  <a:srgbClr val="0000CC"/>
                </a:solidFill>
                <a:latin typeface=".VnAvant" panose="020B7200000000000000" pitchFamily="34" charset="0"/>
              </a:rPr>
              <a:t>nhËt</a:t>
            </a:r>
            <a:r>
              <a:rPr lang="en-US" sz="2400" dirty="0" smtClean="0">
                <a:solidFill>
                  <a:srgbClr val="0000CC"/>
                </a:solidFill>
                <a:latin typeface=".VnAvant" panose="020B7200000000000000" pitchFamily="34" charset="0"/>
              </a:rPr>
              <a:t> vµ </a:t>
            </a:r>
            <a:r>
              <a:rPr lang="en-US" sz="2400" dirty="0" err="1" smtClean="0">
                <a:solidFill>
                  <a:srgbClr val="0000CC"/>
                </a:solidFill>
                <a:latin typeface=".VnAvant" panose="020B7200000000000000" pitchFamily="34" charset="0"/>
              </a:rPr>
              <a:t>h×nh</a:t>
            </a:r>
            <a:r>
              <a:rPr lang="en-US" sz="2400" dirty="0" smtClean="0">
                <a:solidFill>
                  <a:srgbClr val="0000CC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anose="020B7200000000000000" pitchFamily="34" charset="0"/>
              </a:rPr>
              <a:t>trßn</a:t>
            </a:r>
            <a:r>
              <a:rPr lang="en-US" sz="2400" dirty="0" smtClean="0">
                <a:solidFill>
                  <a:srgbClr val="0000CC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anose="020B7200000000000000" pitchFamily="34" charset="0"/>
              </a:rPr>
              <a:t>cã</a:t>
            </a:r>
            <a:r>
              <a:rPr lang="en-US" sz="2400" dirty="0" smtClean="0">
                <a:solidFill>
                  <a:srgbClr val="0000CC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anose="020B7200000000000000" pitchFamily="34" charset="0"/>
              </a:rPr>
              <a:t>mµu</a:t>
            </a:r>
            <a:r>
              <a:rPr lang="en-US" sz="2400" dirty="0" smtClean="0">
                <a:solidFill>
                  <a:srgbClr val="0000CC"/>
                </a:solidFill>
                <a:latin typeface=".VnAvant" panose="020B7200000000000000" pitchFamily="34" charset="0"/>
              </a:rPr>
              <a:t> ®á</a:t>
            </a:r>
            <a:endParaRPr lang="en-US" sz="2400" dirty="0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1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42065"/>
            <a:ext cx="9141569" cy="567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28599"/>
            <a:ext cx="8868228" cy="5444887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8868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Bµi</a:t>
            </a:r>
            <a:r>
              <a:rPr lang="en-US" sz="28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3: </a:t>
            </a:r>
            <a:r>
              <a:rPr lang="en-US" sz="28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GhÐp</a:t>
            </a:r>
            <a:r>
              <a:rPr lang="en-US" sz="28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h×nh</a:t>
            </a:r>
            <a:r>
              <a:rPr lang="en-US" sz="28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thÝch</a:t>
            </a:r>
            <a:r>
              <a:rPr lang="en-US" sz="28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689" y="879701"/>
            <a:ext cx="2410053" cy="42538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295" y="2490144"/>
            <a:ext cx="2371725" cy="29813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646" y="651819"/>
            <a:ext cx="3629025" cy="1838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1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42065"/>
            <a:ext cx="9141569" cy="567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28599"/>
            <a:ext cx="8868228" cy="5444887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8868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 smtClean="0">
                <a:solidFill>
                  <a:srgbClr val="006600"/>
                </a:solidFill>
                <a:latin typeface=".VnAvant" panose="020B7200000000000000" pitchFamily="34" charset="0"/>
              </a:rPr>
              <a:t>Bµi</a:t>
            </a:r>
            <a:r>
              <a:rPr lang="en-US" sz="2000" b="1" dirty="0" smtClean="0">
                <a:solidFill>
                  <a:srgbClr val="006600"/>
                </a:solidFill>
                <a:latin typeface=".VnAvant" panose="020B7200000000000000" pitchFamily="34" charset="0"/>
              </a:rPr>
              <a:t> 4: </a:t>
            </a:r>
            <a:r>
              <a:rPr lang="en-US" sz="2000" b="1" dirty="0" err="1" smtClean="0">
                <a:solidFill>
                  <a:srgbClr val="006600"/>
                </a:solidFill>
                <a:latin typeface=".VnAvant" panose="020B7200000000000000" pitchFamily="34" charset="0"/>
              </a:rPr>
              <a:t>C¸c</a:t>
            </a:r>
            <a:r>
              <a:rPr lang="en-US" sz="2000" b="1" dirty="0" smtClean="0">
                <a:solidFill>
                  <a:srgbClr val="006600"/>
                </a:solidFill>
                <a:latin typeface=".VnAvant" panose="020B7200000000000000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anose="020B7200000000000000" pitchFamily="34" charset="0"/>
              </a:rPr>
              <a:t>em</a:t>
            </a:r>
            <a:r>
              <a:rPr lang="en-US" sz="2000" b="1" dirty="0" smtClean="0">
                <a:solidFill>
                  <a:srgbClr val="006600"/>
                </a:solidFill>
                <a:latin typeface=".VnAvant" panose="020B7200000000000000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anose="020B7200000000000000" pitchFamily="34" charset="0"/>
              </a:rPr>
              <a:t>h·y</a:t>
            </a:r>
            <a:r>
              <a:rPr lang="en-US" sz="2000" b="1" dirty="0" smtClean="0">
                <a:solidFill>
                  <a:srgbClr val="006600"/>
                </a:solidFill>
                <a:latin typeface=".VnAvant" panose="020B7200000000000000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anose="020B7200000000000000" pitchFamily="34" charset="0"/>
              </a:rPr>
              <a:t>quan</a:t>
            </a:r>
            <a:r>
              <a:rPr lang="en-US" sz="2000" b="1" dirty="0" smtClean="0">
                <a:solidFill>
                  <a:srgbClr val="006600"/>
                </a:solidFill>
                <a:latin typeface=".VnAvant" panose="020B7200000000000000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anose="020B7200000000000000" pitchFamily="34" charset="0"/>
              </a:rPr>
              <a:t>s¸t</a:t>
            </a:r>
            <a:r>
              <a:rPr lang="en-US" sz="2000" b="1" dirty="0" smtClean="0">
                <a:solidFill>
                  <a:srgbClr val="006600"/>
                </a:solidFill>
                <a:latin typeface=".VnAvant" panose="020B7200000000000000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anose="020B7200000000000000" pitchFamily="34" charset="0"/>
              </a:rPr>
              <a:t>xung</a:t>
            </a:r>
            <a:r>
              <a:rPr lang="en-US" sz="2000" b="1" dirty="0" smtClean="0">
                <a:solidFill>
                  <a:srgbClr val="006600"/>
                </a:solidFill>
                <a:latin typeface=".VnAvant" panose="020B7200000000000000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anose="020B7200000000000000" pitchFamily="34" charset="0"/>
              </a:rPr>
              <a:t>quanh</a:t>
            </a:r>
            <a:r>
              <a:rPr lang="en-US" sz="2000" b="1" dirty="0" smtClean="0">
                <a:solidFill>
                  <a:srgbClr val="006600"/>
                </a:solidFill>
                <a:latin typeface=".VnAvant" panose="020B7200000000000000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anose="020B7200000000000000" pitchFamily="34" charset="0"/>
              </a:rPr>
              <a:t>líp</a:t>
            </a:r>
            <a:r>
              <a:rPr lang="en-US" sz="2000" b="1" dirty="0" smtClean="0">
                <a:solidFill>
                  <a:srgbClr val="006600"/>
                </a:solidFill>
                <a:latin typeface=".VnAvant" panose="020B7200000000000000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anose="020B7200000000000000" pitchFamily="34" charset="0"/>
              </a:rPr>
              <a:t>häc</a:t>
            </a:r>
            <a:r>
              <a:rPr lang="en-US" sz="2000" b="1" dirty="0" smtClean="0">
                <a:solidFill>
                  <a:srgbClr val="006600"/>
                </a:solidFill>
                <a:latin typeface=".VnAvant" panose="020B7200000000000000" pitchFamily="34" charset="0"/>
              </a:rPr>
              <a:t> vµ </a:t>
            </a:r>
            <a:r>
              <a:rPr lang="en-US" sz="2000" b="1" dirty="0" err="1" smtClean="0">
                <a:solidFill>
                  <a:srgbClr val="006600"/>
                </a:solidFill>
                <a:latin typeface=".VnAvant" panose="020B7200000000000000" pitchFamily="34" charset="0"/>
              </a:rPr>
              <a:t>chØ</a:t>
            </a:r>
            <a:r>
              <a:rPr lang="en-US" sz="2000" b="1" dirty="0" smtClean="0">
                <a:solidFill>
                  <a:srgbClr val="006600"/>
                </a:solidFill>
                <a:latin typeface=".VnAvant" panose="020B7200000000000000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anose="020B7200000000000000" pitchFamily="34" charset="0"/>
              </a:rPr>
              <a:t>ra</a:t>
            </a:r>
            <a:r>
              <a:rPr lang="en-US" sz="2000" b="1" dirty="0" smtClean="0">
                <a:solidFill>
                  <a:srgbClr val="006600"/>
                </a:solidFill>
                <a:latin typeface=".VnAvant" panose="020B7200000000000000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anose="020B7200000000000000" pitchFamily="34" charset="0"/>
              </a:rPr>
              <a:t>c¸c</a:t>
            </a:r>
            <a:r>
              <a:rPr lang="en-US" sz="2000" b="1" dirty="0" smtClean="0">
                <a:solidFill>
                  <a:srgbClr val="006600"/>
                </a:solidFill>
                <a:latin typeface=".VnAvant" panose="020B7200000000000000" pitchFamily="34" charset="0"/>
              </a:rPr>
              <a:t> ®å </a:t>
            </a:r>
            <a:r>
              <a:rPr lang="en-US" sz="2000" b="1" dirty="0" err="1" smtClean="0">
                <a:solidFill>
                  <a:srgbClr val="006600"/>
                </a:solidFill>
                <a:latin typeface=".VnAvant" panose="020B7200000000000000" pitchFamily="34" charset="0"/>
              </a:rPr>
              <a:t>vËt</a:t>
            </a:r>
            <a:r>
              <a:rPr lang="en-US" sz="2000" b="1" dirty="0" smtClean="0">
                <a:solidFill>
                  <a:srgbClr val="006600"/>
                </a:solidFill>
                <a:latin typeface=".VnAvant" panose="020B7200000000000000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anose="020B7200000000000000" pitchFamily="34" charset="0"/>
              </a:rPr>
              <a:t>cã</a:t>
            </a:r>
            <a:r>
              <a:rPr lang="en-US" sz="2000" b="1" dirty="0" smtClean="0">
                <a:solidFill>
                  <a:srgbClr val="006600"/>
                </a:solidFill>
                <a:latin typeface=".VnAvant" panose="020B7200000000000000" pitchFamily="34" charset="0"/>
              </a:rPr>
              <a:t> d¹ng </a:t>
            </a:r>
            <a:r>
              <a:rPr lang="en-US" sz="2000" b="1" dirty="0" err="1" smtClean="0">
                <a:solidFill>
                  <a:srgbClr val="006600"/>
                </a:solidFill>
                <a:latin typeface=".VnAvant" panose="020B7200000000000000" pitchFamily="34" charset="0"/>
              </a:rPr>
              <a:t>c¸c</a:t>
            </a:r>
            <a:r>
              <a:rPr lang="en-US" sz="2000" b="1" dirty="0" smtClean="0">
                <a:solidFill>
                  <a:srgbClr val="006600"/>
                </a:solidFill>
                <a:latin typeface=".VnAvant" panose="020B7200000000000000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anose="020B7200000000000000" pitchFamily="34" charset="0"/>
              </a:rPr>
              <a:t>h×nh</a:t>
            </a:r>
            <a:r>
              <a:rPr lang="en-US" sz="2000" b="1" dirty="0" smtClean="0">
                <a:solidFill>
                  <a:srgbClr val="006600"/>
                </a:solidFill>
                <a:latin typeface=".VnAvant" panose="020B7200000000000000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anose="020B7200000000000000" pitchFamily="34" charset="0"/>
              </a:rPr>
              <a:t>võa</a:t>
            </a:r>
            <a:r>
              <a:rPr lang="en-US" sz="2000" b="1" dirty="0" smtClean="0">
                <a:solidFill>
                  <a:srgbClr val="006600"/>
                </a:solidFill>
                <a:latin typeface=".VnAvant" panose="020B7200000000000000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anose="020B7200000000000000" pitchFamily="34" charset="0"/>
              </a:rPr>
              <a:t>häc</a:t>
            </a:r>
            <a:r>
              <a:rPr lang="en-US" sz="2000" b="1" dirty="0" smtClean="0">
                <a:solidFill>
                  <a:srgbClr val="006600"/>
                </a:solidFill>
                <a:latin typeface=".VnAvant" panose="020B7200000000000000" pitchFamily="34" charset="0"/>
              </a:rPr>
              <a:t>:</a:t>
            </a:r>
            <a:endParaRPr lang="en-US" sz="2000" b="1" dirty="0">
              <a:solidFill>
                <a:srgbClr val="006600"/>
              </a:solidFill>
              <a:latin typeface=".VnAvant" panose="020B7200000000000000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793" y="923569"/>
            <a:ext cx="5040927" cy="45284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2" y="1971675"/>
            <a:ext cx="6353175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Káº¿t quáº£ hÃ¬nh áº£nh cho ná»n Äáº¹p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PastelsSmooth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1"/>
            <a:ext cx="9144000" cy="572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6938" y="92937"/>
            <a:ext cx="2708752" cy="43978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8" y="2368198"/>
            <a:ext cx="1196895" cy="7727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672167"/>
            <a:ext cx="2039956" cy="18543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697" y="2776370"/>
            <a:ext cx="1485873" cy="17298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4514868"/>
            <a:ext cx="850901" cy="10610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8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4514868"/>
            <a:ext cx="850901" cy="10610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4" y="4514868"/>
            <a:ext cx="850901" cy="1061001"/>
          </a:xfrm>
          <a:prstGeom prst="rect">
            <a:avLst/>
          </a:prstGeom>
        </p:spPr>
      </p:pic>
      <p:pic>
        <p:nvPicPr>
          <p:cNvPr id="20" name="nhacnen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612666" y="2114198"/>
            <a:ext cx="609600" cy="50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1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56"/>
          <a:stretch>
            <a:fillRect/>
          </a:stretch>
        </p:blipFill>
        <p:spPr>
          <a:xfrm>
            <a:off x="-13290" y="5045369"/>
            <a:ext cx="9157290" cy="68299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200" y="317500"/>
            <a:ext cx="7480300" cy="1476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695145" y="5042065"/>
            <a:ext cx="7941154" cy="686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en-US" sz="3200" b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B                  </a:t>
            </a:r>
            <a:r>
              <a:rPr lang="en-US" sz="32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C                 D</a:t>
            </a:r>
            <a:endParaRPr lang="en-US" sz="32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204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1889" cy="571500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82672" y="1164167"/>
            <a:ext cx="7810499" cy="4127500"/>
          </a:xfrm>
          <a:prstGeom prst="snip2DiagRect">
            <a:avLst>
              <a:gd name="adj1" fmla="val 0"/>
              <a:gd name="adj2" fmla="val 8997"/>
            </a:avLst>
          </a:prstGeom>
          <a:solidFill>
            <a:schemeClr val="bg1">
              <a:alpha val="7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bấm</a:t>
            </a:r>
            <a:r>
              <a:rPr lang="en-US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</a:t>
            </a:r>
            <a:r>
              <a:rPr lang="en-US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cà</a:t>
            </a:r>
            <a:r>
              <a:rPr lang="en-US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rốt</a:t>
            </a:r>
            <a:r>
              <a:rPr lang="en-US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 smtClean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b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nhổ</a:t>
            </a:r>
            <a:r>
              <a:rPr lang="en-US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cà</a:t>
            </a:r>
            <a:r>
              <a:rPr lang="en-US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rốt</a:t>
            </a:r>
            <a:r>
              <a:rPr lang="en-US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 smtClean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b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bấm</a:t>
            </a:r>
            <a:r>
              <a:rPr lang="en-US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nông</a:t>
            </a:r>
            <a:r>
              <a:rPr lang="en-US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 smtClean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b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Bấm</a:t>
            </a:r>
            <a:r>
              <a:rPr lang="en-US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màn</a:t>
            </a:r>
            <a:r>
              <a:rPr lang="en-US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slide </a:t>
            </a:r>
            <a:r>
              <a:rPr lang="en-US" sz="28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theo.</a:t>
            </a:r>
            <a:endParaRPr lang="en-US" sz="2800" b="1" dirty="0" smtClean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807" y="317500"/>
            <a:ext cx="5102225" cy="1781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76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Blu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"/>
            <a:ext cx="9144000" cy="57044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5" y="3796235"/>
            <a:ext cx="1249999" cy="11135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6" y="3741291"/>
            <a:ext cx="1249999" cy="11135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6" y="3773041"/>
            <a:ext cx="1249999" cy="11135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611" y="2819404"/>
            <a:ext cx="1196895" cy="772739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2355398" y="3300456"/>
            <a:ext cx="2162493" cy="173593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2" y="275339"/>
            <a:ext cx="1661009" cy="2696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1841138"/>
            <a:ext cx="1958679" cy="15596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341"/>
            <a:ext cx="1060934" cy="105602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4" y="3741291"/>
            <a:ext cx="1249999" cy="11135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6" y="3796236"/>
            <a:ext cx="1442555" cy="10917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>
          <a:xfrm rot="3519568">
            <a:off x="8293371" y="4515403"/>
            <a:ext cx="685859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4514868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7" y="3741292"/>
            <a:ext cx="1442555" cy="10917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>
          <a:xfrm rot="3519568">
            <a:off x="6071762" y="4460459"/>
            <a:ext cx="685859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8"/>
            <a:ext cx="850901" cy="10610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719" y="3622558"/>
            <a:ext cx="1061850" cy="109172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4514868"/>
            <a:ext cx="850901" cy="10610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40" y="3654248"/>
            <a:ext cx="1581495" cy="119688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4" y="4514868"/>
            <a:ext cx="850901" cy="10610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>
          <a:xfrm rot="3519568">
            <a:off x="1763242" y="4515402"/>
            <a:ext cx="685859" cy="61253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>
            <a:fillRect/>
          </a:stretch>
        </p:blipFill>
        <p:spPr>
          <a:xfrm>
            <a:off x="0" y="5143500"/>
            <a:ext cx="9144000" cy="566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55" name="Rectangle 54"/>
          <p:cNvSpPr/>
          <p:nvPr/>
        </p:nvSpPr>
        <p:spPr>
          <a:xfrm>
            <a:off x="703688" y="5228167"/>
            <a:ext cx="7920710" cy="436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    B                     C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143001" y="108029"/>
            <a:ext cx="7915407" cy="587683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8" name="Rectangle 37"/>
          <p:cNvSpPr/>
          <p:nvPr/>
        </p:nvSpPr>
        <p:spPr>
          <a:xfrm>
            <a:off x="1219200" y="148167"/>
            <a:ext cx="7735614" cy="504976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FF00"/>
                </a:solidFill>
              </a:rPr>
              <a:t>Hộp màu dưới đây có dạng hình gì ?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39" name="Bevel 38"/>
          <p:cNvSpPr/>
          <p:nvPr/>
        </p:nvSpPr>
        <p:spPr>
          <a:xfrm>
            <a:off x="2408914" y="811631"/>
            <a:ext cx="2142849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A. </a:t>
            </a:r>
            <a:r>
              <a:rPr lang="en-US" sz="2000" b="1" dirty="0" err="1">
                <a:solidFill>
                  <a:schemeClr val="bg1"/>
                </a:solidFill>
              </a:rPr>
              <a:t>Hình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vuông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0" name="Bevel 39"/>
          <p:cNvSpPr/>
          <p:nvPr/>
        </p:nvSpPr>
        <p:spPr>
          <a:xfrm>
            <a:off x="2408914" y="1570853"/>
            <a:ext cx="2183406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B. </a:t>
            </a:r>
            <a:r>
              <a:rPr lang="en-US" sz="2000" b="1" dirty="0" err="1">
                <a:solidFill>
                  <a:schemeClr val="bg1"/>
                </a:solidFill>
              </a:rPr>
              <a:t>Hình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chữ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nhật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1" name="Bevel 40"/>
          <p:cNvSpPr/>
          <p:nvPr/>
        </p:nvSpPr>
        <p:spPr>
          <a:xfrm>
            <a:off x="2408228" y="2322706"/>
            <a:ext cx="2184092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C. </a:t>
            </a:r>
            <a:r>
              <a:rPr lang="en-US" sz="2000" b="1" dirty="0" err="1">
                <a:solidFill>
                  <a:schemeClr val="bg1"/>
                </a:solidFill>
              </a:rPr>
              <a:t>Hình</a:t>
            </a:r>
            <a:r>
              <a:rPr lang="en-US" sz="2000" b="1" dirty="0">
                <a:solidFill>
                  <a:schemeClr val="bg1"/>
                </a:solidFill>
              </a:rPr>
              <a:t> tam </a:t>
            </a:r>
            <a:r>
              <a:rPr lang="en-US" sz="2000" b="1" dirty="0" err="1">
                <a:solidFill>
                  <a:schemeClr val="bg1"/>
                </a:solidFill>
              </a:rPr>
              <a:t>giác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816" y="842249"/>
            <a:ext cx="3282637" cy="20177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0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00"/>
                            </p:stCondLst>
                            <p:childTnLst>
                              <p:par>
                                <p:cTn id="1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50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000"/>
                            </p:stCondLst>
                            <p:childTnLst>
                              <p:par>
                                <p:cTn id="1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60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500"/>
                            </p:stCondLst>
                            <p:childTnLst>
                              <p:par>
                                <p:cTn id="18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500"/>
                            </p:stCondLst>
                            <p:childTnLst>
                              <p:par>
                                <p:cTn id="1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4000"/>
                            </p:stCondLst>
                            <p:childTnLst>
                              <p:par>
                                <p:cTn id="19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0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39" grpId="0" animBg="1"/>
      <p:bldP spid="40" grpId="0" animBg="1"/>
      <p:bldP spid="4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"/>
            <a:ext cx="9144000" cy="57044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5" y="3796235"/>
            <a:ext cx="1249999" cy="11135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6" y="3741291"/>
            <a:ext cx="1249999" cy="11135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721" y="2846685"/>
            <a:ext cx="1196895" cy="772739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190751" y="3318229"/>
            <a:ext cx="2162493" cy="173593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148167"/>
            <a:ext cx="1929501" cy="31326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1841138"/>
            <a:ext cx="1958679" cy="15596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341"/>
            <a:ext cx="1060934" cy="105602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4" y="3741291"/>
            <a:ext cx="1249999" cy="11135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6" y="3796236"/>
            <a:ext cx="1442555" cy="10917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>
          <a:xfrm rot="3519568">
            <a:off x="8293371" y="4515403"/>
            <a:ext cx="685859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4514868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7" y="3741292"/>
            <a:ext cx="1442555" cy="10917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>
          <a:xfrm rot="3519568">
            <a:off x="6071762" y="4460459"/>
            <a:ext cx="685859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8"/>
            <a:ext cx="850901" cy="10610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935" y="3773042"/>
            <a:ext cx="1442555" cy="109172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6" y="3773041"/>
            <a:ext cx="1249999" cy="11135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>
          <a:xfrm rot="3519568">
            <a:off x="3836562" y="4492209"/>
            <a:ext cx="685859" cy="6125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4514868"/>
            <a:ext cx="850901" cy="10610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38" y="3619423"/>
            <a:ext cx="1102519" cy="113354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4" y="4514868"/>
            <a:ext cx="850901" cy="106100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>
            <a:fillRect/>
          </a:stretch>
        </p:blipFill>
        <p:spPr>
          <a:xfrm>
            <a:off x="0" y="5143500"/>
            <a:ext cx="9144000" cy="566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2" name="Rectangle 31"/>
          <p:cNvSpPr/>
          <p:nvPr/>
        </p:nvSpPr>
        <p:spPr>
          <a:xfrm>
            <a:off x="766090" y="5228167"/>
            <a:ext cx="7920710" cy="436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    B                    C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143001" y="108029"/>
            <a:ext cx="7915407" cy="705924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4" name="Rectangle 33"/>
          <p:cNvSpPr/>
          <p:nvPr/>
        </p:nvSpPr>
        <p:spPr>
          <a:xfrm>
            <a:off x="1219200" y="148167"/>
            <a:ext cx="7735614" cy="606576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FF00"/>
                </a:solidFill>
              </a:rPr>
              <a:t>Chiếc đồng hồ dưới đây có dạng hình gì ?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35" name="Bevel 34"/>
          <p:cNvSpPr/>
          <p:nvPr/>
        </p:nvSpPr>
        <p:spPr>
          <a:xfrm>
            <a:off x="2570890" y="909296"/>
            <a:ext cx="2266787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A. </a:t>
            </a:r>
            <a:r>
              <a:rPr lang="en-US" sz="2000" b="1" dirty="0" err="1">
                <a:solidFill>
                  <a:schemeClr val="bg1"/>
                </a:solidFill>
              </a:rPr>
              <a:t>Hình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tròn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6" name="Bevel 35"/>
          <p:cNvSpPr/>
          <p:nvPr/>
        </p:nvSpPr>
        <p:spPr>
          <a:xfrm>
            <a:off x="2570890" y="1685472"/>
            <a:ext cx="2266787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B. </a:t>
            </a:r>
            <a:r>
              <a:rPr lang="en-US" sz="2000" b="1" dirty="0" err="1">
                <a:solidFill>
                  <a:schemeClr val="bg1"/>
                </a:solidFill>
              </a:rPr>
              <a:t>Hình</a:t>
            </a:r>
            <a:r>
              <a:rPr lang="en-US" sz="2000" b="1" dirty="0">
                <a:solidFill>
                  <a:schemeClr val="bg1"/>
                </a:solidFill>
              </a:rPr>
              <a:t> tam </a:t>
            </a:r>
            <a:r>
              <a:rPr lang="en-US" sz="2000" b="1" dirty="0" err="1">
                <a:solidFill>
                  <a:schemeClr val="bg1"/>
                </a:solidFill>
              </a:rPr>
              <a:t>giác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7" name="Bevel 36"/>
          <p:cNvSpPr/>
          <p:nvPr/>
        </p:nvSpPr>
        <p:spPr>
          <a:xfrm>
            <a:off x="2589218" y="2439136"/>
            <a:ext cx="2248459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C. </a:t>
            </a:r>
            <a:r>
              <a:rPr lang="en-US" sz="2000" b="1" dirty="0" err="1">
                <a:solidFill>
                  <a:schemeClr val="bg1"/>
                </a:solidFill>
              </a:rPr>
              <a:t>Hình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vuông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097" y="988810"/>
            <a:ext cx="2261259" cy="20715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0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00"/>
                            </p:stCondLst>
                            <p:childTnLst>
                              <p:par>
                                <p:cTn id="1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50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000"/>
                            </p:stCondLst>
                            <p:childTnLst>
                              <p:par>
                                <p:cTn id="1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60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500"/>
                            </p:stCondLst>
                            <p:childTnLst>
                              <p:par>
                                <p:cTn id="18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3500"/>
                            </p:stCondLst>
                            <p:childTnLst>
                              <p:par>
                                <p:cTn id="1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000"/>
                            </p:stCondLst>
                            <p:childTnLst>
                              <p:par>
                                <p:cTn id="19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600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35" grpId="0" animBg="1"/>
      <p:bldP spid="36" grpId="0" animBg="1"/>
      <p:bldP spid="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"/>
            <a:ext cx="9144000" cy="570441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6" y="3773041"/>
            <a:ext cx="1249999" cy="11135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4" y="3741291"/>
            <a:ext cx="1249999" cy="11135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69" y="3660253"/>
            <a:ext cx="1580781" cy="119634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40" y="3654248"/>
            <a:ext cx="1581495" cy="11968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5" y="3796235"/>
            <a:ext cx="1249999" cy="11135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6" y="3741291"/>
            <a:ext cx="1249999" cy="11135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8" y="2846762"/>
            <a:ext cx="1196895" cy="772739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4555636" y="3293503"/>
            <a:ext cx="2162493" cy="173593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2" y="275339"/>
            <a:ext cx="1661009" cy="2696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1841138"/>
            <a:ext cx="1958679" cy="15596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341"/>
            <a:ext cx="1060934" cy="10560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6" y="3796236"/>
            <a:ext cx="1442555" cy="10917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>
          <a:xfrm rot="3519568">
            <a:off x="8293371" y="4515403"/>
            <a:ext cx="685859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4514868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307" y="3615603"/>
            <a:ext cx="1073146" cy="109172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8"/>
            <a:ext cx="850901" cy="10610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4514868"/>
            <a:ext cx="850901" cy="10610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4" y="4514868"/>
            <a:ext cx="850901" cy="10610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>
          <a:xfrm rot="3519568">
            <a:off x="1763242" y="4515402"/>
            <a:ext cx="685859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>
          <a:xfrm rot="3519568">
            <a:off x="3907768" y="4449254"/>
            <a:ext cx="685859" cy="61253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>
            <a:fillRect/>
          </a:stretch>
        </p:blipFill>
        <p:spPr>
          <a:xfrm>
            <a:off x="0" y="5143500"/>
            <a:ext cx="9144000" cy="566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7" name="Rectangle 36"/>
          <p:cNvSpPr/>
          <p:nvPr/>
        </p:nvSpPr>
        <p:spPr>
          <a:xfrm>
            <a:off x="766090" y="5228167"/>
            <a:ext cx="7920710" cy="436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    B                    C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143001" y="108029"/>
            <a:ext cx="7915407" cy="689033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9" name="Rectangle 38"/>
          <p:cNvSpPr/>
          <p:nvPr/>
        </p:nvSpPr>
        <p:spPr>
          <a:xfrm>
            <a:off x="1219200" y="148167"/>
            <a:ext cx="7735614" cy="592062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FF00"/>
                </a:solidFill>
              </a:rPr>
              <a:t>Biển báo dưới đây có dạng hình gì ?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40" name="Bevel 39"/>
          <p:cNvSpPr/>
          <p:nvPr/>
        </p:nvSpPr>
        <p:spPr>
          <a:xfrm>
            <a:off x="2831546" y="866465"/>
            <a:ext cx="2259958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A. </a:t>
            </a:r>
            <a:r>
              <a:rPr lang="en-US" sz="2000" b="1" dirty="0" err="1">
                <a:solidFill>
                  <a:schemeClr val="bg1"/>
                </a:solidFill>
              </a:rPr>
              <a:t>Hình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chữ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nhật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1" name="Bevel 40"/>
          <p:cNvSpPr/>
          <p:nvPr/>
        </p:nvSpPr>
        <p:spPr>
          <a:xfrm>
            <a:off x="2808458" y="1693727"/>
            <a:ext cx="2259958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B. </a:t>
            </a:r>
            <a:r>
              <a:rPr lang="en-US" sz="2000" b="1" dirty="0" err="1">
                <a:solidFill>
                  <a:schemeClr val="bg1"/>
                </a:solidFill>
              </a:rPr>
              <a:t>Hình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vuông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2" name="Bevel 41"/>
          <p:cNvSpPr/>
          <p:nvPr/>
        </p:nvSpPr>
        <p:spPr>
          <a:xfrm>
            <a:off x="2808458" y="2536148"/>
            <a:ext cx="2259958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C. </a:t>
            </a:r>
            <a:r>
              <a:rPr lang="en-US" sz="2000" b="1" dirty="0" err="1">
                <a:solidFill>
                  <a:schemeClr val="bg1"/>
                </a:solidFill>
              </a:rPr>
              <a:t>Hình</a:t>
            </a:r>
            <a:r>
              <a:rPr lang="en-US" sz="2000" b="1" dirty="0">
                <a:solidFill>
                  <a:schemeClr val="bg1"/>
                </a:solidFill>
              </a:rPr>
              <a:t> tam </a:t>
            </a:r>
            <a:r>
              <a:rPr lang="en-US" sz="2000" b="1" dirty="0" err="1">
                <a:solidFill>
                  <a:schemeClr val="bg1"/>
                </a:solidFill>
              </a:rPr>
              <a:t>giác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415" y="740230"/>
            <a:ext cx="2589799" cy="24171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0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00"/>
                            </p:stCondLst>
                            <p:childTnLst>
                              <p:par>
                                <p:cTn id="13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500"/>
                            </p:stCondLst>
                            <p:childTnLst>
                              <p:par>
                                <p:cTn id="1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000"/>
                            </p:stCondLst>
                            <p:childTnLst>
                              <p:par>
                                <p:cTn id="14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500"/>
                            </p:stCondLst>
                            <p:childTnLst>
                              <p:par>
                                <p:cTn id="18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500"/>
                            </p:stCondLst>
                            <p:childTnLst>
                              <p:par>
                                <p:cTn id="1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4000"/>
                            </p:stCondLst>
                            <p:childTnLst>
                              <p:par>
                                <p:cTn id="19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0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0" grpId="0" animBg="1"/>
      <p:bldP spid="41" grpId="0" animBg="1"/>
      <p:bldP spid="4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đẹp cho bài giảng điện tử - Ảnh nền thiết kế bài giảng ...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7233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449943" y="667657"/>
            <a:ext cx="8331200" cy="2365828"/>
          </a:xfrm>
          <a:prstGeom prst="roundRect">
            <a:avLst/>
          </a:prstGeom>
          <a:solidFill>
            <a:schemeClr val="bg1"/>
          </a:solidFill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00CC"/>
                </a:solidFill>
                <a:latin typeface=".VnAvant" panose="020B72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Bµi</a:t>
            </a:r>
            <a:r>
              <a:rPr lang="en-US" sz="4000" b="1" dirty="0" smtClean="0">
                <a:solidFill>
                  <a:srgbClr val="0000CC"/>
                </a:solidFill>
                <a:latin typeface=".VnAvant" panose="020B72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 2</a:t>
            </a:r>
            <a:endParaRPr lang="en-US" sz="4000" b="1" dirty="0" smtClean="0">
              <a:solidFill>
                <a:srgbClr val="0000CC"/>
              </a:solidFill>
              <a:latin typeface=".VnAvant" panose="020B7200000000000000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HÌNH VUÔNG, HÌNH TRÒN, HÌNH TAM GIAC, HÌNH CHỮ NHẬT</a:t>
            </a:r>
            <a:endParaRPr lang="en-US" sz="4000" b="1" dirty="0" smtClean="0"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"/>
            <a:ext cx="9144000" cy="570441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6" y="3741291"/>
            <a:ext cx="1249999" cy="11135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6" y="3773041"/>
            <a:ext cx="1249999" cy="11135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4" y="3741291"/>
            <a:ext cx="1249999" cy="11135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881" y="3690207"/>
            <a:ext cx="1580783" cy="119634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67" y="3660253"/>
            <a:ext cx="1580782" cy="119634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40" y="3654248"/>
            <a:ext cx="1581495" cy="11968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5" y="3796235"/>
            <a:ext cx="1249999" cy="11135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8" y="2368198"/>
            <a:ext cx="1196895" cy="772739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6765720" y="3287969"/>
            <a:ext cx="2162493" cy="173593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2" y="275339"/>
            <a:ext cx="1661009" cy="2696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1841138"/>
            <a:ext cx="1958679" cy="15596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341"/>
            <a:ext cx="1060934" cy="10560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393" y="3610071"/>
            <a:ext cx="1073146" cy="10917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4514868"/>
            <a:ext cx="850901" cy="10610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8"/>
            <a:ext cx="850901" cy="10610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4514868"/>
            <a:ext cx="850901" cy="10610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4" y="4514868"/>
            <a:ext cx="850901" cy="10610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>
          <a:xfrm rot="3519568">
            <a:off x="1763242" y="4515402"/>
            <a:ext cx="685859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>
          <a:xfrm rot="3519568">
            <a:off x="3907768" y="4449254"/>
            <a:ext cx="685859" cy="6125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>
          <a:xfrm rot="3519568">
            <a:off x="6114148" y="4482612"/>
            <a:ext cx="685859" cy="61253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>
            <a:fillRect/>
          </a:stretch>
        </p:blipFill>
        <p:spPr>
          <a:xfrm>
            <a:off x="0" y="5143500"/>
            <a:ext cx="9144000" cy="566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7" name="Rectangle 36"/>
          <p:cNvSpPr/>
          <p:nvPr/>
        </p:nvSpPr>
        <p:spPr>
          <a:xfrm>
            <a:off x="766090" y="5228167"/>
            <a:ext cx="7920710" cy="436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    B                    C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143001" y="108029"/>
            <a:ext cx="7915407" cy="655249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39" name="Rectangle 38"/>
          <p:cNvSpPr/>
          <p:nvPr/>
        </p:nvSpPr>
        <p:spPr>
          <a:xfrm>
            <a:off x="1219200" y="148167"/>
            <a:ext cx="7735614" cy="563033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FF00"/>
                </a:solidFill>
              </a:rPr>
              <a:t>2 bức tranh dưới đây có dạng hình gì ?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40" name="Bevel 39"/>
          <p:cNvSpPr/>
          <p:nvPr/>
        </p:nvSpPr>
        <p:spPr>
          <a:xfrm>
            <a:off x="1726325" y="909297"/>
            <a:ext cx="2259958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A. </a:t>
            </a:r>
            <a:r>
              <a:rPr lang="en-US" sz="2000" b="1" dirty="0" err="1">
                <a:solidFill>
                  <a:schemeClr val="bg1"/>
                </a:solidFill>
              </a:rPr>
              <a:t>Hình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tròn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1" name="Bevel 40"/>
          <p:cNvSpPr/>
          <p:nvPr/>
        </p:nvSpPr>
        <p:spPr>
          <a:xfrm>
            <a:off x="6726112" y="880979"/>
            <a:ext cx="2259958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B. </a:t>
            </a:r>
            <a:r>
              <a:rPr lang="en-US" sz="2000" b="1" dirty="0" err="1" smtClean="0">
                <a:solidFill>
                  <a:schemeClr val="bg1"/>
                </a:solidFill>
              </a:rPr>
              <a:t>Hình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chữ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nhật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2" name="Bevel 41"/>
          <p:cNvSpPr/>
          <p:nvPr/>
        </p:nvSpPr>
        <p:spPr>
          <a:xfrm>
            <a:off x="1666328" y="2029265"/>
            <a:ext cx="2259958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C. </a:t>
            </a:r>
            <a:r>
              <a:rPr lang="en-US" sz="2000" b="1" dirty="0" err="1" smtClean="0">
                <a:solidFill>
                  <a:schemeClr val="bg1"/>
                </a:solidFill>
              </a:rPr>
              <a:t>Hình</a:t>
            </a:r>
            <a:r>
              <a:rPr lang="en-US" sz="2000" b="1" dirty="0" smtClean="0">
                <a:solidFill>
                  <a:schemeClr val="bg1"/>
                </a:solidFill>
              </a:rPr>
              <a:t> tam </a:t>
            </a:r>
            <a:r>
              <a:rPr lang="en-US" sz="2000" b="1" dirty="0" err="1" smtClean="0">
                <a:solidFill>
                  <a:schemeClr val="bg1"/>
                </a:solidFill>
              </a:rPr>
              <a:t>giác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3" name="Bevel 42"/>
          <p:cNvSpPr/>
          <p:nvPr/>
        </p:nvSpPr>
        <p:spPr>
          <a:xfrm>
            <a:off x="6751133" y="2075886"/>
            <a:ext cx="2259958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D. </a:t>
            </a:r>
            <a:r>
              <a:rPr lang="en-US" sz="2000" b="1" dirty="0" err="1" smtClean="0">
                <a:solidFill>
                  <a:schemeClr val="bg1"/>
                </a:solidFill>
              </a:rPr>
              <a:t>Hình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vuông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886792"/>
            <a:ext cx="1521949" cy="20292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5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00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00"/>
                            </p:stCondLst>
                            <p:childTnLst>
                              <p:par>
                                <p:cTn id="13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500"/>
                            </p:stCondLst>
                            <p:childTnLst>
                              <p:par>
                                <p:cTn id="1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000"/>
                            </p:stCondLst>
                            <p:childTnLst>
                              <p:par>
                                <p:cTn id="14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500"/>
                            </p:stCondLst>
                            <p:childTnLst>
                              <p:par>
                                <p:cTn id="18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500"/>
                            </p:stCondLst>
                            <p:childTnLst>
                              <p:par>
                                <p:cTn id="1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4000"/>
                            </p:stCondLst>
                            <p:childTnLst>
                              <p:par>
                                <p:cTn id="19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0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0" grpId="0" animBg="1"/>
      <p:bldP spid="41" grpId="0" animBg="1"/>
      <p:bldP spid="42" grpId="0" animBg="1"/>
      <p:bldP spid="4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095501"/>
            <a:ext cx="891540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TRÂN TRỌNG CẢM ƠN!</a:t>
            </a:r>
            <a:endParaRPr lang="en-US" sz="4400" b="1" cap="all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5" descr="POINSET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43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2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93" y="3645838"/>
            <a:ext cx="1979613" cy="20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70" y="3675824"/>
            <a:ext cx="2000250" cy="203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POINSET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3481">
            <a:off x="7779016" y="74348"/>
            <a:ext cx="1439333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1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51332"/>
            <a:ext cx="9141569" cy="506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713374"/>
            <a:ext cx="8868228" cy="486011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001" y="37600"/>
            <a:ext cx="416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anose="020B7200000000000000" pitchFamily="34" charset="0"/>
              </a:rPr>
              <a:t>Ho¹t ®</a:t>
            </a:r>
            <a:r>
              <a:rPr lang="en-US" sz="3200" b="1" dirty="0" err="1" smtClean="0">
                <a:solidFill>
                  <a:srgbClr val="0000CC"/>
                </a:solidFill>
                <a:latin typeface=".VnAvant" panose="020B7200000000000000" pitchFamily="34" charset="0"/>
              </a:rPr>
              <a:t>éng</a:t>
            </a:r>
            <a:r>
              <a:rPr lang="en-US" sz="3200" b="1" dirty="0" smtClean="0">
                <a:solidFill>
                  <a:srgbClr val="0000CC"/>
                </a:solidFill>
                <a:latin typeface=".VnAvant" panose="020B7200000000000000" pitchFamily="34" charset="0"/>
              </a:rPr>
              <a:t> 1</a:t>
            </a:r>
            <a:endParaRPr lang="en-US" sz="3200" b="1" dirty="0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57" y="713374"/>
            <a:ext cx="87642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0629" y="2580346"/>
            <a:ext cx="4145280" cy="4298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 smtClean="0">
                <a:solidFill>
                  <a:srgbClr val="0000CC"/>
                </a:solidFill>
                <a:latin typeface=".VnAvant" panose="020B7200000000000000" pitchFamily="34" charset="0"/>
              </a:rPr>
              <a:t>Bøc</a:t>
            </a:r>
            <a:r>
              <a:rPr lang="en-US" sz="2200" b="1" dirty="0" smtClean="0">
                <a:solidFill>
                  <a:srgbClr val="0000CC"/>
                </a:solidFill>
                <a:latin typeface=".VnAvant" panose="020B7200000000000000" pitchFamily="34" charset="0"/>
              </a:rPr>
              <a:t> </a:t>
            </a:r>
            <a:r>
              <a:rPr lang="en-US" sz="2200" b="1" dirty="0" err="1" smtClean="0">
                <a:solidFill>
                  <a:srgbClr val="0000CC"/>
                </a:solidFill>
                <a:latin typeface=".VnAvant" panose="020B7200000000000000" pitchFamily="34" charset="0"/>
              </a:rPr>
              <a:t>tranh</a:t>
            </a:r>
            <a:r>
              <a:rPr lang="en-US" sz="2200" b="1" dirty="0" smtClean="0">
                <a:solidFill>
                  <a:srgbClr val="0000CC"/>
                </a:solidFill>
                <a:latin typeface=".VnAvant" panose="020B7200000000000000" pitchFamily="34" charset="0"/>
              </a:rPr>
              <a:t> </a:t>
            </a:r>
            <a:r>
              <a:rPr lang="en-US" sz="2200" b="1" dirty="0" err="1" smtClean="0">
                <a:solidFill>
                  <a:srgbClr val="0000CC"/>
                </a:solidFill>
                <a:latin typeface=".VnAvant" panose="020B7200000000000000" pitchFamily="34" charset="0"/>
              </a:rPr>
              <a:t>cã</a:t>
            </a:r>
            <a:r>
              <a:rPr lang="en-US" sz="2200" b="1" dirty="0" smtClean="0">
                <a:solidFill>
                  <a:srgbClr val="0000CC"/>
                </a:solidFill>
                <a:latin typeface=".VnAvant" panose="020B7200000000000000" pitchFamily="34" charset="0"/>
              </a:rPr>
              <a:t> d¹ng </a:t>
            </a:r>
            <a:r>
              <a:rPr lang="en-US" sz="2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hìnhvu</a:t>
            </a:r>
            <a:r>
              <a:rPr lang="en-US" sz="2200" b="1" dirty="0" err="1" smtClean="0">
                <a:solidFill>
                  <a:srgbClr val="0000CC"/>
                </a:solidFill>
                <a:latin typeface=".VnAvant" panose="020B7200000000000000" pitchFamily="34" charset="0"/>
              </a:rPr>
              <a:t>«ng</a:t>
            </a:r>
            <a:endParaRPr lang="en-US" sz="2200" b="1" dirty="0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96948" y="2606587"/>
            <a:ext cx="4366895" cy="4298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 smtClean="0">
                <a:solidFill>
                  <a:srgbClr val="006600"/>
                </a:solidFill>
                <a:latin typeface=".VnAvant" panose="020B7200000000000000" pitchFamily="34" charset="0"/>
              </a:rPr>
              <a:t>MÆt</a:t>
            </a:r>
            <a:r>
              <a:rPr lang="en-US" sz="2200" b="1" dirty="0" smtClean="0">
                <a:solidFill>
                  <a:srgbClr val="006600"/>
                </a:solidFill>
                <a:latin typeface=".VnAvant" panose="020B7200000000000000" pitchFamily="34" charset="0"/>
              </a:rPr>
              <a:t> ®</a:t>
            </a:r>
            <a:r>
              <a:rPr lang="en-US" sz="2200" b="1" dirty="0" err="1" smtClean="0">
                <a:solidFill>
                  <a:srgbClr val="006600"/>
                </a:solidFill>
                <a:latin typeface=".VnAvant" panose="020B7200000000000000" pitchFamily="34" charset="0"/>
              </a:rPr>
              <a:t>ång</a:t>
            </a:r>
            <a:r>
              <a:rPr lang="en-US" sz="2200" b="1" dirty="0" smtClean="0">
                <a:solidFill>
                  <a:srgbClr val="006600"/>
                </a:solidFill>
                <a:latin typeface=".VnAvant" panose="020B7200000000000000" pitchFamily="34" charset="0"/>
              </a:rPr>
              <a:t> </a:t>
            </a:r>
            <a:r>
              <a:rPr lang="en-US" sz="2200" b="1" dirty="0" err="1" smtClean="0">
                <a:solidFill>
                  <a:srgbClr val="006600"/>
                </a:solidFill>
                <a:latin typeface=".VnAvant" panose="020B7200000000000000" pitchFamily="34" charset="0"/>
              </a:rPr>
              <a:t>hå</a:t>
            </a:r>
            <a:r>
              <a:rPr lang="en-US" sz="2200" b="1" dirty="0" smtClean="0">
                <a:solidFill>
                  <a:srgbClr val="006600"/>
                </a:solidFill>
                <a:latin typeface=".VnAvant" panose="020B7200000000000000" pitchFamily="34" charset="0"/>
              </a:rPr>
              <a:t> </a:t>
            </a:r>
            <a:r>
              <a:rPr lang="en-US" sz="2200" b="1" dirty="0" err="1" smtClean="0">
                <a:solidFill>
                  <a:srgbClr val="006600"/>
                </a:solidFill>
                <a:latin typeface=".VnAvant" panose="020B7200000000000000" pitchFamily="34" charset="0"/>
              </a:rPr>
              <a:t>cã</a:t>
            </a:r>
            <a:r>
              <a:rPr lang="en-US" sz="2200" b="1" dirty="0" smtClean="0">
                <a:solidFill>
                  <a:srgbClr val="006600"/>
                </a:solidFill>
                <a:latin typeface=".VnAvant" panose="020B7200000000000000" pitchFamily="34" charset="0"/>
              </a:rPr>
              <a:t> d¹ng </a:t>
            </a:r>
            <a:r>
              <a:rPr lang="en-US" sz="2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6600"/>
                </a:solidFill>
                <a:latin typeface=".VnAvant" panose="020B7200000000000000" pitchFamily="34" charset="0"/>
              </a:rPr>
              <a:t>trßn</a:t>
            </a:r>
            <a:endParaRPr lang="en-US" sz="2200" b="1" dirty="0">
              <a:solidFill>
                <a:srgbClr val="006600"/>
              </a:solidFill>
              <a:latin typeface=".VnAvant" panose="020B72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4987" y="5142599"/>
            <a:ext cx="4076700" cy="4298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0000CC"/>
                </a:solidFill>
                <a:latin typeface=".VnAvant" panose="020B7200000000000000" pitchFamily="34" charset="0"/>
              </a:rPr>
              <a:t>L¸ </a:t>
            </a:r>
            <a:r>
              <a:rPr lang="en-US" sz="2200" b="1" dirty="0" err="1" smtClean="0">
                <a:solidFill>
                  <a:srgbClr val="0000CC"/>
                </a:solidFill>
                <a:latin typeface=".VnAvant" panose="020B7200000000000000" pitchFamily="34" charset="0"/>
              </a:rPr>
              <a:t>cê</a:t>
            </a:r>
            <a:r>
              <a:rPr lang="en-US" sz="2200" b="1" dirty="0" smtClean="0">
                <a:solidFill>
                  <a:srgbClr val="0000CC"/>
                </a:solidFill>
                <a:latin typeface=".VnAvant" panose="020B7200000000000000" pitchFamily="34" charset="0"/>
              </a:rPr>
              <a:t> </a:t>
            </a:r>
            <a:r>
              <a:rPr lang="en-US" sz="2200" b="1" dirty="0" err="1" smtClean="0">
                <a:solidFill>
                  <a:srgbClr val="0000CC"/>
                </a:solidFill>
                <a:latin typeface=".VnAvant" panose="020B7200000000000000" pitchFamily="34" charset="0"/>
              </a:rPr>
              <a:t>cã</a:t>
            </a:r>
            <a:r>
              <a:rPr lang="en-US" sz="2200" b="1" dirty="0" smtClean="0">
                <a:solidFill>
                  <a:srgbClr val="0000CC"/>
                </a:solidFill>
                <a:latin typeface=".VnAvant" panose="020B7200000000000000" pitchFamily="34" charset="0"/>
              </a:rPr>
              <a:t> d¹ng </a:t>
            </a:r>
            <a:r>
              <a:rPr lang="en-US" sz="2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smtClean="0">
                <a:solidFill>
                  <a:srgbClr val="0000CC"/>
                </a:solidFill>
                <a:latin typeface=".VnAvant" panose="020B7200000000000000" pitchFamily="34" charset="0"/>
              </a:rPr>
              <a:t>tam </a:t>
            </a:r>
            <a:r>
              <a:rPr lang="en-US" sz="2200" b="1" dirty="0" err="1" smtClean="0">
                <a:solidFill>
                  <a:srgbClr val="0000CC"/>
                </a:solidFill>
                <a:latin typeface=".VnAvant" panose="020B7200000000000000" pitchFamily="34" charset="0"/>
              </a:rPr>
              <a:t>gi¸c</a:t>
            </a:r>
            <a:endParaRPr lang="en-US" sz="2200" b="1" dirty="0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56484" y="5154398"/>
            <a:ext cx="4507865" cy="4298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006600"/>
                </a:solidFill>
                <a:latin typeface=".VnAvant" panose="020B7200000000000000" pitchFamily="34" charset="0"/>
              </a:rPr>
              <a:t>C¸I </a:t>
            </a:r>
            <a:r>
              <a:rPr lang="en-US" sz="2200" b="1" dirty="0" err="1" smtClean="0">
                <a:solidFill>
                  <a:srgbClr val="006600"/>
                </a:solidFill>
                <a:latin typeface=".VnAvant" panose="020B7200000000000000" pitchFamily="34" charset="0"/>
              </a:rPr>
              <a:t>b¶ng</a:t>
            </a:r>
            <a:r>
              <a:rPr lang="en-US" sz="2200" b="1" dirty="0" smtClean="0">
                <a:solidFill>
                  <a:srgbClr val="006600"/>
                </a:solidFill>
                <a:latin typeface=".VnAvant" panose="020B7200000000000000" pitchFamily="34" charset="0"/>
              </a:rPr>
              <a:t> </a:t>
            </a:r>
            <a:r>
              <a:rPr lang="en-US" sz="2200" b="1" dirty="0" err="1" smtClean="0">
                <a:solidFill>
                  <a:srgbClr val="006600"/>
                </a:solidFill>
                <a:latin typeface=".VnAvant" panose="020B7200000000000000" pitchFamily="34" charset="0"/>
              </a:rPr>
              <a:t>cã</a:t>
            </a:r>
            <a:r>
              <a:rPr lang="en-US" sz="2200" b="1" dirty="0" smtClean="0">
                <a:solidFill>
                  <a:srgbClr val="006600"/>
                </a:solidFill>
                <a:latin typeface=".VnAvant" panose="020B7200000000000000" pitchFamily="34" charset="0"/>
              </a:rPr>
              <a:t> d¹ng </a:t>
            </a:r>
            <a:r>
              <a:rPr lang="en-US" sz="2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6600"/>
                </a:solidFill>
                <a:latin typeface=".VnAvant" panose="020B7200000000000000" pitchFamily="34" charset="0"/>
              </a:rPr>
              <a:t>nhËt</a:t>
            </a:r>
            <a:endParaRPr lang="en-US" sz="2200" b="1" dirty="0">
              <a:solidFill>
                <a:srgbClr val="006600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1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51332"/>
            <a:ext cx="9141569" cy="506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713374"/>
            <a:ext cx="8868228" cy="486011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9173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anose="020B7200000000000000" pitchFamily="34" charset="0"/>
              </a:rPr>
              <a:t>Ho¹t ®</a:t>
            </a:r>
            <a:r>
              <a:rPr lang="en-US" sz="2800" b="1" dirty="0" err="1" smtClean="0">
                <a:solidFill>
                  <a:srgbClr val="0000CC"/>
                </a:solidFill>
                <a:latin typeface=".VnAvant" panose="020B7200000000000000" pitchFamily="34" charset="0"/>
              </a:rPr>
              <a:t>éng</a:t>
            </a:r>
            <a:r>
              <a:rPr lang="en-US" sz="2800" b="1" dirty="0" smtClean="0">
                <a:solidFill>
                  <a:srgbClr val="0000CC"/>
                </a:solidFill>
                <a:latin typeface=".VnAvant" panose="020B7200000000000000" pitchFamily="34" charset="0"/>
              </a:rPr>
              <a:t> 2: </a:t>
            </a:r>
            <a:r>
              <a:rPr lang="en-US" sz="2800" b="1" dirty="0" err="1" smtClean="0">
                <a:solidFill>
                  <a:srgbClr val="0000CC"/>
                </a:solidFill>
                <a:latin typeface=".VnAvant" panose="020B7200000000000000" pitchFamily="34" charset="0"/>
              </a:rPr>
              <a:t>Quan</a:t>
            </a:r>
            <a:r>
              <a:rPr lang="en-US" sz="2800" b="1" dirty="0" smtClean="0">
                <a:solidFill>
                  <a:srgbClr val="0000CC"/>
                </a:solidFill>
                <a:latin typeface=".VnAvant" panose="020B72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anose="020B7200000000000000" pitchFamily="34" charset="0"/>
              </a:rPr>
              <a:t>s¸t</a:t>
            </a:r>
            <a:r>
              <a:rPr lang="en-US" sz="2800" b="1" dirty="0" smtClean="0">
                <a:solidFill>
                  <a:srgbClr val="0000CC"/>
                </a:solidFill>
                <a:latin typeface=".VnAvant" panose="020B7200000000000000" pitchFamily="34" charset="0"/>
              </a:rPr>
              <a:t> vµ ®</a:t>
            </a:r>
            <a:r>
              <a:rPr lang="en-US" sz="2800" b="1" dirty="0" err="1" smtClean="0">
                <a:solidFill>
                  <a:srgbClr val="0000CC"/>
                </a:solidFill>
                <a:latin typeface=".VnAvant" panose="020B7200000000000000" pitchFamily="34" charset="0"/>
              </a:rPr>
              <a:t>o¸n</a:t>
            </a:r>
            <a:r>
              <a:rPr lang="en-US" sz="2800" b="1" dirty="0" smtClean="0">
                <a:solidFill>
                  <a:srgbClr val="0000CC"/>
                </a:solidFill>
                <a:latin typeface=".VnAvant" panose="020B72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anose="020B7200000000000000" pitchFamily="34" charset="0"/>
              </a:rPr>
              <a:t>h×nh</a:t>
            </a:r>
            <a:r>
              <a:rPr lang="en-US" sz="2800" b="1" dirty="0" smtClean="0">
                <a:solidFill>
                  <a:srgbClr val="0000CC"/>
                </a:solidFill>
                <a:latin typeface=".VnAvant" panose="020B7200000000000000" pitchFamily="34" charset="0"/>
              </a:rPr>
              <a:t> d¹ng ®å </a:t>
            </a:r>
            <a:r>
              <a:rPr lang="en-US" sz="2800" b="1" dirty="0" err="1" smtClean="0">
                <a:solidFill>
                  <a:srgbClr val="0000CC"/>
                </a:solidFill>
                <a:latin typeface=".VnAvant" panose="020B7200000000000000" pitchFamily="34" charset="0"/>
              </a:rPr>
              <a:t>vËt</a:t>
            </a:r>
            <a:r>
              <a:rPr lang="en-US" sz="2800" b="1" dirty="0" smtClean="0">
                <a:solidFill>
                  <a:srgbClr val="0000CC"/>
                </a:solidFill>
                <a:latin typeface=".VnAvant" panose="020B7200000000000000" pitchFamily="34" charset="0"/>
              </a:rPr>
              <a:t>.</a:t>
            </a:r>
            <a:endParaRPr lang="en-US" sz="2800" b="1" dirty="0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235" y="841829"/>
            <a:ext cx="4337957" cy="43379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1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51332"/>
            <a:ext cx="9141569" cy="506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713374"/>
            <a:ext cx="8868228" cy="486011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9173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anose="020B7200000000000000" pitchFamily="34" charset="0"/>
              </a:rPr>
              <a:t>Ho¹t ®</a:t>
            </a:r>
            <a:r>
              <a:rPr lang="en-US" sz="2800" b="1" dirty="0" err="1" smtClean="0">
                <a:solidFill>
                  <a:srgbClr val="0000CC"/>
                </a:solidFill>
                <a:latin typeface=".VnAvant" panose="020B7200000000000000" pitchFamily="34" charset="0"/>
              </a:rPr>
              <a:t>éng</a:t>
            </a:r>
            <a:r>
              <a:rPr lang="en-US" sz="2800" b="1" dirty="0" smtClean="0">
                <a:solidFill>
                  <a:srgbClr val="0000CC"/>
                </a:solidFill>
                <a:latin typeface=".VnAvant" panose="020B7200000000000000" pitchFamily="34" charset="0"/>
              </a:rPr>
              <a:t> 2: </a:t>
            </a:r>
            <a:r>
              <a:rPr lang="en-US" sz="2800" b="1" dirty="0" err="1" smtClean="0">
                <a:solidFill>
                  <a:srgbClr val="0000CC"/>
                </a:solidFill>
                <a:latin typeface=".VnAvant" panose="020B7200000000000000" pitchFamily="34" charset="0"/>
              </a:rPr>
              <a:t>Quan</a:t>
            </a:r>
            <a:r>
              <a:rPr lang="en-US" sz="2800" b="1" dirty="0" smtClean="0">
                <a:solidFill>
                  <a:srgbClr val="0000CC"/>
                </a:solidFill>
                <a:latin typeface=".VnAvant" panose="020B72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anose="020B7200000000000000" pitchFamily="34" charset="0"/>
              </a:rPr>
              <a:t>s¸t</a:t>
            </a:r>
            <a:r>
              <a:rPr lang="en-US" sz="2800" b="1" dirty="0" smtClean="0">
                <a:solidFill>
                  <a:srgbClr val="0000CC"/>
                </a:solidFill>
                <a:latin typeface=".VnAvant" panose="020B7200000000000000" pitchFamily="34" charset="0"/>
              </a:rPr>
              <a:t> vµ ®</a:t>
            </a:r>
            <a:r>
              <a:rPr lang="en-US" sz="2800" b="1" dirty="0" err="1" smtClean="0">
                <a:solidFill>
                  <a:srgbClr val="0000CC"/>
                </a:solidFill>
                <a:latin typeface=".VnAvant" panose="020B7200000000000000" pitchFamily="34" charset="0"/>
              </a:rPr>
              <a:t>o¸n</a:t>
            </a:r>
            <a:r>
              <a:rPr lang="en-US" sz="2800" b="1" dirty="0" smtClean="0">
                <a:solidFill>
                  <a:srgbClr val="0000CC"/>
                </a:solidFill>
                <a:latin typeface=".VnAvant" panose="020B72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anose="020B7200000000000000" pitchFamily="34" charset="0"/>
              </a:rPr>
              <a:t>h×nh</a:t>
            </a:r>
            <a:r>
              <a:rPr lang="en-US" sz="2800" b="1" dirty="0" smtClean="0">
                <a:solidFill>
                  <a:srgbClr val="0000CC"/>
                </a:solidFill>
                <a:latin typeface=".VnAvant" panose="020B7200000000000000" pitchFamily="34" charset="0"/>
              </a:rPr>
              <a:t> d¹ng ®å </a:t>
            </a:r>
            <a:r>
              <a:rPr lang="en-US" sz="2800" b="1" dirty="0" err="1" smtClean="0">
                <a:solidFill>
                  <a:srgbClr val="0000CC"/>
                </a:solidFill>
                <a:latin typeface=".VnAvant" panose="020B7200000000000000" pitchFamily="34" charset="0"/>
              </a:rPr>
              <a:t>vËt</a:t>
            </a:r>
            <a:r>
              <a:rPr lang="en-US" sz="2800" b="1" dirty="0" smtClean="0">
                <a:solidFill>
                  <a:srgbClr val="0000CC"/>
                </a:solidFill>
                <a:latin typeface=".VnAvant" panose="020B7200000000000000" pitchFamily="34" charset="0"/>
              </a:rPr>
              <a:t>.</a:t>
            </a:r>
            <a:endParaRPr lang="en-US" sz="2800" b="1" dirty="0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021" y="943429"/>
            <a:ext cx="4398188" cy="43981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1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51332"/>
            <a:ext cx="9141569" cy="506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713374"/>
            <a:ext cx="8868228" cy="486011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9173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anose="020B7200000000000000" pitchFamily="34" charset="0"/>
              </a:rPr>
              <a:t>Ho¹t ®</a:t>
            </a:r>
            <a:r>
              <a:rPr lang="en-US" sz="2800" b="1" dirty="0" err="1" smtClean="0">
                <a:solidFill>
                  <a:srgbClr val="0000CC"/>
                </a:solidFill>
                <a:latin typeface=".VnAvant" panose="020B7200000000000000" pitchFamily="34" charset="0"/>
              </a:rPr>
              <a:t>éng</a:t>
            </a:r>
            <a:r>
              <a:rPr lang="en-US" sz="2800" b="1" dirty="0" smtClean="0">
                <a:solidFill>
                  <a:srgbClr val="0000CC"/>
                </a:solidFill>
                <a:latin typeface=".VnAvant" panose="020B7200000000000000" pitchFamily="34" charset="0"/>
              </a:rPr>
              <a:t> 2: </a:t>
            </a:r>
            <a:r>
              <a:rPr lang="en-US" sz="2800" b="1" dirty="0" err="1" smtClean="0">
                <a:solidFill>
                  <a:srgbClr val="0000CC"/>
                </a:solidFill>
                <a:latin typeface=".VnAvant" panose="020B7200000000000000" pitchFamily="34" charset="0"/>
              </a:rPr>
              <a:t>Quan</a:t>
            </a:r>
            <a:r>
              <a:rPr lang="en-US" sz="2800" b="1" dirty="0" smtClean="0">
                <a:solidFill>
                  <a:srgbClr val="0000CC"/>
                </a:solidFill>
                <a:latin typeface=".VnAvant" panose="020B72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anose="020B7200000000000000" pitchFamily="34" charset="0"/>
              </a:rPr>
              <a:t>s¸t</a:t>
            </a:r>
            <a:r>
              <a:rPr lang="en-US" sz="2800" b="1" dirty="0" smtClean="0">
                <a:solidFill>
                  <a:srgbClr val="0000CC"/>
                </a:solidFill>
                <a:latin typeface=".VnAvant" panose="020B7200000000000000" pitchFamily="34" charset="0"/>
              </a:rPr>
              <a:t> vµ ®</a:t>
            </a:r>
            <a:r>
              <a:rPr lang="en-US" sz="2800" b="1" dirty="0" err="1" smtClean="0">
                <a:solidFill>
                  <a:srgbClr val="0000CC"/>
                </a:solidFill>
                <a:latin typeface=".VnAvant" panose="020B7200000000000000" pitchFamily="34" charset="0"/>
              </a:rPr>
              <a:t>o¸n</a:t>
            </a:r>
            <a:r>
              <a:rPr lang="en-US" sz="2800" b="1" dirty="0" smtClean="0">
                <a:solidFill>
                  <a:srgbClr val="0000CC"/>
                </a:solidFill>
                <a:latin typeface=".VnAvant" panose="020B72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anose="020B7200000000000000" pitchFamily="34" charset="0"/>
              </a:rPr>
              <a:t>h×nh</a:t>
            </a:r>
            <a:r>
              <a:rPr lang="en-US" sz="2800" b="1" dirty="0" smtClean="0">
                <a:solidFill>
                  <a:srgbClr val="0000CC"/>
                </a:solidFill>
                <a:latin typeface=".VnAvant" panose="020B7200000000000000" pitchFamily="34" charset="0"/>
              </a:rPr>
              <a:t> d¹ng ®å </a:t>
            </a:r>
            <a:r>
              <a:rPr lang="en-US" sz="2800" b="1" dirty="0" err="1" smtClean="0">
                <a:solidFill>
                  <a:srgbClr val="0000CC"/>
                </a:solidFill>
                <a:latin typeface=".VnAvant" panose="020B7200000000000000" pitchFamily="34" charset="0"/>
              </a:rPr>
              <a:t>vËt</a:t>
            </a:r>
            <a:r>
              <a:rPr lang="en-US" sz="2800" b="1" dirty="0" smtClean="0">
                <a:solidFill>
                  <a:srgbClr val="0000CC"/>
                </a:solidFill>
                <a:latin typeface=".VnAvant" panose="020B7200000000000000" pitchFamily="34" charset="0"/>
              </a:rPr>
              <a:t>.</a:t>
            </a:r>
            <a:endParaRPr lang="en-US" sz="2800" b="1" dirty="0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847" y="1138464"/>
            <a:ext cx="3912733" cy="33824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1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51332"/>
            <a:ext cx="9141569" cy="506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713374"/>
            <a:ext cx="8868228" cy="486011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9173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anose="020B7200000000000000" pitchFamily="34" charset="0"/>
              </a:rPr>
              <a:t>Ho¹t ®</a:t>
            </a:r>
            <a:r>
              <a:rPr lang="en-US" sz="2800" b="1" dirty="0" err="1" smtClean="0">
                <a:solidFill>
                  <a:srgbClr val="0000CC"/>
                </a:solidFill>
                <a:latin typeface=".VnAvant" panose="020B7200000000000000" pitchFamily="34" charset="0"/>
              </a:rPr>
              <a:t>éng</a:t>
            </a:r>
            <a:r>
              <a:rPr lang="en-US" sz="2800" b="1" dirty="0" smtClean="0">
                <a:solidFill>
                  <a:srgbClr val="0000CC"/>
                </a:solidFill>
                <a:latin typeface=".VnAvant" panose="020B7200000000000000" pitchFamily="34" charset="0"/>
              </a:rPr>
              <a:t> 2: </a:t>
            </a:r>
            <a:r>
              <a:rPr lang="en-US" sz="2800" b="1" dirty="0" err="1" smtClean="0">
                <a:solidFill>
                  <a:srgbClr val="0000CC"/>
                </a:solidFill>
                <a:latin typeface=".VnAvant" panose="020B7200000000000000" pitchFamily="34" charset="0"/>
              </a:rPr>
              <a:t>Quan</a:t>
            </a:r>
            <a:r>
              <a:rPr lang="en-US" sz="2800" b="1" dirty="0" smtClean="0">
                <a:solidFill>
                  <a:srgbClr val="0000CC"/>
                </a:solidFill>
                <a:latin typeface=".VnAvant" panose="020B72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anose="020B7200000000000000" pitchFamily="34" charset="0"/>
              </a:rPr>
              <a:t>s¸t</a:t>
            </a:r>
            <a:r>
              <a:rPr lang="en-US" sz="2800" b="1" dirty="0" smtClean="0">
                <a:solidFill>
                  <a:srgbClr val="0000CC"/>
                </a:solidFill>
                <a:latin typeface=".VnAvant" panose="020B7200000000000000" pitchFamily="34" charset="0"/>
              </a:rPr>
              <a:t> vµ ®</a:t>
            </a:r>
            <a:r>
              <a:rPr lang="en-US" sz="2800" b="1" dirty="0" err="1" smtClean="0">
                <a:solidFill>
                  <a:srgbClr val="0000CC"/>
                </a:solidFill>
                <a:latin typeface=".VnAvant" panose="020B7200000000000000" pitchFamily="34" charset="0"/>
              </a:rPr>
              <a:t>o¸n</a:t>
            </a:r>
            <a:r>
              <a:rPr lang="en-US" sz="2800" b="1" dirty="0" smtClean="0">
                <a:solidFill>
                  <a:srgbClr val="0000CC"/>
                </a:solidFill>
                <a:latin typeface=".VnAvant" panose="020B72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anose="020B7200000000000000" pitchFamily="34" charset="0"/>
              </a:rPr>
              <a:t>h×nh</a:t>
            </a:r>
            <a:r>
              <a:rPr lang="en-US" sz="2800" b="1" dirty="0" smtClean="0">
                <a:solidFill>
                  <a:srgbClr val="0000CC"/>
                </a:solidFill>
                <a:latin typeface=".VnAvant" panose="020B7200000000000000" pitchFamily="34" charset="0"/>
              </a:rPr>
              <a:t> d¹ng ®å </a:t>
            </a:r>
            <a:r>
              <a:rPr lang="en-US" sz="2800" b="1" dirty="0" err="1" smtClean="0">
                <a:solidFill>
                  <a:srgbClr val="0000CC"/>
                </a:solidFill>
                <a:latin typeface=".VnAvant" panose="020B7200000000000000" pitchFamily="34" charset="0"/>
              </a:rPr>
              <a:t>vËt</a:t>
            </a:r>
            <a:r>
              <a:rPr lang="en-US" sz="2800" b="1" dirty="0" smtClean="0">
                <a:solidFill>
                  <a:srgbClr val="0000CC"/>
                </a:solidFill>
                <a:latin typeface=".VnAvant" panose="020B7200000000000000" pitchFamily="34" charset="0"/>
              </a:rPr>
              <a:t>.</a:t>
            </a:r>
            <a:endParaRPr lang="en-US" sz="2800" b="1" dirty="0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89" y="1102359"/>
            <a:ext cx="6191250" cy="3733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 NHÓM</a:t>
            </a:r>
            <a:endParaRPr lang="en-US" altLang="en-US" sz="2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371474" y="1665639"/>
            <a:ext cx="5622925" cy="2298455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vi-VN" sz="3200" dirty="0"/>
              <a:t>Sau khi quan sát tranh, em hãy giới thiệu cho bạn biết </a:t>
            </a:r>
            <a:r>
              <a:rPr lang="en-US" sz="3200" dirty="0" err="1" smtClean="0"/>
              <a:t>những</a:t>
            </a:r>
            <a:r>
              <a:rPr lang="en-US" sz="3200" dirty="0" smtClean="0"/>
              <a:t> </a:t>
            </a:r>
            <a:r>
              <a:rPr lang="en-US" sz="3200" dirty="0" err="1" smtClean="0"/>
              <a:t>đồ</a:t>
            </a:r>
            <a:r>
              <a:rPr lang="en-US" sz="3200" dirty="0" smtClean="0"/>
              <a:t> </a:t>
            </a:r>
            <a:r>
              <a:rPr lang="en-US" sz="3200" dirty="0" err="1" smtClean="0"/>
              <a:t>dùng</a:t>
            </a:r>
            <a:r>
              <a:rPr lang="en-US" sz="3200" dirty="0" smtClean="0"/>
              <a:t> </a:t>
            </a:r>
            <a:r>
              <a:rPr lang="en-US" sz="3200" dirty="0" err="1" smtClean="0"/>
              <a:t>có</a:t>
            </a:r>
            <a:r>
              <a:rPr lang="en-US" sz="3200" dirty="0" smtClean="0"/>
              <a:t> </a:t>
            </a:r>
            <a:r>
              <a:rPr lang="en-US" sz="3200" dirty="0" err="1" smtClean="0"/>
              <a:t>dạng</a:t>
            </a:r>
            <a:r>
              <a:rPr lang="en-US" sz="3200" dirty="0" smtClean="0"/>
              <a:t> </a:t>
            </a:r>
            <a:r>
              <a:rPr lang="en-US" sz="3200" dirty="0" err="1" smtClean="0"/>
              <a:t>hình</a:t>
            </a:r>
            <a:r>
              <a:rPr lang="en-US" sz="3200" dirty="0" smtClean="0"/>
              <a:t> </a:t>
            </a:r>
            <a:r>
              <a:rPr lang="en-US" sz="3200" dirty="0" err="1" smtClean="0"/>
              <a:t>vuông</a:t>
            </a:r>
            <a:r>
              <a:rPr lang="en-US" sz="3200" dirty="0" smtClean="0"/>
              <a:t>, </a:t>
            </a:r>
            <a:r>
              <a:rPr lang="en-US" sz="3200" dirty="0" err="1" smtClean="0"/>
              <a:t>tròn</a:t>
            </a:r>
            <a:r>
              <a:rPr lang="en-US" sz="3200" dirty="0" smtClean="0"/>
              <a:t>, tam </a:t>
            </a:r>
            <a:r>
              <a:rPr lang="en-US" sz="3200" dirty="0" err="1" smtClean="0"/>
              <a:t>giác</a:t>
            </a:r>
            <a:r>
              <a:rPr lang="en-US" sz="3200" dirty="0" smtClean="0"/>
              <a:t>, </a:t>
            </a:r>
            <a:r>
              <a:rPr lang="en-US" sz="3200" dirty="0" err="1" smtClean="0"/>
              <a:t>chữ</a:t>
            </a:r>
            <a:r>
              <a:rPr lang="en-US" sz="3200" dirty="0" smtClean="0"/>
              <a:t> </a:t>
            </a:r>
            <a:r>
              <a:rPr lang="en-US" sz="3200" dirty="0" err="1" smtClean="0"/>
              <a:t>nhật</a:t>
            </a:r>
            <a:endParaRPr lang="vi-VN" sz="3200" dirty="0"/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4224355"/>
            <a:ext cx="8991600" cy="1107996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altLang="en-US" sz="22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altLang="en-US" sz="22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22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en-US" sz="22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altLang="en-US" sz="22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altLang="en-US" sz="22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22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22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anose="020B7200000000000000" pitchFamily="34" charset="0"/>
              </a:rPr>
              <a:t>0</a:t>
            </a:r>
            <a:endParaRPr lang="en-US" altLang="vi-VN" sz="5400">
              <a:solidFill>
                <a:srgbClr val="FF0066"/>
              </a:solidFill>
              <a:latin typeface=".VnTifani Heavy" panose="020B7200000000000000" pitchFamily="34" charset="0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anose="020B7200000000000000" pitchFamily="34" charset="0"/>
              </a:rPr>
              <a:t>1</a:t>
            </a:r>
            <a:endParaRPr lang="en-US" altLang="vi-VN" sz="5400">
              <a:solidFill>
                <a:srgbClr val="FF0066"/>
              </a:solidFill>
              <a:latin typeface=".VnTifani Heavy" panose="020B7200000000000000" pitchFamily="34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anose="020B7200000000000000" pitchFamily="34" charset="0"/>
              </a:rPr>
              <a:t>2</a:t>
            </a:r>
            <a:endParaRPr lang="en-US" altLang="vi-VN" sz="5400">
              <a:solidFill>
                <a:srgbClr val="FF0066"/>
              </a:solidFill>
              <a:latin typeface=".VnTifani Heavy" panose="020B7200000000000000" pitchFamily="34" charset="0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anose="020B7200000000000000" pitchFamily="34" charset="0"/>
              </a:rPr>
              <a:t>3</a:t>
            </a:r>
            <a:endParaRPr lang="en-US" altLang="vi-VN" sz="5400">
              <a:solidFill>
                <a:srgbClr val="FF0066"/>
              </a:solidFill>
              <a:latin typeface=".VnTifani Heavy" panose="020B7200000000000000" pitchFamily="34" charset="0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anose="020B7200000000000000" pitchFamily="34" charset="0"/>
              </a:rPr>
              <a:t>4</a:t>
            </a:r>
            <a:endParaRPr lang="en-US" altLang="vi-VN" sz="5400">
              <a:solidFill>
                <a:srgbClr val="FF0066"/>
              </a:solidFill>
              <a:latin typeface=".VnTifani Heavy" panose="020B7200000000000000" pitchFamily="34" charset="0"/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anose="020B7200000000000000" pitchFamily="34" charset="0"/>
              </a:rPr>
              <a:t>5</a:t>
            </a:r>
            <a:endParaRPr lang="en-US" altLang="vi-VN" sz="5400">
              <a:solidFill>
                <a:srgbClr val="FF0066"/>
              </a:solidFill>
              <a:latin typeface=".VnTifani Heavy" panose="020B7200000000000000" pitchFamily="34" charset="0"/>
            </a:endParaRP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anose="020B7200000000000000" pitchFamily="34" charset="0"/>
              </a:rPr>
              <a:t>6</a:t>
            </a:r>
            <a:endParaRPr lang="en-US" altLang="vi-VN" sz="5400">
              <a:solidFill>
                <a:srgbClr val="FF0066"/>
              </a:solidFill>
              <a:latin typeface=".VnTifani Heavy" panose="020B7200000000000000" pitchFamily="34" charset="0"/>
            </a:endParaRP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anose="020B7200000000000000" pitchFamily="34" charset="0"/>
              </a:rPr>
              <a:t>7</a:t>
            </a:r>
            <a:endParaRPr lang="en-US" altLang="vi-VN" sz="5400">
              <a:solidFill>
                <a:srgbClr val="FF0066"/>
              </a:solidFill>
              <a:latin typeface=".VnTifani Heavy" panose="020B7200000000000000" pitchFamily="34" charset="0"/>
            </a:endParaRP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anose="020B7200000000000000" pitchFamily="34" charset="0"/>
              </a:rPr>
              <a:t>8</a:t>
            </a:r>
            <a:endParaRPr lang="en-US" altLang="vi-VN" sz="5400">
              <a:solidFill>
                <a:srgbClr val="FF0066"/>
              </a:solidFill>
              <a:latin typeface=".VnTifani Heavy" panose="020B7200000000000000" pitchFamily="34" charset="0"/>
            </a:endParaRP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anose="020B7200000000000000" pitchFamily="34" charset="0"/>
              </a:rPr>
              <a:t>9</a:t>
            </a:r>
            <a:endParaRPr lang="en-US" altLang="vi-VN" sz="5400">
              <a:solidFill>
                <a:srgbClr val="FF0066"/>
              </a:solidFill>
              <a:latin typeface=".VnTifani Heavy" panose="020B7200000000000000" pitchFamily="34" charset="0"/>
            </a:endParaRP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anose="020B7200000000000000" pitchFamily="34" charset="0"/>
              </a:rPr>
              <a:t>10</a:t>
            </a:r>
            <a:endParaRPr lang="en-US" altLang="vi-VN" sz="5400">
              <a:solidFill>
                <a:srgbClr val="FF0066"/>
              </a:solidFill>
              <a:latin typeface=".VnTifani Heavy" panose="020B7200000000000000" pitchFamily="34" charset="0"/>
            </a:endParaRP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anose="020B7200000000000000" pitchFamily="34" charset="0"/>
              </a:rPr>
              <a:t>20</a:t>
            </a:r>
            <a:endParaRPr lang="en-US" altLang="vi-VN" sz="5400">
              <a:solidFill>
                <a:srgbClr val="FF0066"/>
              </a:solidFill>
              <a:latin typeface=".VnTifani Heavy" panose="020B7200000000000000" pitchFamily="34" charset="0"/>
            </a:endParaRP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anose="020B7200000000000000" pitchFamily="34" charset="0"/>
              </a:rPr>
              <a:t>30</a:t>
            </a:r>
            <a:endParaRPr lang="en-US" altLang="vi-VN" sz="5400">
              <a:solidFill>
                <a:srgbClr val="FF0066"/>
              </a:solidFill>
              <a:latin typeface=".VnTifani Heavy" panose="020B7200000000000000" pitchFamily="34" charset="0"/>
            </a:endParaRP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anose="020B7200000000000000" pitchFamily="34" charset="0"/>
              </a:rPr>
              <a:t>40</a:t>
            </a:r>
            <a:endParaRPr lang="en-US" altLang="vi-VN" sz="5400">
              <a:solidFill>
                <a:srgbClr val="FF0066"/>
              </a:solidFill>
              <a:latin typeface=".VnTifani Heavy" panose="020B7200000000000000" pitchFamily="34" charset="0"/>
            </a:endParaRP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anose="020B7200000000000000" pitchFamily="34" charset="0"/>
              </a:rPr>
              <a:t>50</a:t>
            </a:r>
            <a:endParaRPr lang="en-US" altLang="vi-VN" sz="5400">
              <a:solidFill>
                <a:srgbClr val="FF0066"/>
              </a:solidFill>
              <a:latin typeface=".VnTifani Heavy" panose="020B7200000000000000" pitchFamily="34" charset="0"/>
            </a:endParaRP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anose="020B7200000000000000" pitchFamily="34" charset="0"/>
              </a:rPr>
              <a:t>60</a:t>
            </a:r>
            <a:endParaRPr lang="en-US" altLang="vi-VN" sz="5400">
              <a:solidFill>
                <a:srgbClr val="FF0066"/>
              </a:solidFill>
              <a:latin typeface=".VnTifani Heavy" panose="020B7200000000000000" pitchFamily="34" charset="0"/>
            </a:endParaRP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anose="020B7200000000000000" pitchFamily="34" charset="0"/>
              </a:rPr>
              <a:t>70</a:t>
            </a:r>
            <a:endParaRPr lang="en-US" altLang="vi-VN" sz="5400">
              <a:solidFill>
                <a:srgbClr val="FF0066"/>
              </a:solidFill>
              <a:latin typeface=".VnTifani Heavy" panose="020B7200000000000000" pitchFamily="34" charset="0"/>
            </a:endParaRP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anose="020B7200000000000000" pitchFamily="34" charset="0"/>
              </a:rPr>
              <a:t>80</a:t>
            </a:r>
            <a:endParaRPr lang="en-US" altLang="vi-VN" sz="5400">
              <a:solidFill>
                <a:srgbClr val="FF0066"/>
              </a:solidFill>
              <a:latin typeface=".VnTifani Heavy" panose="020B7200000000000000" pitchFamily="34" charset="0"/>
            </a:endParaRP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anose="020B7200000000000000" pitchFamily="34" charset="0"/>
              </a:rPr>
              <a:t>90</a:t>
            </a:r>
            <a:endParaRPr lang="en-US" altLang="vi-VN" sz="5400">
              <a:solidFill>
                <a:srgbClr val="FF0066"/>
              </a:solidFill>
              <a:latin typeface=".VnTifani Heavy" panose="020B7200000000000000" pitchFamily="34" charset="0"/>
            </a:endParaRP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anose="020B7200000000000000" pitchFamily="34" charset="0"/>
              </a:rPr>
              <a:t>100</a:t>
            </a:r>
            <a:endParaRPr lang="en-US" altLang="vi-VN" sz="5400">
              <a:solidFill>
                <a:srgbClr val="FF0066"/>
              </a:solidFill>
              <a:latin typeface=".VnTifani Heavy" panose="020B7200000000000000" pitchFamily="34" charset="0"/>
            </a:endParaRP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anose="020B7200000000000000" pitchFamily="34" charset="0"/>
              </a:rPr>
              <a:t>110</a:t>
            </a:r>
            <a:endParaRPr lang="en-US" altLang="vi-VN" sz="5400">
              <a:solidFill>
                <a:srgbClr val="FF0066"/>
              </a:solidFill>
              <a:latin typeface=".VnTifani Heavy" panose="020B7200000000000000" pitchFamily="34" charset="0"/>
            </a:endParaRP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anose="020B7200000000000000" pitchFamily="34" charset="0"/>
              </a:rPr>
              <a:t>120</a:t>
            </a:r>
            <a:endParaRPr lang="en-US" altLang="vi-VN" sz="5400">
              <a:solidFill>
                <a:srgbClr val="FF0066"/>
              </a:solidFill>
              <a:latin typeface=".VnTifani Heavy" panose="020B7200000000000000" pitchFamily="34" charset="0"/>
            </a:endParaRP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anose="020B7200000000000000" pitchFamily="34" charset="0"/>
              </a:rPr>
              <a:t>130</a:t>
            </a:r>
            <a:endParaRPr lang="en-US" altLang="vi-VN" sz="5400">
              <a:solidFill>
                <a:srgbClr val="FF0066"/>
              </a:solidFill>
              <a:latin typeface=".VnTifani Heavy" panose="020B7200000000000000" pitchFamily="34" charset="0"/>
            </a:endParaRP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anose="020B7200000000000000" pitchFamily="34" charset="0"/>
              </a:rPr>
              <a:t>140</a:t>
            </a:r>
            <a:endParaRPr lang="en-US" altLang="vi-VN" sz="5400">
              <a:solidFill>
                <a:srgbClr val="FF0066"/>
              </a:solidFill>
              <a:latin typeface=".VnTifani Heavy" panose="020B7200000000000000" pitchFamily="34" charset="0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anose="020B7200000000000000" pitchFamily="34" charset="0"/>
              </a:rPr>
              <a:t>150</a:t>
            </a:r>
            <a:endParaRPr lang="en-US" altLang="vi-VN" sz="5400">
              <a:solidFill>
                <a:srgbClr val="FF0066"/>
              </a:solidFill>
              <a:latin typeface=".VnTifani Heavy" panose="020B7200000000000000" pitchFamily="34" charset="0"/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anose="020B7200000000000000" pitchFamily="34" charset="0"/>
              </a:rPr>
              <a:t>160</a:t>
            </a:r>
            <a:endParaRPr lang="en-US" altLang="vi-VN" sz="5400">
              <a:solidFill>
                <a:srgbClr val="FF0066"/>
              </a:solidFill>
              <a:latin typeface=".VnTifani Heavy" panose="020B7200000000000000" pitchFamily="34" charset="0"/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anose="020B7200000000000000" pitchFamily="34" charset="0"/>
              </a:rPr>
              <a:t>170</a:t>
            </a:r>
            <a:endParaRPr lang="en-US" altLang="vi-VN" sz="5400">
              <a:solidFill>
                <a:srgbClr val="FF0066"/>
              </a:solidFill>
              <a:latin typeface=".VnTifani Heavy" panose="020B7200000000000000" pitchFamily="34" charset="0"/>
            </a:endParaRP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anose="020B7200000000000000" pitchFamily="34" charset="0"/>
              </a:rPr>
              <a:t>180</a:t>
            </a:r>
            <a:endParaRPr lang="en-US" altLang="vi-VN" sz="5400">
              <a:solidFill>
                <a:srgbClr val="FF0066"/>
              </a:solidFill>
              <a:latin typeface=".VnTifani Heavy" panose="020B7200000000000000" pitchFamily="34" charset="0"/>
            </a:endParaRP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04" y="1813612"/>
            <a:ext cx="2672954" cy="20825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25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5429" y="1995725"/>
            <a:ext cx="49808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6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4.xml><?xml version="1.0" encoding="utf-8"?>
<p:tagLst xmlns:p="http://schemas.openxmlformats.org/presentationml/2006/main">
  <p:tag name="ISPRING_CUSTOM_TIMING_USED" val="1"/>
  <p:tag name="GENSWF_SLIDE_TITLE" val="Trang kết"/>
  <p:tag name="ISPRING_SLIDE_INDENT_LEVEL" val="0"/>
  <p:tag name="ISPRING_PRESENTER_ID" val="{C33FFEB5-A459-41C1-BD42-906817BA6AC8}"/>
  <p:tag name="ISPRING_SLIDE_ID" val="{4D386D3D-4546-48D5-A80A-DA91D7FE8615}"/>
  <p:tag name="ISPRING_PLAYER_LAYOUT_TYPE" val="Full"/>
  <p:tag name="ISPRING_SLIDE_ID_2" val="{6A9B9CA4-562E-4C83-B24E-189E29E741B7}"/>
  <p:tag name="GENSWF_ADVANCE_TIME" val="5.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2113</Words>
  <Application>WPS Presentation</Application>
  <PresentationFormat>On-screen Show (16:10)</PresentationFormat>
  <Paragraphs>164</Paragraphs>
  <Slides>21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2" baseType="lpstr">
      <vt:lpstr>Arial</vt:lpstr>
      <vt:lpstr>SimSun</vt:lpstr>
      <vt:lpstr>Wingdings</vt:lpstr>
      <vt:lpstr>.VnAvant</vt:lpstr>
      <vt:lpstr>Tahoma</vt:lpstr>
      <vt:lpstr>Times New Roman</vt:lpstr>
      <vt:lpstr>Calibri</vt:lpstr>
      <vt:lpstr>.VnTifani Heavy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Luu Thuy Linh</cp:lastModifiedBy>
  <cp:revision>209</cp:revision>
  <dcterms:created xsi:type="dcterms:W3CDTF">2020-02-10T09:35:00Z</dcterms:created>
  <dcterms:modified xsi:type="dcterms:W3CDTF">2024-11-14T09:06:25Z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12B6079411F34C77A7F1ED171CB1F867_12</vt:lpwstr>
  </property>
  <property fmtid="{D5CDD505-2E9C-101B-9397-08002B2CF9AE}" pid="3" name="KSOProductBuildVer">
    <vt:lpwstr>1033-12.2.0.18911</vt:lpwstr>
  </property>
</Properties>
</file>