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90" r:id="rId2"/>
    <p:sldId id="526" r:id="rId3"/>
    <p:sldId id="528" r:id="rId4"/>
    <p:sldId id="527" r:id="rId5"/>
    <p:sldId id="529" r:id="rId6"/>
    <p:sldId id="530" r:id="rId7"/>
    <p:sldId id="531" r:id="rId8"/>
    <p:sldId id="532" r:id="rId9"/>
    <p:sldId id="540" r:id="rId10"/>
    <p:sldId id="541" r:id="rId11"/>
    <p:sldId id="474" r:id="rId12"/>
    <p:sldId id="533" r:id="rId13"/>
    <p:sldId id="534" r:id="rId14"/>
    <p:sldId id="535" r:id="rId15"/>
    <p:sldId id="536" r:id="rId16"/>
    <p:sldId id="524" r:id="rId17"/>
    <p:sldId id="538" r:id="rId18"/>
    <p:sldId id="537" r:id="rId19"/>
    <p:sldId id="539" r:id="rId20"/>
    <p:sldId id="275" r:id="rId21"/>
    <p:sldId id="51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E03380-D247-72DE-8555-9D269C1E1F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7BF34B-6876-C448-46D3-55FDA8B481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141BD-52CA-4A33-8DCB-BD767470E9CC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3C4E0-A9CF-7FA1-676E-61E0446A00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000D5-2854-E327-D93D-213B00CEBF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0E938-8EC5-44A1-832F-C83A2CCB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90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BEE395EB-7441-4B31-AE37-37844A82F4C1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Bấm để chỉnh sửa kiểu văn bản của Bản cái</a:t>
            </a:r>
          </a:p>
          <a:p>
            <a:pPr lvl="1"/>
            <a:r>
              <a:rPr lang="vi-VN" dirty="0"/>
              <a:t>Mức hai</a:t>
            </a:r>
          </a:p>
          <a:p>
            <a:pPr lvl="2"/>
            <a:r>
              <a:rPr lang="vi-VN" dirty="0"/>
              <a:t>Mức ba</a:t>
            </a:r>
          </a:p>
          <a:p>
            <a:pPr lvl="3"/>
            <a:r>
              <a:rPr lang="vi-VN" dirty="0"/>
              <a:t>Mức bốn</a:t>
            </a:r>
          </a:p>
          <a:p>
            <a:pPr lvl="4"/>
            <a:r>
              <a:rPr lang="vi-VN" dirty="0"/>
              <a:t>Mức năm</a:t>
            </a:r>
            <a:endParaRPr lang="en-US" dirty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883CB3F8-13F9-4E3C-9E1E-B39293A4D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3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20F650-2744-3CE9-3417-914FFEEC1118}"/>
              </a:ext>
            </a:extLst>
          </p:cNvPr>
          <p:cNvSpPr/>
          <p:nvPr userDrawn="1"/>
        </p:nvSpPr>
        <p:spPr>
          <a:xfrm>
            <a:off x="11288685" y="203025"/>
            <a:ext cx="1011382" cy="1230284"/>
          </a:xfrm>
          <a:prstGeom prst="ellipse">
            <a:avLst/>
          </a:prstGeom>
          <a:ln>
            <a:solidFill>
              <a:srgbClr val="29A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B1E98E-8C94-A730-AA16-238A24762375}"/>
              </a:ext>
            </a:extLst>
          </p:cNvPr>
          <p:cNvSpPr/>
          <p:nvPr userDrawn="1"/>
        </p:nvSpPr>
        <p:spPr>
          <a:xfrm>
            <a:off x="11288685" y="203025"/>
            <a:ext cx="1011382" cy="12302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852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4024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1118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3059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88EA17-9911-97DB-00EF-134B97A837CF}"/>
              </a:ext>
            </a:extLst>
          </p:cNvPr>
          <p:cNvSpPr/>
          <p:nvPr userDrawn="1"/>
        </p:nvSpPr>
        <p:spPr>
          <a:xfrm>
            <a:off x="11180618" y="0"/>
            <a:ext cx="1011382" cy="12302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oogle Shape;12;p7">
            <a:extLst>
              <a:ext uri="{FF2B5EF4-FFF2-40B4-BE49-F238E27FC236}">
                <a16:creationId xmlns:a16="http://schemas.microsoft.com/office/drawing/2014/main" id="{84B88D67-35C6-F6E2-3EC6-AF1C8995B6C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101446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1264E8B-C426-46B1-D1BE-D26716866467}"/>
              </a:ext>
            </a:extLst>
          </p:cNvPr>
          <p:cNvSpPr/>
          <p:nvPr userDrawn="1"/>
        </p:nvSpPr>
        <p:spPr>
          <a:xfrm>
            <a:off x="11282064" y="141414"/>
            <a:ext cx="1011382" cy="12302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7231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0;p8">
            <a:extLst>
              <a:ext uri="{FF2B5EF4-FFF2-40B4-BE49-F238E27FC236}">
                <a16:creationId xmlns:a16="http://schemas.microsoft.com/office/drawing/2014/main" id="{C1D15A67-71F1-A609-164E-A1D900F2BB1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84879" cy="681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829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6B01D26B-CB8E-EB1B-D91C-AF3E0B3C161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08480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5" r:id="rId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700841" y="1658131"/>
            <a:ext cx="7019870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4, 5, 6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B7BA99-CAC6-460F-8F0E-8B19515AE1BE}"/>
              </a:ext>
            </a:extLst>
          </p:cNvPr>
          <p:cNvSpPr/>
          <p:nvPr/>
        </p:nvSpPr>
        <p:spPr>
          <a:xfrm>
            <a:off x="10258635" y="179355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</p:spTree>
    <p:extLst>
      <p:ext uri="{BB962C8B-B14F-4D97-AF65-F5344CB8AC3E}">
        <p14:creationId xmlns:p14="http://schemas.microsoft.com/office/powerpoint/2010/main" val="357230832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2" name="y2meta.com - Tập Viết Số 6">
            <a:hlinkClick r:id="" action="ppaction://media"/>
            <a:extLst>
              <a:ext uri="{FF2B5EF4-FFF2-40B4-BE49-F238E27FC236}">
                <a16:creationId xmlns:a16="http://schemas.microsoft.com/office/drawing/2014/main" id="{B45C2BF8-87DB-460E-80AB-0C68B94EE8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8056" t="8333" r="8333" b="8194"/>
          <a:stretch/>
        </p:blipFill>
        <p:spPr>
          <a:xfrm>
            <a:off x="3038475" y="797958"/>
            <a:ext cx="59626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4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19978" y="2963916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3" name="Sun 4">
            <a:extLst>
              <a:ext uri="{FF2B5EF4-FFF2-40B4-BE49-F238E27FC236}">
                <a16:creationId xmlns:a16="http://schemas.microsoft.com/office/drawing/2014/main" id="{8784EDC8-13B8-40FE-9CB9-7CDF0ADDB2CF}"/>
              </a:ext>
            </a:extLst>
          </p:cNvPr>
          <p:cNvSpPr/>
          <p:nvPr/>
        </p:nvSpPr>
        <p:spPr>
          <a:xfrm>
            <a:off x="795671" y="599989"/>
            <a:ext cx="1199031" cy="1187248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F36DB3B0-5384-42C6-82A4-CFC90FE24901}"/>
              </a:ext>
            </a:extLst>
          </p:cNvPr>
          <p:cNvSpPr/>
          <p:nvPr/>
        </p:nvSpPr>
        <p:spPr>
          <a:xfrm>
            <a:off x="590296" y="924146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F953681-FB70-4AD2-B6B4-22AC7F891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719" y="952013"/>
            <a:ext cx="4024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EC4B685C-5C01-461A-AEA2-1EDE2F223FB9}"/>
              </a:ext>
            </a:extLst>
          </p:cNvPr>
          <p:cNvSpPr/>
          <p:nvPr/>
        </p:nvSpPr>
        <p:spPr>
          <a:xfrm>
            <a:off x="2018314" y="5573573"/>
            <a:ext cx="719182" cy="698414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D3E4DA09-7829-465E-991B-886220D5476C}"/>
              </a:ext>
            </a:extLst>
          </p:cNvPr>
          <p:cNvSpPr/>
          <p:nvPr/>
        </p:nvSpPr>
        <p:spPr>
          <a:xfrm>
            <a:off x="2106554" y="5629962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2019B44F-A3A2-4A6E-954C-8EBDC7C59CF9}"/>
              </a:ext>
            </a:extLst>
          </p:cNvPr>
          <p:cNvSpPr/>
          <p:nvPr/>
        </p:nvSpPr>
        <p:spPr>
          <a:xfrm>
            <a:off x="2122097" y="5629962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809DB53B-08BD-4036-B561-71C53156E17C}"/>
              </a:ext>
            </a:extLst>
          </p:cNvPr>
          <p:cNvSpPr/>
          <p:nvPr/>
        </p:nvSpPr>
        <p:spPr>
          <a:xfrm>
            <a:off x="6004395" y="4003332"/>
            <a:ext cx="719182" cy="698414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E12BCBE7-5CF6-4F3C-BF99-FE87B157C54D}"/>
              </a:ext>
            </a:extLst>
          </p:cNvPr>
          <p:cNvSpPr/>
          <p:nvPr/>
        </p:nvSpPr>
        <p:spPr>
          <a:xfrm>
            <a:off x="6132674" y="4059721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98D8FDB3-B414-47FA-8DD6-64325CC3AAF2}"/>
              </a:ext>
            </a:extLst>
          </p:cNvPr>
          <p:cNvSpPr/>
          <p:nvPr/>
        </p:nvSpPr>
        <p:spPr>
          <a:xfrm>
            <a:off x="6107846" y="4059721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4F4BB7DF-14B9-48C4-81E5-17852659217A}"/>
              </a:ext>
            </a:extLst>
          </p:cNvPr>
          <p:cNvSpPr/>
          <p:nvPr/>
        </p:nvSpPr>
        <p:spPr>
          <a:xfrm>
            <a:off x="9906152" y="5399970"/>
            <a:ext cx="719182" cy="698414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6738F224-248D-486F-9E95-01F043C2CA4E}"/>
              </a:ext>
            </a:extLst>
          </p:cNvPr>
          <p:cNvSpPr/>
          <p:nvPr/>
        </p:nvSpPr>
        <p:spPr>
          <a:xfrm>
            <a:off x="10025479" y="5470526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8B1B162B-F5B9-4D17-9AB4-E1063A0CB9B2}"/>
              </a:ext>
            </a:extLst>
          </p:cNvPr>
          <p:cNvSpPr/>
          <p:nvPr/>
        </p:nvSpPr>
        <p:spPr>
          <a:xfrm>
            <a:off x="10011390" y="5470526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5" name="Picture 22">
            <a:extLst>
              <a:ext uri="{FF2B5EF4-FFF2-40B4-BE49-F238E27FC236}">
                <a16:creationId xmlns:a16="http://schemas.microsoft.com/office/drawing/2014/main" id="{8DAA6CDE-AD44-4A8E-9D4D-2DA3F7F51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26" y="2320908"/>
            <a:ext cx="2966785" cy="2966785"/>
          </a:xfrm>
          <a:prstGeom prst="rect">
            <a:avLst/>
          </a:prstGeom>
        </p:spPr>
      </p:pic>
      <p:grpSp>
        <p:nvGrpSpPr>
          <p:cNvPr id="16" name="Group 23">
            <a:extLst>
              <a:ext uri="{FF2B5EF4-FFF2-40B4-BE49-F238E27FC236}">
                <a16:creationId xmlns:a16="http://schemas.microsoft.com/office/drawing/2014/main" id="{4E0D4391-830D-41D2-8CDC-9E34D0964948}"/>
              </a:ext>
            </a:extLst>
          </p:cNvPr>
          <p:cNvGrpSpPr/>
          <p:nvPr/>
        </p:nvGrpSpPr>
        <p:grpSpPr>
          <a:xfrm>
            <a:off x="1353884" y="2445604"/>
            <a:ext cx="2251676" cy="2572569"/>
            <a:chOff x="1004962" y="1196506"/>
            <a:chExt cx="2251676" cy="2572569"/>
          </a:xfrm>
        </p:grpSpPr>
        <p:pic>
          <p:nvPicPr>
            <p:cNvPr id="17" name="Picture 24">
              <a:extLst>
                <a:ext uri="{FF2B5EF4-FFF2-40B4-BE49-F238E27FC236}">
                  <a16:creationId xmlns:a16="http://schemas.microsoft.com/office/drawing/2014/main" id="{5B63E609-D53A-4FBC-8658-42DFE2667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794" y="1196506"/>
              <a:ext cx="2110844" cy="1528294"/>
            </a:xfrm>
            <a:prstGeom prst="rect">
              <a:avLst/>
            </a:prstGeom>
          </p:spPr>
        </p:pic>
        <p:pic>
          <p:nvPicPr>
            <p:cNvPr id="18" name="Picture 25">
              <a:extLst>
                <a:ext uri="{FF2B5EF4-FFF2-40B4-BE49-F238E27FC236}">
                  <a16:creationId xmlns:a16="http://schemas.microsoft.com/office/drawing/2014/main" id="{6FF0120A-6061-40C5-98A5-D316C7A4F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962" y="2349069"/>
              <a:ext cx="1051482" cy="1261317"/>
            </a:xfrm>
            <a:prstGeom prst="rect">
              <a:avLst/>
            </a:prstGeom>
          </p:spPr>
        </p:pic>
        <p:pic>
          <p:nvPicPr>
            <p:cNvPr id="19" name="Picture 26">
              <a:extLst>
                <a:ext uri="{FF2B5EF4-FFF2-40B4-BE49-F238E27FC236}">
                  <a16:creationId xmlns:a16="http://schemas.microsoft.com/office/drawing/2014/main" id="{5F6C6F23-EA10-4E8C-BF8B-E9C8A46E5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762133" y="2507758"/>
              <a:ext cx="1051482" cy="1261317"/>
            </a:xfrm>
            <a:prstGeom prst="rect">
              <a:avLst/>
            </a:prstGeom>
          </p:spPr>
        </p:pic>
      </p:grpSp>
      <p:pic>
        <p:nvPicPr>
          <p:cNvPr id="20" name="Picture 27">
            <a:extLst>
              <a:ext uri="{FF2B5EF4-FFF2-40B4-BE49-F238E27FC236}">
                <a16:creationId xmlns:a16="http://schemas.microsoft.com/office/drawing/2014/main" id="{9E8F1F5A-DC6F-4CFD-8427-EAC354F11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89" y="949313"/>
            <a:ext cx="2966785" cy="2966785"/>
          </a:xfrm>
          <a:prstGeom prst="rect">
            <a:avLst/>
          </a:prstGeom>
        </p:spPr>
      </p:pic>
      <p:pic>
        <p:nvPicPr>
          <p:cNvPr id="21" name="Picture 28">
            <a:extLst>
              <a:ext uri="{FF2B5EF4-FFF2-40B4-BE49-F238E27FC236}">
                <a16:creationId xmlns:a16="http://schemas.microsoft.com/office/drawing/2014/main" id="{18CE6DEC-C4A7-4E01-8A2A-92BD51304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197" y="2051388"/>
            <a:ext cx="2966785" cy="2966785"/>
          </a:xfrm>
          <a:prstGeom prst="rect">
            <a:avLst/>
          </a:prstGeom>
        </p:spPr>
      </p:pic>
      <p:grpSp>
        <p:nvGrpSpPr>
          <p:cNvPr id="22" name="Group 29">
            <a:extLst>
              <a:ext uri="{FF2B5EF4-FFF2-40B4-BE49-F238E27FC236}">
                <a16:creationId xmlns:a16="http://schemas.microsoft.com/office/drawing/2014/main" id="{B68A194A-59C3-4541-86FB-255A33C26571}"/>
              </a:ext>
            </a:extLst>
          </p:cNvPr>
          <p:cNvGrpSpPr/>
          <p:nvPr/>
        </p:nvGrpSpPr>
        <p:grpSpPr>
          <a:xfrm>
            <a:off x="4979605" y="688854"/>
            <a:ext cx="2966668" cy="3539971"/>
            <a:chOff x="4686101" y="201756"/>
            <a:chExt cx="2966668" cy="3539971"/>
          </a:xfrm>
        </p:grpSpPr>
        <p:pic>
          <p:nvPicPr>
            <p:cNvPr id="23" name="Picture 30">
              <a:extLst>
                <a:ext uri="{FF2B5EF4-FFF2-40B4-BE49-F238E27FC236}">
                  <a16:creationId xmlns:a16="http://schemas.microsoft.com/office/drawing/2014/main" id="{D7700F2D-24CF-4157-A51D-12E3F59BD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01" y="201756"/>
              <a:ext cx="2416752" cy="2416752"/>
            </a:xfrm>
            <a:prstGeom prst="rect">
              <a:avLst/>
            </a:prstGeom>
          </p:spPr>
        </p:pic>
        <p:pic>
          <p:nvPicPr>
            <p:cNvPr id="24" name="Picture 31">
              <a:extLst>
                <a:ext uri="{FF2B5EF4-FFF2-40B4-BE49-F238E27FC236}">
                  <a16:creationId xmlns:a16="http://schemas.microsoft.com/office/drawing/2014/main" id="{C1FC3EBE-D69B-475B-AE29-0A4BD54B2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01" y="775059"/>
              <a:ext cx="2966668" cy="2966668"/>
            </a:xfrm>
            <a:prstGeom prst="rect">
              <a:avLst/>
            </a:prstGeom>
          </p:spPr>
        </p:pic>
      </p:grpSp>
      <p:pic>
        <p:nvPicPr>
          <p:cNvPr id="25" name="Picture 32">
            <a:extLst>
              <a:ext uri="{FF2B5EF4-FFF2-40B4-BE49-F238E27FC236}">
                <a16:creationId xmlns:a16="http://schemas.microsoft.com/office/drawing/2014/main" id="{CFAE1083-DC11-423E-A507-C4C2E6ADC4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98" y="2280129"/>
            <a:ext cx="3224194" cy="257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37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  <p:bldP spid="9" grpId="0" animBg="1"/>
      <p:bldP spid="10" grpId="0"/>
      <p:bldP spid="10" grpId="1"/>
      <p:bldP spid="11" grpId="0"/>
      <p:bldP spid="12" grpId="0" animBg="1"/>
      <p:bldP spid="13" grpId="0"/>
      <p:bldP spid="13" grpId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7824"/>
            <a:ext cx="12192001" cy="6456218"/>
          </a:xfrm>
          <a:prstGeom prst="rect">
            <a:avLst/>
          </a:prstGeom>
        </p:spPr>
      </p:pic>
      <p:sp>
        <p:nvSpPr>
          <p:cNvPr id="3" name="Sun 3">
            <a:extLst>
              <a:ext uri="{FF2B5EF4-FFF2-40B4-BE49-F238E27FC236}">
                <a16:creationId xmlns:a16="http://schemas.microsoft.com/office/drawing/2014/main" id="{1F7AFE56-3531-4251-9086-04682534CF86}"/>
              </a:ext>
            </a:extLst>
          </p:cNvPr>
          <p:cNvSpPr/>
          <p:nvPr/>
        </p:nvSpPr>
        <p:spPr>
          <a:xfrm>
            <a:off x="908768" y="1004453"/>
            <a:ext cx="968937" cy="962891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20C832FB-EDF4-48D2-9153-3C603C6D35FA}"/>
              </a:ext>
            </a:extLst>
          </p:cNvPr>
          <p:cNvSpPr/>
          <p:nvPr/>
        </p:nvSpPr>
        <p:spPr>
          <a:xfrm>
            <a:off x="585185" y="1188725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E87BE23-150D-4C56-9907-55A87E7BC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376" y="1188725"/>
            <a:ext cx="8926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) :</a:t>
            </a: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C8406E60-64B4-489C-B5B4-720786326848}"/>
              </a:ext>
            </a:extLst>
          </p:cNvPr>
          <p:cNvSpPr/>
          <p:nvPr/>
        </p:nvSpPr>
        <p:spPr>
          <a:xfrm>
            <a:off x="1111822" y="2758282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D3D676-A1A2-4978-A380-2845CCB33F40}"/>
              </a:ext>
            </a:extLst>
          </p:cNvPr>
          <p:cNvSpPr/>
          <p:nvPr/>
        </p:nvSpPr>
        <p:spPr>
          <a:xfrm>
            <a:off x="3777089" y="2758282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FB7D02-CFC4-483C-8BB9-41A404145198}"/>
              </a:ext>
            </a:extLst>
          </p:cNvPr>
          <p:cNvSpPr/>
          <p:nvPr/>
        </p:nvSpPr>
        <p:spPr>
          <a:xfrm>
            <a:off x="6489484" y="2758282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E5F5A359-67C5-48CF-8E41-BCD755C9C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296" y="4735033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12CC185-501B-4091-8128-A0E99FA04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563" y="4735033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845FAEF-86BC-4F80-B262-6D6D82EA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987" y="4735032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1B8C9C67-8448-48EE-81A2-EE1096D5D829}"/>
              </a:ext>
            </a:extLst>
          </p:cNvPr>
          <p:cNvSpPr/>
          <p:nvPr/>
        </p:nvSpPr>
        <p:spPr>
          <a:xfrm>
            <a:off x="9222804" y="2762974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56F2B4F7-EEFD-4C02-8E53-8FBF71F80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307" y="4739723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F21629CB-0A6F-4A06-8948-EA34F52B7579}"/>
              </a:ext>
            </a:extLst>
          </p:cNvPr>
          <p:cNvSpPr/>
          <p:nvPr/>
        </p:nvSpPr>
        <p:spPr>
          <a:xfrm>
            <a:off x="1541828" y="3577431"/>
            <a:ext cx="335877" cy="3463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1A28CB79-8EC1-4030-A289-AA0303FC1A2E}"/>
              </a:ext>
            </a:extLst>
          </p:cNvPr>
          <p:cNvSpPr/>
          <p:nvPr/>
        </p:nvSpPr>
        <p:spPr>
          <a:xfrm>
            <a:off x="1977876" y="3117272"/>
            <a:ext cx="335877" cy="3463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AEF98988-9191-4160-B2EF-F6A57D9ED3C2}"/>
              </a:ext>
            </a:extLst>
          </p:cNvPr>
          <p:cNvSpPr/>
          <p:nvPr/>
        </p:nvSpPr>
        <p:spPr>
          <a:xfrm>
            <a:off x="2380753" y="3577432"/>
            <a:ext cx="335877" cy="3463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49C9209F-BC36-4B5E-A31D-27B626694C95}"/>
              </a:ext>
            </a:extLst>
          </p:cNvPr>
          <p:cNvSpPr/>
          <p:nvPr/>
        </p:nvSpPr>
        <p:spPr>
          <a:xfrm>
            <a:off x="4205620" y="3577430"/>
            <a:ext cx="335877" cy="3463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2A7C935-ECA2-4532-A920-5FB8DF09E44F}"/>
              </a:ext>
            </a:extLst>
          </p:cNvPr>
          <p:cNvSpPr/>
          <p:nvPr/>
        </p:nvSpPr>
        <p:spPr>
          <a:xfrm>
            <a:off x="4205619" y="3035367"/>
            <a:ext cx="335877" cy="3463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50E11D5C-5564-40B6-99C6-324189AAD1C7}"/>
              </a:ext>
            </a:extLst>
          </p:cNvPr>
          <p:cNvSpPr/>
          <p:nvPr/>
        </p:nvSpPr>
        <p:spPr>
          <a:xfrm>
            <a:off x="4686408" y="3346341"/>
            <a:ext cx="335877" cy="3463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26999498-10DA-48B6-B1BB-174751155FF0}"/>
              </a:ext>
            </a:extLst>
          </p:cNvPr>
          <p:cNvSpPr/>
          <p:nvPr/>
        </p:nvSpPr>
        <p:spPr>
          <a:xfrm>
            <a:off x="5211715" y="3655462"/>
            <a:ext cx="335877" cy="3463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1F5B1E94-9700-4E29-8CC3-8AB6A24B3B70}"/>
              </a:ext>
            </a:extLst>
          </p:cNvPr>
          <p:cNvSpPr/>
          <p:nvPr/>
        </p:nvSpPr>
        <p:spPr>
          <a:xfrm>
            <a:off x="5211715" y="3043373"/>
            <a:ext cx="335877" cy="3463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58889D31-339A-4122-BA23-659C6FEBBD40}"/>
              </a:ext>
            </a:extLst>
          </p:cNvPr>
          <p:cNvSpPr/>
          <p:nvPr/>
        </p:nvSpPr>
        <p:spPr>
          <a:xfrm>
            <a:off x="6868090" y="3163149"/>
            <a:ext cx="335877" cy="346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1E23DBE2-A174-4BC9-A227-AC23F0037BB3}"/>
              </a:ext>
            </a:extLst>
          </p:cNvPr>
          <p:cNvSpPr/>
          <p:nvPr/>
        </p:nvSpPr>
        <p:spPr>
          <a:xfrm>
            <a:off x="7447434" y="3178225"/>
            <a:ext cx="335877" cy="346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154E089D-6230-4106-86D3-704DC9D61700}"/>
              </a:ext>
            </a:extLst>
          </p:cNvPr>
          <p:cNvSpPr/>
          <p:nvPr/>
        </p:nvSpPr>
        <p:spPr>
          <a:xfrm>
            <a:off x="8026778" y="3163149"/>
            <a:ext cx="335877" cy="346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F650B856-1DCD-4353-9FFB-DC0E3E6CCDD0}"/>
              </a:ext>
            </a:extLst>
          </p:cNvPr>
          <p:cNvSpPr/>
          <p:nvPr/>
        </p:nvSpPr>
        <p:spPr>
          <a:xfrm>
            <a:off x="6868090" y="3623308"/>
            <a:ext cx="335877" cy="346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CBAABB20-3684-4FBC-83AC-E6AB8C8CA7D1}"/>
              </a:ext>
            </a:extLst>
          </p:cNvPr>
          <p:cNvSpPr/>
          <p:nvPr/>
        </p:nvSpPr>
        <p:spPr>
          <a:xfrm>
            <a:off x="7447434" y="3638384"/>
            <a:ext cx="335877" cy="346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F77200E3-C000-4E40-84C1-DA5C6C0A0CAA}"/>
              </a:ext>
            </a:extLst>
          </p:cNvPr>
          <p:cNvSpPr/>
          <p:nvPr/>
        </p:nvSpPr>
        <p:spPr>
          <a:xfrm>
            <a:off x="8026778" y="3623308"/>
            <a:ext cx="335877" cy="346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130E5C5B-8B27-49A6-BD63-2654E8123E0D}"/>
              </a:ext>
            </a:extLst>
          </p:cNvPr>
          <p:cNvSpPr/>
          <p:nvPr/>
        </p:nvSpPr>
        <p:spPr>
          <a:xfrm>
            <a:off x="9763169" y="3167841"/>
            <a:ext cx="335877" cy="3463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1CFBD252-7736-4AE9-A8BB-DAA16547A844}"/>
              </a:ext>
            </a:extLst>
          </p:cNvPr>
          <p:cNvSpPr/>
          <p:nvPr/>
        </p:nvSpPr>
        <p:spPr>
          <a:xfrm>
            <a:off x="10471472" y="3177851"/>
            <a:ext cx="335877" cy="3463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6A1DA443-8FD8-424A-8A6F-5B3B6F22AAAB}"/>
              </a:ext>
            </a:extLst>
          </p:cNvPr>
          <p:cNvSpPr/>
          <p:nvPr/>
        </p:nvSpPr>
        <p:spPr>
          <a:xfrm>
            <a:off x="9763170" y="3724638"/>
            <a:ext cx="335877" cy="3463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0DF691D7-0925-4FE8-AC6C-4A30BA613098}"/>
              </a:ext>
            </a:extLst>
          </p:cNvPr>
          <p:cNvSpPr/>
          <p:nvPr/>
        </p:nvSpPr>
        <p:spPr>
          <a:xfrm>
            <a:off x="10493930" y="3724638"/>
            <a:ext cx="335877" cy="3463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005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3" name="Sun 1">
            <a:extLst>
              <a:ext uri="{FF2B5EF4-FFF2-40B4-BE49-F238E27FC236}">
                <a16:creationId xmlns:a16="http://schemas.microsoft.com/office/drawing/2014/main" id="{593BD3D7-6DD9-4EB8-8A5A-AD015821334B}"/>
              </a:ext>
            </a:extLst>
          </p:cNvPr>
          <p:cNvSpPr/>
          <p:nvPr/>
        </p:nvSpPr>
        <p:spPr>
          <a:xfrm>
            <a:off x="1034659" y="783180"/>
            <a:ext cx="1103608" cy="1145685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AF012EE4-5283-4C80-94C2-844BD00AD142}"/>
              </a:ext>
            </a:extLst>
          </p:cNvPr>
          <p:cNvSpPr/>
          <p:nvPr/>
        </p:nvSpPr>
        <p:spPr>
          <a:xfrm>
            <a:off x="773801" y="1077657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AA99215-6B0E-48A2-BF50-7A31C3C1F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707" y="1135205"/>
            <a:ext cx="4024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EE0F1F2-4A22-430B-B857-3A27BF92ACF8}"/>
              </a:ext>
            </a:extLst>
          </p:cNvPr>
          <p:cNvGrpSpPr/>
          <p:nvPr/>
        </p:nvGrpSpPr>
        <p:grpSpPr>
          <a:xfrm>
            <a:off x="990390" y="2419433"/>
            <a:ext cx="1383839" cy="1631950"/>
            <a:chOff x="3692379" y="847374"/>
            <a:chExt cx="1726623" cy="1880264"/>
          </a:xfrm>
        </p:grpSpPr>
        <p:pic>
          <p:nvPicPr>
            <p:cNvPr id="7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CF3D100B-FF69-489F-8678-ACA4EDBA58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A3DF69DF-7981-4894-BAF0-6807E8F33D2A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8DA8DBB5-A989-44F0-8F47-BA309C3D3D68}"/>
              </a:ext>
            </a:extLst>
          </p:cNvPr>
          <p:cNvGrpSpPr/>
          <p:nvPr/>
        </p:nvGrpSpPr>
        <p:grpSpPr>
          <a:xfrm>
            <a:off x="2624333" y="2419433"/>
            <a:ext cx="1383839" cy="1631950"/>
            <a:chOff x="3692379" y="847374"/>
            <a:chExt cx="1726623" cy="1880264"/>
          </a:xfrm>
        </p:grpSpPr>
        <p:pic>
          <p:nvPicPr>
            <p:cNvPr id="10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6EBB819B-E71E-4D43-A968-6F8FC1EB8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58C2DDA5-8891-41BE-AC89-BC75B8D6221D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4C8610E2-DAC6-4AE0-92BC-E7D13E25E1E5}"/>
              </a:ext>
            </a:extLst>
          </p:cNvPr>
          <p:cNvGrpSpPr/>
          <p:nvPr/>
        </p:nvGrpSpPr>
        <p:grpSpPr>
          <a:xfrm>
            <a:off x="4477380" y="2471076"/>
            <a:ext cx="1383839" cy="1631950"/>
            <a:chOff x="3692379" y="847374"/>
            <a:chExt cx="1726623" cy="1880264"/>
          </a:xfrm>
        </p:grpSpPr>
        <p:pic>
          <p:nvPicPr>
            <p:cNvPr id="13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AB239336-2BE5-4902-950B-B3C174D0C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8920093F-C368-4172-BE65-10756CEFFCAF}"/>
                </a:ext>
              </a:extLst>
            </p:cNvPr>
            <p:cNvSpPr/>
            <p:nvPr/>
          </p:nvSpPr>
          <p:spPr>
            <a:xfrm>
              <a:off x="3871602" y="1357889"/>
              <a:ext cx="1362150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22">
            <a:extLst>
              <a:ext uri="{FF2B5EF4-FFF2-40B4-BE49-F238E27FC236}">
                <a16:creationId xmlns:a16="http://schemas.microsoft.com/office/drawing/2014/main" id="{0D2AED13-D2CD-4BA0-BDED-D89225347360}"/>
              </a:ext>
            </a:extLst>
          </p:cNvPr>
          <p:cNvGrpSpPr/>
          <p:nvPr/>
        </p:nvGrpSpPr>
        <p:grpSpPr>
          <a:xfrm>
            <a:off x="6330427" y="2471076"/>
            <a:ext cx="1383839" cy="1631950"/>
            <a:chOff x="3692379" y="847374"/>
            <a:chExt cx="1726623" cy="1880264"/>
          </a:xfrm>
        </p:grpSpPr>
        <p:pic>
          <p:nvPicPr>
            <p:cNvPr id="16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1C14CD68-FEC6-4E7A-B8F9-458C7C4DB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24">
              <a:extLst>
                <a:ext uri="{FF2B5EF4-FFF2-40B4-BE49-F238E27FC236}">
                  <a16:creationId xmlns:a16="http://schemas.microsoft.com/office/drawing/2014/main" id="{85E27F9E-2600-49DC-8E15-85048718989A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8" name="Group 25">
            <a:extLst>
              <a:ext uri="{FF2B5EF4-FFF2-40B4-BE49-F238E27FC236}">
                <a16:creationId xmlns:a16="http://schemas.microsoft.com/office/drawing/2014/main" id="{70930081-8E1C-479E-B813-62B0269C8BC9}"/>
              </a:ext>
            </a:extLst>
          </p:cNvPr>
          <p:cNvGrpSpPr/>
          <p:nvPr/>
        </p:nvGrpSpPr>
        <p:grpSpPr>
          <a:xfrm>
            <a:off x="8142498" y="2485397"/>
            <a:ext cx="1383839" cy="1631950"/>
            <a:chOff x="3692379" y="847374"/>
            <a:chExt cx="1726623" cy="1880264"/>
          </a:xfrm>
        </p:grpSpPr>
        <p:pic>
          <p:nvPicPr>
            <p:cNvPr id="19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CB0576EF-2CA5-4F48-9038-3601AB499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57E2CB85-EA25-4FA2-AFCC-C408F210D991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1" name="Group 28">
            <a:extLst>
              <a:ext uri="{FF2B5EF4-FFF2-40B4-BE49-F238E27FC236}">
                <a16:creationId xmlns:a16="http://schemas.microsoft.com/office/drawing/2014/main" id="{B37D9644-DF91-4AA5-AE9E-3D9F77D4FF1E}"/>
              </a:ext>
            </a:extLst>
          </p:cNvPr>
          <p:cNvGrpSpPr/>
          <p:nvPr/>
        </p:nvGrpSpPr>
        <p:grpSpPr>
          <a:xfrm>
            <a:off x="10255300" y="2485397"/>
            <a:ext cx="1383839" cy="1631950"/>
            <a:chOff x="3692379" y="847374"/>
            <a:chExt cx="1726623" cy="1880264"/>
          </a:xfrm>
        </p:grpSpPr>
        <p:pic>
          <p:nvPicPr>
            <p:cNvPr id="22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20010482-8295-42F4-84BD-D84A5E53C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30">
              <a:extLst>
                <a:ext uri="{FF2B5EF4-FFF2-40B4-BE49-F238E27FC236}">
                  <a16:creationId xmlns:a16="http://schemas.microsoft.com/office/drawing/2014/main" id="{959D817A-DDE1-4588-9E57-679CFCFC51A3}"/>
                </a:ext>
              </a:extLst>
            </p:cNvPr>
            <p:cNvSpPr/>
            <p:nvPr/>
          </p:nvSpPr>
          <p:spPr>
            <a:xfrm>
              <a:off x="3871601" y="1357889"/>
              <a:ext cx="1362150" cy="6477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3A07EF6A-A4DC-4B48-9F23-07281E5D3941}"/>
              </a:ext>
            </a:extLst>
          </p:cNvPr>
          <p:cNvSpPr/>
          <p:nvPr/>
        </p:nvSpPr>
        <p:spPr>
          <a:xfrm>
            <a:off x="4932613" y="2914171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0992F06D-4C0E-494F-A6C5-A4C68A9E81CF}"/>
              </a:ext>
            </a:extLst>
          </p:cNvPr>
          <p:cNvSpPr/>
          <p:nvPr/>
        </p:nvSpPr>
        <p:spPr>
          <a:xfrm>
            <a:off x="4944652" y="2890698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F89A5889-1561-4C8B-AC4F-31CAD0CD5F59}"/>
              </a:ext>
            </a:extLst>
          </p:cNvPr>
          <p:cNvSpPr/>
          <p:nvPr/>
        </p:nvSpPr>
        <p:spPr>
          <a:xfrm>
            <a:off x="10692034" y="2927044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AF4C9129-0723-4745-B685-0B05F579CBA4}"/>
              </a:ext>
            </a:extLst>
          </p:cNvPr>
          <p:cNvSpPr/>
          <p:nvPr/>
        </p:nvSpPr>
        <p:spPr>
          <a:xfrm>
            <a:off x="10702459" y="2914171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28" name="Group 35">
            <a:extLst>
              <a:ext uri="{FF2B5EF4-FFF2-40B4-BE49-F238E27FC236}">
                <a16:creationId xmlns:a16="http://schemas.microsoft.com/office/drawing/2014/main" id="{29430B1A-4717-405B-9CAD-A86505378795}"/>
              </a:ext>
            </a:extLst>
          </p:cNvPr>
          <p:cNvGrpSpPr/>
          <p:nvPr/>
        </p:nvGrpSpPr>
        <p:grpSpPr>
          <a:xfrm>
            <a:off x="987973" y="4391061"/>
            <a:ext cx="1383839" cy="1631950"/>
            <a:chOff x="3692379" y="847374"/>
            <a:chExt cx="1726623" cy="1880264"/>
          </a:xfrm>
        </p:grpSpPr>
        <p:pic>
          <p:nvPicPr>
            <p:cNvPr id="29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B2001781-84CB-4C24-9F1D-82D26540F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37">
              <a:extLst>
                <a:ext uri="{FF2B5EF4-FFF2-40B4-BE49-F238E27FC236}">
                  <a16:creationId xmlns:a16="http://schemas.microsoft.com/office/drawing/2014/main" id="{B250944B-B2B8-483F-800E-82C1088C5969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31" name="Group 38">
            <a:extLst>
              <a:ext uri="{FF2B5EF4-FFF2-40B4-BE49-F238E27FC236}">
                <a16:creationId xmlns:a16="http://schemas.microsoft.com/office/drawing/2014/main" id="{4FFA68D6-AB69-4872-8A35-3A5817047ED1}"/>
              </a:ext>
            </a:extLst>
          </p:cNvPr>
          <p:cNvGrpSpPr/>
          <p:nvPr/>
        </p:nvGrpSpPr>
        <p:grpSpPr>
          <a:xfrm>
            <a:off x="2621916" y="4391061"/>
            <a:ext cx="1383839" cy="1631950"/>
            <a:chOff x="3692379" y="847374"/>
            <a:chExt cx="1726623" cy="1880264"/>
          </a:xfrm>
        </p:grpSpPr>
        <p:pic>
          <p:nvPicPr>
            <p:cNvPr id="32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B1E88071-8C89-427C-A451-7884CB94E8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40">
              <a:extLst>
                <a:ext uri="{FF2B5EF4-FFF2-40B4-BE49-F238E27FC236}">
                  <a16:creationId xmlns:a16="http://schemas.microsoft.com/office/drawing/2014/main" id="{0A8F5CF6-1D48-4D00-B46D-81C0666E15CA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34" name="Group 41">
            <a:extLst>
              <a:ext uri="{FF2B5EF4-FFF2-40B4-BE49-F238E27FC236}">
                <a16:creationId xmlns:a16="http://schemas.microsoft.com/office/drawing/2014/main" id="{8E273F3D-6EF4-4DFC-9A9C-6DF6188E0307}"/>
              </a:ext>
            </a:extLst>
          </p:cNvPr>
          <p:cNvGrpSpPr/>
          <p:nvPr/>
        </p:nvGrpSpPr>
        <p:grpSpPr>
          <a:xfrm>
            <a:off x="4474964" y="4392425"/>
            <a:ext cx="1383839" cy="1631950"/>
            <a:chOff x="3692379" y="847374"/>
            <a:chExt cx="1726623" cy="1880264"/>
          </a:xfrm>
        </p:grpSpPr>
        <p:pic>
          <p:nvPicPr>
            <p:cNvPr id="35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8D9956FB-D531-43CD-B816-50E8F925A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3">
              <a:extLst>
                <a:ext uri="{FF2B5EF4-FFF2-40B4-BE49-F238E27FC236}">
                  <a16:creationId xmlns:a16="http://schemas.microsoft.com/office/drawing/2014/main" id="{47CA2C47-B64E-441E-841D-CC4034EF1A8D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37" name="Group 44">
            <a:extLst>
              <a:ext uri="{FF2B5EF4-FFF2-40B4-BE49-F238E27FC236}">
                <a16:creationId xmlns:a16="http://schemas.microsoft.com/office/drawing/2014/main" id="{894233C1-1F51-4744-9818-18DAD15BFCBD}"/>
              </a:ext>
            </a:extLst>
          </p:cNvPr>
          <p:cNvGrpSpPr/>
          <p:nvPr/>
        </p:nvGrpSpPr>
        <p:grpSpPr>
          <a:xfrm>
            <a:off x="6334567" y="4391061"/>
            <a:ext cx="1383839" cy="1631950"/>
            <a:chOff x="3692379" y="847374"/>
            <a:chExt cx="1726623" cy="1880264"/>
          </a:xfrm>
        </p:grpSpPr>
        <p:pic>
          <p:nvPicPr>
            <p:cNvPr id="38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D7B145D3-C4FC-478D-AFB7-236EDA6445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46">
              <a:extLst>
                <a:ext uri="{FF2B5EF4-FFF2-40B4-BE49-F238E27FC236}">
                  <a16:creationId xmlns:a16="http://schemas.microsoft.com/office/drawing/2014/main" id="{496D756D-582D-4F5E-A043-26B6B7B8310E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40" name="Group 47">
            <a:extLst>
              <a:ext uri="{FF2B5EF4-FFF2-40B4-BE49-F238E27FC236}">
                <a16:creationId xmlns:a16="http://schemas.microsoft.com/office/drawing/2014/main" id="{CB6C2A3A-2B7F-49C5-843F-9193FF13DC77}"/>
              </a:ext>
            </a:extLst>
          </p:cNvPr>
          <p:cNvGrpSpPr/>
          <p:nvPr/>
        </p:nvGrpSpPr>
        <p:grpSpPr>
          <a:xfrm>
            <a:off x="8146638" y="4391959"/>
            <a:ext cx="1383839" cy="1631950"/>
            <a:chOff x="3692379" y="847374"/>
            <a:chExt cx="1726623" cy="1880264"/>
          </a:xfrm>
        </p:grpSpPr>
        <p:pic>
          <p:nvPicPr>
            <p:cNvPr id="41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F9461E45-D956-4EA6-AD66-FF8C8A5170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9">
              <a:extLst>
                <a:ext uri="{FF2B5EF4-FFF2-40B4-BE49-F238E27FC236}">
                  <a16:creationId xmlns:a16="http://schemas.microsoft.com/office/drawing/2014/main" id="{AC23047B-70E0-4804-BA4B-1D740738D259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3" name="Group 50">
            <a:extLst>
              <a:ext uri="{FF2B5EF4-FFF2-40B4-BE49-F238E27FC236}">
                <a16:creationId xmlns:a16="http://schemas.microsoft.com/office/drawing/2014/main" id="{0FB89B8A-11B8-429C-B91C-067A39E31A74}"/>
              </a:ext>
            </a:extLst>
          </p:cNvPr>
          <p:cNvGrpSpPr/>
          <p:nvPr/>
        </p:nvGrpSpPr>
        <p:grpSpPr>
          <a:xfrm>
            <a:off x="10255300" y="4391061"/>
            <a:ext cx="1383839" cy="1631950"/>
            <a:chOff x="3692379" y="847374"/>
            <a:chExt cx="1726623" cy="1880264"/>
          </a:xfrm>
        </p:grpSpPr>
        <p:pic>
          <p:nvPicPr>
            <p:cNvPr id="44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20B503D6-1DEE-4249-AE11-8FC987EDB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52">
              <a:extLst>
                <a:ext uri="{FF2B5EF4-FFF2-40B4-BE49-F238E27FC236}">
                  <a16:creationId xmlns:a16="http://schemas.microsoft.com/office/drawing/2014/main" id="{696C9D4F-287F-4BDA-AEF8-EE96E1F992C5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8125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6" grpId="0"/>
      <p:bldP spid="26" grpId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3" name="Sun 3">
            <a:extLst>
              <a:ext uri="{FF2B5EF4-FFF2-40B4-BE49-F238E27FC236}">
                <a16:creationId xmlns:a16="http://schemas.microsoft.com/office/drawing/2014/main" id="{1D04FB64-8B2F-4881-A393-452495733D85}"/>
              </a:ext>
            </a:extLst>
          </p:cNvPr>
          <p:cNvSpPr/>
          <p:nvPr/>
        </p:nvSpPr>
        <p:spPr>
          <a:xfrm>
            <a:off x="934731" y="726798"/>
            <a:ext cx="1103608" cy="1104670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069E114-9008-414F-B4CC-38B00B24C4AA}"/>
              </a:ext>
            </a:extLst>
          </p:cNvPr>
          <p:cNvSpPr/>
          <p:nvPr/>
        </p:nvSpPr>
        <p:spPr>
          <a:xfrm>
            <a:off x="650393" y="989449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6EFF49D-F5FC-4DFB-8C00-AE21A570A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39" y="911069"/>
            <a:ext cx="6314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3DEF3F2-81E1-42B5-8200-CE9E92F3B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1" t="14596" r="3540" b="6886"/>
          <a:stretch/>
        </p:blipFill>
        <p:spPr>
          <a:xfrm>
            <a:off x="3256535" y="1327891"/>
            <a:ext cx="5789939" cy="3961989"/>
          </a:xfrm>
          <a:prstGeom prst="rect">
            <a:avLst/>
          </a:prstGeom>
        </p:spPr>
      </p:pic>
      <p:sp>
        <p:nvSpPr>
          <p:cNvPr id="7" name="Rectangle 21">
            <a:extLst>
              <a:ext uri="{FF2B5EF4-FFF2-40B4-BE49-F238E27FC236}">
                <a16:creationId xmlns:a16="http://schemas.microsoft.com/office/drawing/2014/main" id="{6C90C2BB-2682-40A9-9369-C9E79E242E70}"/>
              </a:ext>
            </a:extLst>
          </p:cNvPr>
          <p:cNvSpPr/>
          <p:nvPr/>
        </p:nvSpPr>
        <p:spPr>
          <a:xfrm>
            <a:off x="2379924" y="4208287"/>
            <a:ext cx="987481" cy="515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3DCE6C4A-3788-4F72-BFE6-C4C4FC61C2F8}"/>
              </a:ext>
            </a:extLst>
          </p:cNvPr>
          <p:cNvSpPr/>
          <p:nvPr/>
        </p:nvSpPr>
        <p:spPr>
          <a:xfrm>
            <a:off x="2557196" y="5624731"/>
            <a:ext cx="719182" cy="6984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3A02E6A7-1834-47F4-96E5-34E819C62F4C}"/>
              </a:ext>
            </a:extLst>
          </p:cNvPr>
          <p:cNvSpPr/>
          <p:nvPr/>
        </p:nvSpPr>
        <p:spPr>
          <a:xfrm>
            <a:off x="2661338" y="5682611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E0593A1B-2A55-4B88-B0C0-67FF22FF486E}"/>
              </a:ext>
            </a:extLst>
          </p:cNvPr>
          <p:cNvSpPr/>
          <p:nvPr/>
        </p:nvSpPr>
        <p:spPr>
          <a:xfrm>
            <a:off x="2581275" y="5294017"/>
            <a:ext cx="1600906" cy="1338087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2947E685-0A4E-468E-B234-0A9B20DDA849}"/>
              </a:ext>
            </a:extLst>
          </p:cNvPr>
          <p:cNvSpPr/>
          <p:nvPr/>
        </p:nvSpPr>
        <p:spPr>
          <a:xfrm>
            <a:off x="5047463" y="5613854"/>
            <a:ext cx="719182" cy="6984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0F8D3535-E10E-4E7F-92DB-4283E038D892}"/>
              </a:ext>
            </a:extLst>
          </p:cNvPr>
          <p:cNvSpPr/>
          <p:nvPr/>
        </p:nvSpPr>
        <p:spPr>
          <a:xfrm>
            <a:off x="5148615" y="5657108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91E79A8E-D6DC-4D1D-8A1B-BD2D64C62DA0}"/>
              </a:ext>
            </a:extLst>
          </p:cNvPr>
          <p:cNvSpPr/>
          <p:nvPr/>
        </p:nvSpPr>
        <p:spPr>
          <a:xfrm>
            <a:off x="5168029" y="5657108"/>
            <a:ext cx="1600906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E76189B9-8090-4710-B77F-C8D482ACDB1F}"/>
              </a:ext>
            </a:extLst>
          </p:cNvPr>
          <p:cNvSpPr/>
          <p:nvPr/>
        </p:nvSpPr>
        <p:spPr>
          <a:xfrm>
            <a:off x="7707916" y="5608317"/>
            <a:ext cx="719182" cy="6984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1AD19F32-EEF6-4863-A0EF-6C969896E5EF}"/>
              </a:ext>
            </a:extLst>
          </p:cNvPr>
          <p:cNvSpPr/>
          <p:nvPr/>
        </p:nvSpPr>
        <p:spPr>
          <a:xfrm>
            <a:off x="7810291" y="5653190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FE34756F-F966-4D22-B1DA-D1FBBBFA2BAE}"/>
              </a:ext>
            </a:extLst>
          </p:cNvPr>
          <p:cNvSpPr/>
          <p:nvPr/>
        </p:nvSpPr>
        <p:spPr>
          <a:xfrm>
            <a:off x="7810291" y="5644767"/>
            <a:ext cx="1600906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A57BDD69-34FD-41C1-BE89-16914DC5E5AE}"/>
              </a:ext>
            </a:extLst>
          </p:cNvPr>
          <p:cNvSpPr/>
          <p:nvPr/>
        </p:nvSpPr>
        <p:spPr>
          <a:xfrm>
            <a:off x="10461436" y="5600719"/>
            <a:ext cx="719182" cy="6984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9E186DEE-4F38-4615-9334-12DAF89E6384}"/>
              </a:ext>
            </a:extLst>
          </p:cNvPr>
          <p:cNvSpPr/>
          <p:nvPr/>
        </p:nvSpPr>
        <p:spPr>
          <a:xfrm>
            <a:off x="10586028" y="5664706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3FBF8B0F-2285-4051-9C61-A946D2D71917}"/>
              </a:ext>
            </a:extLst>
          </p:cNvPr>
          <p:cNvSpPr/>
          <p:nvPr/>
        </p:nvSpPr>
        <p:spPr>
          <a:xfrm>
            <a:off x="10551830" y="5664706"/>
            <a:ext cx="1600906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0" name="Picture 34">
            <a:extLst>
              <a:ext uri="{FF2B5EF4-FFF2-40B4-BE49-F238E27FC236}">
                <a16:creationId xmlns:a16="http://schemas.microsoft.com/office/drawing/2014/main" id="{A486E046-895D-49B9-80A4-F612965CB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t="20729" r="80001" b="59829"/>
          <a:stretch/>
        </p:blipFill>
        <p:spPr>
          <a:xfrm>
            <a:off x="1066358" y="5421603"/>
            <a:ext cx="1274618" cy="1104671"/>
          </a:xfrm>
          <a:prstGeom prst="rect">
            <a:avLst/>
          </a:prstGeom>
        </p:spPr>
      </p:pic>
      <p:pic>
        <p:nvPicPr>
          <p:cNvPr id="21" name="Picture 35">
            <a:extLst>
              <a:ext uri="{FF2B5EF4-FFF2-40B4-BE49-F238E27FC236}">
                <a16:creationId xmlns:a16="http://schemas.microsoft.com/office/drawing/2014/main" id="{A2739A38-3996-476F-B85B-7A0AE66ECB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36282" r="81936" b="44276"/>
          <a:stretch/>
        </p:blipFill>
        <p:spPr>
          <a:xfrm>
            <a:off x="3891926" y="5308066"/>
            <a:ext cx="928255" cy="1077440"/>
          </a:xfrm>
          <a:prstGeom prst="rect">
            <a:avLst/>
          </a:prstGeom>
        </p:spPr>
      </p:pic>
      <p:pic>
        <p:nvPicPr>
          <p:cNvPr id="22" name="Picture 36">
            <a:extLst>
              <a:ext uri="{FF2B5EF4-FFF2-40B4-BE49-F238E27FC236}">
                <a16:creationId xmlns:a16="http://schemas.microsoft.com/office/drawing/2014/main" id="{D809365E-D598-447A-80AD-542EFE89C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3" t="57819" r="83092" b="22739"/>
          <a:stretch/>
        </p:blipFill>
        <p:spPr>
          <a:xfrm>
            <a:off x="6603627" y="5414314"/>
            <a:ext cx="775855" cy="1120682"/>
          </a:xfrm>
          <a:prstGeom prst="rect">
            <a:avLst/>
          </a:prstGeom>
        </p:spPr>
      </p:pic>
      <p:pic>
        <p:nvPicPr>
          <p:cNvPr id="23" name="Picture 37">
            <a:extLst>
              <a:ext uri="{FF2B5EF4-FFF2-40B4-BE49-F238E27FC236}">
                <a16:creationId xmlns:a16="http://schemas.microsoft.com/office/drawing/2014/main" id="{5090B6F1-15E5-4692-839E-4CCEDAB0D0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" t="75616" r="78870" b="10176"/>
          <a:stretch/>
        </p:blipFill>
        <p:spPr>
          <a:xfrm>
            <a:off x="8901857" y="5564753"/>
            <a:ext cx="1488271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26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/>
      <p:bldP spid="11" grpId="0" animBg="1"/>
      <p:bldP spid="12" grpId="0"/>
      <p:bldP spid="12" grpId="1"/>
      <p:bldP spid="13" grpId="0"/>
      <p:bldP spid="14" grpId="0" animBg="1"/>
      <p:bldP spid="15" grpId="0"/>
      <p:bldP spid="15" grpId="1"/>
      <p:bldP spid="16" grpId="0"/>
      <p:bldP spid="17" grpId="0" animBg="1"/>
      <p:bldP spid="18" grpId="0"/>
      <p:bldP spid="18" grpId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87418" y="2979891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236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1" descr="Dice">
                <a:extLst>
                  <a:ext uri="{FF2B5EF4-FFF2-40B4-BE49-F238E27FC236}">
                    <a16:creationId xmlns:a16="http://schemas.microsoft.com/office/drawing/2014/main" id="{F3318DD7-936A-46D6-B312-4C8FE46DF9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07854366"/>
                  </p:ext>
                </p:extLst>
              </p:nvPr>
            </p:nvGraphicFramePr>
            <p:xfrm>
              <a:off x="4536974" y="1704074"/>
              <a:ext cx="3567936" cy="344985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567936" cy="3449851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3333332" d="1000000"/>
                    <am3d:preTrans dx="0" dy="-16997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5744" ay="-469337" az="-7574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7944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1" descr="Dice">
                <a:extLst>
                  <a:ext uri="{FF2B5EF4-FFF2-40B4-BE49-F238E27FC236}">
                    <a16:creationId xmlns:a16="http://schemas.microsoft.com/office/drawing/2014/main" id="{F3318DD7-936A-46D6-B312-4C8FE46DF9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6974" y="1704074"/>
                <a:ext cx="3567936" cy="34498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8808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mph" presetSubtype="102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13.9494"/>
                                          </p:val>
                                        </p:tav>
                                        <p:tav tm="6660">
                                          <p:val>
                                            <p:fltVal val="24.2079"/>
                                          </p:val>
                                        </p:tav>
                                        <p:tav tm="9990">
                                          <p:val>
                                            <p:fltVal val="31.3427"/>
                                          </p:val>
                                        </p:tav>
                                        <p:tav tm="13320">
                                          <p:val>
                                            <p:fltVal val="35.9208"/>
                                          </p:val>
                                        </p:tav>
                                        <p:tav tm="16650">
                                          <p:val>
                                            <p:fltVal val="38.5096"/>
                                          </p:val>
                                        </p:tav>
                                        <p:tav tm="19970">
                                          <p:val>
                                            <p:fltVal val="39.6742"/>
                                          </p:val>
                                        </p:tav>
                                        <p:tav tm="23290">
                                          <p:val>
                                            <p:fltVal val="39.9872"/>
                                          </p:val>
                                        </p:tav>
                                        <p:tav tm="26620">
                                          <p:val>
                                            <p:fltVal val="39.9891"/>
                                          </p:val>
                                        </p:tav>
                                        <p:tav tm="29950">
                                          <p:val>
                                            <p:fltVal val="39.6895"/>
                                          </p:val>
                                        </p:tav>
                                        <p:tav tm="33280">
                                          <p:val>
                                            <p:fltVal val="38.5467"/>
                                          </p:val>
                                        </p:tav>
                                        <p:tav tm="36610">
                                          <p:val>
                                            <p:fltVal val="35.9937"/>
                                          </p:val>
                                        </p:tav>
                                        <p:tav tm="39940">
                                          <p:val>
                                            <p:fltVal val="31.4632"/>
                                          </p:val>
                                        </p:tav>
                                        <p:tav tm="43270">
                                          <p:val>
                                            <p:fltVal val="24.3881"/>
                                          </p:val>
                                        </p:tav>
                                        <p:tav tm="46600">
                                          <p:val>
                                            <p:fltVal val="14.2011"/>
                                          </p:val>
                                        </p:tav>
                                        <p:tav tm="49930">
                                          <p:val>
                                            <p:fltVal val="0.335"/>
                                          </p:val>
                                        </p:tav>
                                        <p:tav tm="53250">
                                          <p:val>
                                            <p:fltVal val="-13.6598"/>
                                          </p:val>
                                        </p:tav>
                                        <p:tav tm="56580">
                                          <p:val>
                                            <p:fltVal val="-24.0004"/>
                                          </p:val>
                                        </p:tav>
                                        <p:tav tm="59900">
                                          <p:val>
                                            <p:fltVal val="-31.186"/>
                                          </p:val>
                                        </p:tav>
                                        <p:tav tm="63220">
                                          <p:val>
                                            <p:fltVal val="-35.8151"/>
                                          </p:val>
                                        </p:tav>
                                        <p:tav tm="66540">
                                          <p:val>
                                            <p:fltVal val="-38.4499"/>
                                          </p:val>
                                        </p:tav>
                                        <p:tav tm="69870">
                                          <p:val>
                                            <p:fltVal val="-39.6543"/>
                                          </p:val>
                                        </p:tav>
                                        <p:tav tm="73190">
                                          <p:val>
                                            <p:fltVal val="-39.9848"/>
                                          </p:val>
                                        </p:tav>
                                        <p:tav tm="76510">
                                          <p:val>
                                            <p:fltVal val="-39.9911"/>
                                          </p:val>
                                        </p:tav>
                                        <p:tav tm="79830">
                                          <p:val>
                                            <p:fltVal val="-39.7115"/>
                                          </p:val>
                                        </p:tav>
                                        <p:tav tm="83160">
                                          <p:val>
                                            <p:fltVal val="-38.609"/>
                                          </p:val>
                                        </p:tav>
                                        <p:tav tm="86480">
                                          <p:val>
                                            <p:fltVal val="-36.1268"/>
                                          </p:val>
                                        </p:tav>
                                        <p:tav tm="89800">
                                          <p:val>
                                            <p:fltVal val="-31.701"/>
                                          </p:val>
                                        </p:tav>
                                        <p:tav tm="93120">
                                          <p:val>
                                            <p:fltVal val="-24.7694"/>
                                          </p:val>
                                        </p:tav>
                                        <p:tav tm="96450">
                                          <p:val>
                                            <p:fltVal val="-14.734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2" descr="A picture containing sky, building, outdoor&#10;&#10;Description automatically generated">
            <a:extLst>
              <a:ext uri="{FF2B5EF4-FFF2-40B4-BE49-F238E27FC236}">
                <a16:creationId xmlns:a16="http://schemas.microsoft.com/office/drawing/2014/main" id="{5B2274A6-DFB6-48F4-838F-F3806E8BB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69" y="2115140"/>
            <a:ext cx="9497746" cy="3938039"/>
          </a:xfrm>
          <a:prstGeom prst="rect">
            <a:avLst/>
          </a:prstGeom>
          <a:noFill/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2402D240-9AD0-40D1-89F5-8DF896C40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304" y="878782"/>
            <a:ext cx="8708275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CHỢ</a:t>
            </a:r>
            <a:r>
              <a:rPr kumimoji="0" lang="en-US" alt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BẾN THÀNH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55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2" descr="A picture containing sky, outdoor, grass, building&#10;&#10;Description automatically generated">
            <a:extLst>
              <a:ext uri="{FF2B5EF4-FFF2-40B4-BE49-F238E27FC236}">
                <a16:creationId xmlns:a16="http://schemas.microsoft.com/office/drawing/2014/main" id="{8B430633-0CA0-4F96-A2E7-658B43F86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16" y="1712480"/>
            <a:ext cx="9192491" cy="4979266"/>
          </a:xfrm>
          <a:prstGeom prst="rect">
            <a:avLst/>
          </a:prstGeom>
          <a:noFill/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FAEEDA83-0783-42E3-BCDF-44E20196A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269" y="760751"/>
            <a:ext cx="10195983" cy="7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HOÀNG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THÀNH THĂNG LONG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72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9414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69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27963" y="4153444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7179" y="4080167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413890" y="3091795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1490" y="52189"/>
            <a:ext cx="1867299" cy="1626447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64" y="28681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83267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9582573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1753307-2A14-4AED-A962-54C59A616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02" y="746620"/>
            <a:ext cx="10624656" cy="58828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D8B2FD29-32D0-40CE-B650-C749AC259717}"/>
              </a:ext>
            </a:extLst>
          </p:cNvPr>
          <p:cNvSpPr/>
          <p:nvPr/>
        </p:nvSpPr>
        <p:spPr>
          <a:xfrm>
            <a:off x="4906585" y="5010150"/>
            <a:ext cx="4992423" cy="1343025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8C2C2ED-7F41-4295-AEF8-28DC013A85CA}"/>
              </a:ext>
            </a:extLst>
          </p:cNvPr>
          <p:cNvSpPr/>
          <p:nvPr/>
        </p:nvSpPr>
        <p:spPr>
          <a:xfrm>
            <a:off x="7279229" y="4124325"/>
            <a:ext cx="3533354" cy="11049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EB4F038-A6CC-42A7-B677-98DE58E64396}"/>
              </a:ext>
            </a:extLst>
          </p:cNvPr>
          <p:cNvSpPr/>
          <p:nvPr/>
        </p:nvSpPr>
        <p:spPr>
          <a:xfrm>
            <a:off x="1101502" y="1921079"/>
            <a:ext cx="2413485" cy="1238000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998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70640" y="2080778"/>
            <a:ext cx="6234053" cy="269644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HÌNH THÀNH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0650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3" name="Oval 6">
            <a:extLst>
              <a:ext uri="{FF2B5EF4-FFF2-40B4-BE49-F238E27FC236}">
                <a16:creationId xmlns:a16="http://schemas.microsoft.com/office/drawing/2014/main" id="{8C2E79F5-DF2A-48B0-8E82-0C892D7FBA12}"/>
              </a:ext>
            </a:extLst>
          </p:cNvPr>
          <p:cNvSpPr/>
          <p:nvPr/>
        </p:nvSpPr>
        <p:spPr>
          <a:xfrm>
            <a:off x="5755543" y="1397578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91C82F88-405E-48CE-8FD7-BBA5E0637808}"/>
              </a:ext>
            </a:extLst>
          </p:cNvPr>
          <p:cNvSpPr/>
          <p:nvPr/>
        </p:nvSpPr>
        <p:spPr>
          <a:xfrm>
            <a:off x="5555402" y="3352446"/>
            <a:ext cx="457200" cy="4572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774CC9DB-1AD2-4936-A14D-06CFC85DD15A}"/>
              </a:ext>
            </a:extLst>
          </p:cNvPr>
          <p:cNvSpPr/>
          <p:nvPr/>
        </p:nvSpPr>
        <p:spPr>
          <a:xfrm>
            <a:off x="6193734" y="3336997"/>
            <a:ext cx="457200" cy="4572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BCC0ACC6-647B-4BB6-B4EE-83A713D2A49E}"/>
              </a:ext>
            </a:extLst>
          </p:cNvPr>
          <p:cNvSpPr/>
          <p:nvPr/>
        </p:nvSpPr>
        <p:spPr>
          <a:xfrm>
            <a:off x="5766122" y="5335732"/>
            <a:ext cx="457200" cy="457200"/>
          </a:xfrm>
          <a:prstGeom prst="ellipse">
            <a:avLst/>
          </a:prstGeom>
          <a:solidFill>
            <a:srgbClr val="1F3599"/>
          </a:solidFill>
          <a:ln>
            <a:solidFill>
              <a:srgbClr val="1F3198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E87C70DB-3D52-4588-8531-0218285184AB}"/>
              </a:ext>
            </a:extLst>
          </p:cNvPr>
          <p:cNvSpPr/>
          <p:nvPr/>
        </p:nvSpPr>
        <p:spPr>
          <a:xfrm>
            <a:off x="6855749" y="5335732"/>
            <a:ext cx="457200" cy="457200"/>
          </a:xfrm>
          <a:prstGeom prst="ellipse">
            <a:avLst/>
          </a:prstGeom>
          <a:solidFill>
            <a:srgbClr val="1F3599"/>
          </a:solidFill>
          <a:ln>
            <a:solidFill>
              <a:srgbClr val="1F3198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551EF6F3-5930-48A8-9B8D-90E544986644}"/>
              </a:ext>
            </a:extLst>
          </p:cNvPr>
          <p:cNvSpPr/>
          <p:nvPr/>
        </p:nvSpPr>
        <p:spPr>
          <a:xfrm>
            <a:off x="8040711" y="5335732"/>
            <a:ext cx="457200" cy="457200"/>
          </a:xfrm>
          <a:prstGeom prst="ellipse">
            <a:avLst/>
          </a:prstGeom>
          <a:solidFill>
            <a:srgbClr val="1F3599"/>
          </a:solidFill>
          <a:ln>
            <a:solidFill>
              <a:srgbClr val="1F3198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047FB877-4DBC-435C-89EA-A2BF78C84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672" y="1183384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CD1F777-C8EA-48F6-AD08-A407A9769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7165" y="3144481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C9280FC3-2CAD-4A70-A960-03362A67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758" y="5189871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12" name="Group 19">
            <a:extLst>
              <a:ext uri="{FF2B5EF4-FFF2-40B4-BE49-F238E27FC236}">
                <a16:creationId xmlns:a16="http://schemas.microsoft.com/office/drawing/2014/main" id="{5E1EC045-E37A-46EE-9FD0-80FC6C96C533}"/>
              </a:ext>
            </a:extLst>
          </p:cNvPr>
          <p:cNvGrpSpPr/>
          <p:nvPr/>
        </p:nvGrpSpPr>
        <p:grpSpPr>
          <a:xfrm>
            <a:off x="970144" y="759588"/>
            <a:ext cx="3539496" cy="1642093"/>
            <a:chOff x="277416" y="593333"/>
            <a:chExt cx="3539496" cy="1642093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142B273B-1911-446F-89FE-7A658376B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16" y="679117"/>
              <a:ext cx="1107711" cy="1293807"/>
            </a:xfrm>
            <a:prstGeom prst="rect">
              <a:avLst/>
            </a:prstGeom>
          </p:spPr>
        </p:pic>
        <p:pic>
          <p:nvPicPr>
            <p:cNvPr id="14" name="Picture 34">
              <a:extLst>
                <a:ext uri="{FF2B5EF4-FFF2-40B4-BE49-F238E27FC236}">
                  <a16:creationId xmlns:a16="http://schemas.microsoft.com/office/drawing/2014/main" id="{F7566D80-E57C-4A65-8AE2-8636A9E3E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471" y="941619"/>
              <a:ext cx="1107711" cy="1293807"/>
            </a:xfrm>
            <a:prstGeom prst="rect">
              <a:avLst/>
            </a:prstGeom>
          </p:spPr>
        </p:pic>
        <p:pic>
          <p:nvPicPr>
            <p:cNvPr id="15" name="Picture 35">
              <a:extLst>
                <a:ext uri="{FF2B5EF4-FFF2-40B4-BE49-F238E27FC236}">
                  <a16:creationId xmlns:a16="http://schemas.microsoft.com/office/drawing/2014/main" id="{32A0DF93-46E7-4CEF-91B1-07E0A36BD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10" y="774526"/>
              <a:ext cx="1107711" cy="1293807"/>
            </a:xfrm>
            <a:prstGeom prst="rect">
              <a:avLst/>
            </a:prstGeom>
          </p:spPr>
        </p:pic>
        <p:pic>
          <p:nvPicPr>
            <p:cNvPr id="16" name="Picture 36">
              <a:extLst>
                <a:ext uri="{FF2B5EF4-FFF2-40B4-BE49-F238E27FC236}">
                  <a16:creationId xmlns:a16="http://schemas.microsoft.com/office/drawing/2014/main" id="{A22E1652-27BE-4C13-B10E-94ED79691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201" y="593333"/>
              <a:ext cx="1107711" cy="1293807"/>
            </a:xfrm>
            <a:prstGeom prst="rect">
              <a:avLst/>
            </a:prstGeom>
          </p:spPr>
        </p:pic>
      </p:grpSp>
      <p:grpSp>
        <p:nvGrpSpPr>
          <p:cNvPr id="17" name="Group 20">
            <a:extLst>
              <a:ext uri="{FF2B5EF4-FFF2-40B4-BE49-F238E27FC236}">
                <a16:creationId xmlns:a16="http://schemas.microsoft.com/office/drawing/2014/main" id="{2A6B3EAB-FF5B-4882-AA07-38333628A20C}"/>
              </a:ext>
            </a:extLst>
          </p:cNvPr>
          <p:cNvGrpSpPr/>
          <p:nvPr/>
        </p:nvGrpSpPr>
        <p:grpSpPr>
          <a:xfrm>
            <a:off x="891354" y="2526942"/>
            <a:ext cx="3401867" cy="1896368"/>
            <a:chOff x="198626" y="2360687"/>
            <a:chExt cx="3401867" cy="1896368"/>
          </a:xfrm>
        </p:grpSpPr>
        <p:pic>
          <p:nvPicPr>
            <p:cNvPr id="18" name="Picture 16">
              <a:extLst>
                <a:ext uri="{FF2B5EF4-FFF2-40B4-BE49-F238E27FC236}">
                  <a16:creationId xmlns:a16="http://schemas.microsoft.com/office/drawing/2014/main" id="{D5D42A39-BE43-4A94-A6CD-AB189BF71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26" y="2360687"/>
              <a:ext cx="929364" cy="1073266"/>
            </a:xfrm>
            <a:prstGeom prst="rect">
              <a:avLst/>
            </a:prstGeom>
          </p:spPr>
        </p:pic>
        <p:pic>
          <p:nvPicPr>
            <p:cNvPr id="19" name="Picture 38">
              <a:extLst>
                <a:ext uri="{FF2B5EF4-FFF2-40B4-BE49-F238E27FC236}">
                  <a16:creationId xmlns:a16="http://schemas.microsoft.com/office/drawing/2014/main" id="{22D1FE61-C17B-4081-A17E-16BFD8AA1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47839" y="2366640"/>
              <a:ext cx="929364" cy="1073266"/>
            </a:xfrm>
            <a:prstGeom prst="rect">
              <a:avLst/>
            </a:prstGeom>
          </p:spPr>
        </p:pic>
        <p:pic>
          <p:nvPicPr>
            <p:cNvPr id="20" name="Picture 39">
              <a:extLst>
                <a:ext uri="{FF2B5EF4-FFF2-40B4-BE49-F238E27FC236}">
                  <a16:creationId xmlns:a16="http://schemas.microsoft.com/office/drawing/2014/main" id="{FB600816-97B2-43D7-BEBB-5E24C3B6C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682" y="2407422"/>
              <a:ext cx="929364" cy="1073266"/>
            </a:xfrm>
            <a:prstGeom prst="rect">
              <a:avLst/>
            </a:prstGeom>
          </p:spPr>
        </p:pic>
        <p:pic>
          <p:nvPicPr>
            <p:cNvPr id="21" name="Picture 40">
              <a:extLst>
                <a:ext uri="{FF2B5EF4-FFF2-40B4-BE49-F238E27FC236}">
                  <a16:creationId xmlns:a16="http://schemas.microsoft.com/office/drawing/2014/main" id="{4D661131-0019-491F-A29B-860BF69B2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866" y="3183789"/>
              <a:ext cx="929364" cy="1073266"/>
            </a:xfrm>
            <a:prstGeom prst="rect">
              <a:avLst/>
            </a:prstGeom>
          </p:spPr>
        </p:pic>
        <p:pic>
          <p:nvPicPr>
            <p:cNvPr id="22" name="Picture 41">
              <a:extLst>
                <a:ext uri="{FF2B5EF4-FFF2-40B4-BE49-F238E27FC236}">
                  <a16:creationId xmlns:a16="http://schemas.microsoft.com/office/drawing/2014/main" id="{8A9F5A0A-3E97-4163-B735-B4BC39A69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1129" y="2666654"/>
              <a:ext cx="929364" cy="1073266"/>
            </a:xfrm>
            <a:prstGeom prst="rect">
              <a:avLst/>
            </a:prstGeom>
          </p:spPr>
        </p:pic>
      </p:grpSp>
      <p:grpSp>
        <p:nvGrpSpPr>
          <p:cNvPr id="23" name="Group 59">
            <a:extLst>
              <a:ext uri="{FF2B5EF4-FFF2-40B4-BE49-F238E27FC236}">
                <a16:creationId xmlns:a16="http://schemas.microsoft.com/office/drawing/2014/main" id="{3BFBE50D-AC8C-4974-9A29-47EFC38C5384}"/>
              </a:ext>
            </a:extLst>
          </p:cNvPr>
          <p:cNvGrpSpPr/>
          <p:nvPr/>
        </p:nvGrpSpPr>
        <p:grpSpPr>
          <a:xfrm>
            <a:off x="1142328" y="4977182"/>
            <a:ext cx="2936203" cy="1619387"/>
            <a:chOff x="449600" y="4810927"/>
            <a:chExt cx="2936203" cy="1619387"/>
          </a:xfrm>
        </p:grpSpPr>
        <p:pic>
          <p:nvPicPr>
            <p:cNvPr id="24" name="Picture 18">
              <a:extLst>
                <a:ext uri="{FF2B5EF4-FFF2-40B4-BE49-F238E27FC236}">
                  <a16:creationId xmlns:a16="http://schemas.microsoft.com/office/drawing/2014/main" id="{49B8C099-672C-4A9D-B50F-93CC9AEA3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00" y="4810927"/>
              <a:ext cx="929364" cy="984987"/>
            </a:xfrm>
            <a:prstGeom prst="rect">
              <a:avLst/>
            </a:prstGeom>
          </p:spPr>
        </p:pic>
        <p:pic>
          <p:nvPicPr>
            <p:cNvPr id="25" name="Picture 42">
              <a:extLst>
                <a:ext uri="{FF2B5EF4-FFF2-40B4-BE49-F238E27FC236}">
                  <a16:creationId xmlns:a16="http://schemas.microsoft.com/office/drawing/2014/main" id="{54F47308-CA4A-41B0-B10F-EF5C77835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58" y="4819795"/>
              <a:ext cx="929364" cy="984987"/>
            </a:xfrm>
            <a:prstGeom prst="rect">
              <a:avLst/>
            </a:prstGeom>
          </p:spPr>
        </p:pic>
        <p:pic>
          <p:nvPicPr>
            <p:cNvPr id="26" name="Picture 44">
              <a:extLst>
                <a:ext uri="{FF2B5EF4-FFF2-40B4-BE49-F238E27FC236}">
                  <a16:creationId xmlns:a16="http://schemas.microsoft.com/office/drawing/2014/main" id="{DBF81076-C59D-48FD-A88F-8920EC0FE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200" y="4822494"/>
              <a:ext cx="929364" cy="984987"/>
            </a:xfrm>
            <a:prstGeom prst="rect">
              <a:avLst/>
            </a:prstGeom>
          </p:spPr>
        </p:pic>
        <p:pic>
          <p:nvPicPr>
            <p:cNvPr id="27" name="Picture 46">
              <a:extLst>
                <a:ext uri="{FF2B5EF4-FFF2-40B4-BE49-F238E27FC236}">
                  <a16:creationId xmlns:a16="http://schemas.microsoft.com/office/drawing/2014/main" id="{DC788416-4054-4807-88F0-DBA002ABE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39" y="5433760"/>
              <a:ext cx="929364" cy="984987"/>
            </a:xfrm>
            <a:prstGeom prst="rect">
              <a:avLst/>
            </a:prstGeom>
          </p:spPr>
        </p:pic>
        <p:pic>
          <p:nvPicPr>
            <p:cNvPr id="28" name="Picture 47">
              <a:extLst>
                <a:ext uri="{FF2B5EF4-FFF2-40B4-BE49-F238E27FC236}">
                  <a16:creationId xmlns:a16="http://schemas.microsoft.com/office/drawing/2014/main" id="{819C43EC-8EE3-41A3-BF7E-35522CAAF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697" y="5442628"/>
              <a:ext cx="929364" cy="984987"/>
            </a:xfrm>
            <a:prstGeom prst="rect">
              <a:avLst/>
            </a:prstGeom>
          </p:spPr>
        </p:pic>
        <p:pic>
          <p:nvPicPr>
            <p:cNvPr id="29" name="Picture 48">
              <a:extLst>
                <a:ext uri="{FF2B5EF4-FFF2-40B4-BE49-F238E27FC236}">
                  <a16:creationId xmlns:a16="http://schemas.microsoft.com/office/drawing/2014/main" id="{D51FAE77-FB60-4A87-9A46-35B1D5107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439" y="5445327"/>
              <a:ext cx="929364" cy="984987"/>
            </a:xfrm>
            <a:prstGeom prst="rect">
              <a:avLst/>
            </a:prstGeom>
          </p:spPr>
        </p:pic>
      </p:grpSp>
      <p:sp>
        <p:nvSpPr>
          <p:cNvPr id="30" name="Oval 49">
            <a:extLst>
              <a:ext uri="{FF2B5EF4-FFF2-40B4-BE49-F238E27FC236}">
                <a16:creationId xmlns:a16="http://schemas.microsoft.com/office/drawing/2014/main" id="{2E107F41-4459-4A04-8590-812F1B54B622}"/>
              </a:ext>
            </a:extLst>
          </p:cNvPr>
          <p:cNvSpPr/>
          <p:nvPr/>
        </p:nvSpPr>
        <p:spPr>
          <a:xfrm>
            <a:off x="6483928" y="1406491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Oval 50">
            <a:extLst>
              <a:ext uri="{FF2B5EF4-FFF2-40B4-BE49-F238E27FC236}">
                <a16:creationId xmlns:a16="http://schemas.microsoft.com/office/drawing/2014/main" id="{C2A500B0-0C5A-45DF-A106-151ADD08ADA1}"/>
              </a:ext>
            </a:extLst>
          </p:cNvPr>
          <p:cNvSpPr/>
          <p:nvPr/>
        </p:nvSpPr>
        <p:spPr>
          <a:xfrm>
            <a:off x="7324415" y="1406491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Oval 51">
            <a:extLst>
              <a:ext uri="{FF2B5EF4-FFF2-40B4-BE49-F238E27FC236}">
                <a16:creationId xmlns:a16="http://schemas.microsoft.com/office/drawing/2014/main" id="{4890B399-B7AD-4145-AF22-35A7398E308C}"/>
              </a:ext>
            </a:extLst>
          </p:cNvPr>
          <p:cNvSpPr/>
          <p:nvPr/>
        </p:nvSpPr>
        <p:spPr>
          <a:xfrm>
            <a:off x="8136556" y="1397578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3" name="Oval 52">
            <a:extLst>
              <a:ext uri="{FF2B5EF4-FFF2-40B4-BE49-F238E27FC236}">
                <a16:creationId xmlns:a16="http://schemas.microsoft.com/office/drawing/2014/main" id="{BB5D9529-0C60-44D6-A5A8-D973A01E7D32}"/>
              </a:ext>
            </a:extLst>
          </p:cNvPr>
          <p:cNvSpPr/>
          <p:nvPr/>
        </p:nvSpPr>
        <p:spPr>
          <a:xfrm>
            <a:off x="6819234" y="3336997"/>
            <a:ext cx="457200" cy="4572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4" name="Oval 53">
            <a:extLst>
              <a:ext uri="{FF2B5EF4-FFF2-40B4-BE49-F238E27FC236}">
                <a16:creationId xmlns:a16="http://schemas.microsoft.com/office/drawing/2014/main" id="{910C0848-E9B8-43BE-B22F-5393F9ED6DB9}"/>
              </a:ext>
            </a:extLst>
          </p:cNvPr>
          <p:cNvSpPr/>
          <p:nvPr/>
        </p:nvSpPr>
        <p:spPr>
          <a:xfrm>
            <a:off x="7457566" y="3321548"/>
            <a:ext cx="457200" cy="4572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5" name="Oval 54">
            <a:extLst>
              <a:ext uri="{FF2B5EF4-FFF2-40B4-BE49-F238E27FC236}">
                <a16:creationId xmlns:a16="http://schemas.microsoft.com/office/drawing/2014/main" id="{559DB637-9840-40C5-B5DF-3B932EB8837C}"/>
              </a:ext>
            </a:extLst>
          </p:cNvPr>
          <p:cNvSpPr/>
          <p:nvPr/>
        </p:nvSpPr>
        <p:spPr>
          <a:xfrm>
            <a:off x="8107550" y="3321548"/>
            <a:ext cx="457200" cy="4572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6" name="Oval 56">
            <a:extLst>
              <a:ext uri="{FF2B5EF4-FFF2-40B4-BE49-F238E27FC236}">
                <a16:creationId xmlns:a16="http://schemas.microsoft.com/office/drawing/2014/main" id="{3FA6E2EB-74F5-4D58-90A1-A82734E5218C}"/>
              </a:ext>
            </a:extLst>
          </p:cNvPr>
          <p:cNvSpPr/>
          <p:nvPr/>
        </p:nvSpPr>
        <p:spPr>
          <a:xfrm>
            <a:off x="5214707" y="5320283"/>
            <a:ext cx="457200" cy="457200"/>
          </a:xfrm>
          <a:prstGeom prst="ellipse">
            <a:avLst/>
          </a:prstGeom>
          <a:solidFill>
            <a:srgbClr val="1F3599"/>
          </a:solidFill>
          <a:ln>
            <a:solidFill>
              <a:srgbClr val="1F3198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7" name="Oval 57">
            <a:extLst>
              <a:ext uri="{FF2B5EF4-FFF2-40B4-BE49-F238E27FC236}">
                <a16:creationId xmlns:a16="http://schemas.microsoft.com/office/drawing/2014/main" id="{77241A84-7B9C-4900-A038-A53A050AA1B9}"/>
              </a:ext>
            </a:extLst>
          </p:cNvPr>
          <p:cNvSpPr/>
          <p:nvPr/>
        </p:nvSpPr>
        <p:spPr>
          <a:xfrm>
            <a:off x="6304334" y="5320283"/>
            <a:ext cx="457200" cy="457200"/>
          </a:xfrm>
          <a:prstGeom prst="ellipse">
            <a:avLst/>
          </a:prstGeom>
          <a:solidFill>
            <a:srgbClr val="1F3599"/>
          </a:solidFill>
          <a:ln>
            <a:solidFill>
              <a:srgbClr val="1F3198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8" name="Oval 58">
            <a:extLst>
              <a:ext uri="{FF2B5EF4-FFF2-40B4-BE49-F238E27FC236}">
                <a16:creationId xmlns:a16="http://schemas.microsoft.com/office/drawing/2014/main" id="{6A179A56-14FD-432A-B239-CC41057305E8}"/>
              </a:ext>
            </a:extLst>
          </p:cNvPr>
          <p:cNvSpPr/>
          <p:nvPr/>
        </p:nvSpPr>
        <p:spPr>
          <a:xfrm>
            <a:off x="7446313" y="5335732"/>
            <a:ext cx="457200" cy="457200"/>
          </a:xfrm>
          <a:prstGeom prst="ellipse">
            <a:avLst/>
          </a:prstGeom>
          <a:solidFill>
            <a:srgbClr val="1F3599"/>
          </a:solidFill>
          <a:ln>
            <a:solidFill>
              <a:srgbClr val="1F3198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9" name="Picture 61">
            <a:extLst>
              <a:ext uri="{FF2B5EF4-FFF2-40B4-BE49-F238E27FC236}">
                <a16:creationId xmlns:a16="http://schemas.microsoft.com/office/drawing/2014/main" id="{9997B8C4-6512-4FA1-87EB-9EC26EE9C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7569" y="1253159"/>
            <a:ext cx="1090105" cy="763355"/>
          </a:xfrm>
          <a:prstGeom prst="rect">
            <a:avLst/>
          </a:prstGeom>
        </p:spPr>
      </p:pic>
      <p:pic>
        <p:nvPicPr>
          <p:cNvPr id="40" name="Picture 63">
            <a:extLst>
              <a:ext uri="{FF2B5EF4-FFF2-40B4-BE49-F238E27FC236}">
                <a16:creationId xmlns:a16="http://schemas.microsoft.com/office/drawing/2014/main" id="{B0E06CDC-5F86-45C0-BA28-A6C87E4036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4058" y="3043070"/>
            <a:ext cx="1090105" cy="751127"/>
          </a:xfrm>
          <a:prstGeom prst="rect">
            <a:avLst/>
          </a:prstGeom>
        </p:spPr>
      </p:pic>
      <p:pic>
        <p:nvPicPr>
          <p:cNvPr id="41" name="Picture 65">
            <a:extLst>
              <a:ext uri="{FF2B5EF4-FFF2-40B4-BE49-F238E27FC236}">
                <a16:creationId xmlns:a16="http://schemas.microsoft.com/office/drawing/2014/main" id="{6DF3DB1C-750B-444C-8422-2FAB3B9AEE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0468" y="5168159"/>
            <a:ext cx="1050692" cy="7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00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B1126E-E398-4F91-981E-5DE41F242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13" y="2854036"/>
            <a:ext cx="1761749" cy="14270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3D1247-F0B3-4B1A-BA86-81DF5FD50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62" y="2854035"/>
            <a:ext cx="1761749" cy="1427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90A033-9DF0-4FEF-AC4A-A89002943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32" y="2867888"/>
            <a:ext cx="1761749" cy="1427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578A46-27F4-46ED-85C8-3B81B0073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02" y="2881741"/>
            <a:ext cx="1761749" cy="1427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2DDE9B-9AD7-4972-AD56-C80863930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43" y="2854035"/>
            <a:ext cx="1761749" cy="1427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750272-5C10-492D-B68B-BF9FA936A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614" y="2916378"/>
            <a:ext cx="1761749" cy="1427017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31264B-A9C1-49E0-805A-9D1102273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2832" y="5219126"/>
            <a:ext cx="2328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FF9406D-C77A-4086-A50F-B6F87536E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086" y="5193220"/>
            <a:ext cx="2328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8C56B17F-9B8A-4090-8C95-B40CDFD9D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0037" y="5193220"/>
            <a:ext cx="2328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6372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0FBFB68A-1B46-4957-9221-282A434DA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761"/>
          <a:stretch/>
        </p:blipFill>
        <p:spPr>
          <a:xfrm>
            <a:off x="1550657" y="1520423"/>
            <a:ext cx="1850284" cy="3048958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0A55A48D-393A-4EAE-95EC-024E0930B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40" r="14918"/>
          <a:stretch/>
        </p:blipFill>
        <p:spPr>
          <a:xfrm>
            <a:off x="4491469" y="1520423"/>
            <a:ext cx="2214994" cy="3048959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F2B878AC-B5F5-479F-8E3B-E05D72226A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40" r="14918"/>
          <a:stretch/>
        </p:blipFill>
        <p:spPr>
          <a:xfrm>
            <a:off x="7635586" y="1520423"/>
            <a:ext cx="2214995" cy="3048958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2EF276B0-0DBF-4427-AA88-5CC22AA0D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826" y="4743020"/>
            <a:ext cx="60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6000" b="1" dirty="0">
                <a:solidFill>
                  <a:srgbClr val="0070C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24BFE9D-A9E9-48B8-93D5-0B1AE9B01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689872"/>
            <a:ext cx="60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6000" b="1" dirty="0">
                <a:solidFill>
                  <a:srgbClr val="0070C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D74B45EC-AF70-4116-868D-26C076449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371" y="4706048"/>
            <a:ext cx="5596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6000" b="1" dirty="0">
                <a:solidFill>
                  <a:srgbClr val="0070C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D3F18F8-BC90-4CED-94C8-FE59E3733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6111" y1="10204" x2="36111" y2="10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5187" y="1630873"/>
            <a:ext cx="2131200" cy="3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2" name="y2meta.com - Tập Viết Số 4">
            <a:hlinkClick r:id="" action="ppaction://media"/>
            <a:extLst>
              <a:ext uri="{FF2B5EF4-FFF2-40B4-BE49-F238E27FC236}">
                <a16:creationId xmlns:a16="http://schemas.microsoft.com/office/drawing/2014/main" id="{3C6FAC81-A435-40AA-B151-6CACAB97BE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8297" t="8333" r="8296" b="8612"/>
          <a:stretch/>
        </p:blipFill>
        <p:spPr>
          <a:xfrm>
            <a:off x="2762249" y="731283"/>
            <a:ext cx="6438901" cy="58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97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2" name="y2meta.com - Tập Viết Số 5">
            <a:hlinkClick r:id="" action="ppaction://media"/>
            <a:extLst>
              <a:ext uri="{FF2B5EF4-FFF2-40B4-BE49-F238E27FC236}">
                <a16:creationId xmlns:a16="http://schemas.microsoft.com/office/drawing/2014/main" id="{539566D5-10D5-42B0-A52A-4D91B263EF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8056" t="8056" r="8333" b="8056"/>
          <a:stretch/>
        </p:blipFill>
        <p:spPr>
          <a:xfrm>
            <a:off x="3119437" y="759858"/>
            <a:ext cx="59531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74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111</Words>
  <Application>Microsoft Office PowerPoint</Application>
  <PresentationFormat>Widescreen</PresentationFormat>
  <Paragraphs>61</Paragraphs>
  <Slides>21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Nam Aka</cp:lastModifiedBy>
  <cp:revision>41</cp:revision>
  <dcterms:created xsi:type="dcterms:W3CDTF">2021-11-10T16:10:53Z</dcterms:created>
  <dcterms:modified xsi:type="dcterms:W3CDTF">2022-09-10T15:13:08Z</dcterms:modified>
</cp:coreProperties>
</file>