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9" r:id="rId4"/>
    <p:sldId id="275" r:id="rId5"/>
    <p:sldId id="277" r:id="rId6"/>
    <p:sldId id="278" r:id="rId7"/>
    <p:sldId id="260" r:id="rId8"/>
    <p:sldId id="262" r:id="rId9"/>
    <p:sldId id="263" r:id="rId10"/>
    <p:sldId id="264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76" d="100"/>
          <a:sy n="76" d="100"/>
        </p:scale>
        <p:origin x="-120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5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26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8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3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52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80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56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07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35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5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00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31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72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01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25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83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28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02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35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28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0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40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917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03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49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7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2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93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9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3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14C98-D3F9-4BE3-A6E7-F570215E2E68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4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5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308" y="76808"/>
            <a:ext cx="7992888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21" y="-99392"/>
            <a:ext cx="911979" cy="911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42266" y="980728"/>
            <a:ext cx="184730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en-AU" sz="44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41325" y="2852766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</a:rPr>
              <a:t>ĐỌC NHẠC BÀI SỐ 2</a:t>
            </a:r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sz="2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63" y="6201602"/>
            <a:ext cx="369654" cy="2963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2156063"/>
            <a:ext cx="9468544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9310" marR="12700" indent="-802005" algn="ctr">
              <a:lnSpc>
                <a:spcPct val="121000"/>
              </a:lnSpc>
              <a:spcAft>
                <a:spcPts val="0"/>
              </a:spcAft>
              <a:tabLst>
                <a:tab pos="816610" algn="l"/>
              </a:tabLst>
            </a:pPr>
            <a:r>
              <a:rPr lang="en-US" sz="2400" b="1" dirty="0" smtClean="0">
                <a:solidFill>
                  <a:srgbClr val="FC190F"/>
                </a:solidFill>
                <a:effectLst/>
                <a:latin typeface="Times New Roman"/>
                <a:ea typeface="Arial"/>
              </a:rPr>
              <a:t> ÔN TẬP BÀI HÁT </a:t>
            </a:r>
            <a:r>
              <a:rPr lang="en-US" sz="2400" b="1" i="1" dirty="0" smtClean="0">
                <a:solidFill>
                  <a:srgbClr val="FC190F"/>
                </a:solidFill>
                <a:effectLst/>
                <a:latin typeface="Times New Roman"/>
                <a:ea typeface="Arial"/>
              </a:rPr>
              <a:t>HỌC SINH LỚP HAI CHĂM NGOAN</a:t>
            </a:r>
            <a:endParaRPr lang="en-US" sz="2400" dirty="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1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7904" y="1700808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- 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GV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yêu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cầu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hs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ký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hiệu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bàn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tay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cả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3384" y="3789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0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1893" y="-99392"/>
            <a:ext cx="26356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791126"/>
            <a:ext cx="350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Bài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hát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Chân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đầu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tai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0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458" y="2516884"/>
            <a:ext cx="366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prstClr val="black"/>
                </a:solidFill>
              </a:rPr>
              <a:t>Ôn lại bài hát với các hình thức</a:t>
            </a:r>
            <a:endParaRPr lang="en-US" sz="3600" i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458" y="0"/>
            <a:ext cx="5174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THỰC HÀNH − LUYỆN TẬP</a:t>
            </a:r>
            <a:endParaRPr lang="en-US" smtClean="0">
              <a:effectLst/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*Ôn tập bài hát Học sinh lớp Hai chăm ngoan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4" name="Học sinh lớp 2 chăm ngoan (Karaoke theo bài hát mẫu kết nối tri thức với cuộc sốn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9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08560"/>
            <a:ext cx="4886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prstClr val="black"/>
                </a:solidFill>
              </a:rPr>
              <a:t>Thực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hiện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mẫu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và</a:t>
            </a:r>
            <a:r>
              <a:rPr lang="en-US" sz="3600" dirty="0" smtClean="0">
                <a:solidFill>
                  <a:prstClr val="black"/>
                </a:solidFill>
              </a:rPr>
              <a:t> HD HS </a:t>
            </a:r>
            <a:r>
              <a:rPr lang="en-US" sz="3600" dirty="0" err="1" smtClean="0">
                <a:solidFill>
                  <a:prstClr val="black"/>
                </a:solidFill>
              </a:rPr>
              <a:t>các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động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tác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phụ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họa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kết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hợp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nhún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trái</a:t>
            </a:r>
            <a:r>
              <a:rPr lang="en-US" sz="3600" dirty="0" smtClean="0">
                <a:solidFill>
                  <a:prstClr val="black"/>
                </a:solidFill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</a:rPr>
              <a:t>phải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theo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nhịp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với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các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hình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thức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3" name="Học sinh lớp 2 chăm ngoan (Karaoke theo bài hát mẫu kết nối tri thức với cuộc sốn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2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Nghe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nhạc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mẫu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HD HS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độ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6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-mi-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pha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-sol-la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5504" y="5589240"/>
            <a:ext cx="583264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Calibri"/>
              </a:rPr>
              <a:t>Giới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</a:rPr>
              <a:t>thiệu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Calibri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Calibri"/>
              </a:rPr>
              <a:t>đọc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Calibri"/>
              </a:rPr>
              <a:t>nhạc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Calibri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Calibri"/>
              </a:rPr>
              <a:t> 2</a:t>
            </a:r>
            <a:endParaRPr lang="en-US" sz="32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3768" y="-148879"/>
            <a:ext cx="3223959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/>
                <a:ea typeface="Arial"/>
              </a:rPr>
              <a:t>KHÁM PHÁ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  <p:pic>
        <p:nvPicPr>
          <p:cNvPr id="5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5504" y="2812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5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06839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-Đọc mẫu và dạy HS đọc nhạc từng câu có cao độ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0182" y="100337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1440160"/>
          </a:xfrm>
          <a:prstGeom prst="rect">
            <a:avLst/>
          </a:prstGeom>
        </p:spPr>
      </p:pic>
      <p:pic>
        <p:nvPicPr>
          <p:cNvPr id="3" name="c1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0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79912" y="40466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72" y="2045715"/>
            <a:ext cx="9207172" cy="1192138"/>
          </a:xfrm>
          <a:prstGeom prst="rect">
            <a:avLst/>
          </a:prstGeom>
        </p:spPr>
      </p:pic>
      <p:pic>
        <p:nvPicPr>
          <p:cNvPr id="6" name="c2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2128" y="18041"/>
            <a:ext cx="64956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ghép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nối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cả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nhau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271"/>
            <a:ext cx="9144000" cy="144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94" y="2641784"/>
            <a:ext cx="9207172" cy="1192138"/>
          </a:xfrm>
          <a:prstGeom prst="rect">
            <a:avLst/>
          </a:prstGeom>
        </p:spPr>
      </p:pic>
      <p:pic>
        <p:nvPicPr>
          <p:cNvPr id="10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918" y="5556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8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16" y="906662"/>
            <a:ext cx="3024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</a:rPr>
              <a:t>Đọc nhạc với nhạc đệm: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1392" y="1772816"/>
            <a:ext cx="5472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-</a:t>
            </a:r>
            <a:r>
              <a:rPr lang="en-US" sz="3600" i="1">
                <a:solidFill>
                  <a:srgbClr val="FF0000"/>
                </a:solidFill>
              </a:rPr>
              <a:t>Đọc mẫu hd HS đọc nhạc làm ký hiệu bàn tay với các hình thức với nhạc đêm</a:t>
            </a:r>
          </a:p>
        </p:txBody>
      </p:sp>
      <p:sp>
        <p:nvSpPr>
          <p:cNvPr id="7" name="Rectangle 6"/>
          <p:cNvSpPr/>
          <p:nvPr/>
        </p:nvSpPr>
        <p:spPr>
          <a:xfrm>
            <a:off x="3995936" y="51783"/>
            <a:ext cx="2789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THỰC HÀNH 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7696" y="4077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164</Words>
  <Application>Microsoft Office PowerPoint</Application>
  <PresentationFormat>On-screen Show (4:3)</PresentationFormat>
  <Paragraphs>20</Paragraphs>
  <Slides>10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36</cp:revision>
  <dcterms:created xsi:type="dcterms:W3CDTF">2021-06-19T11:16:59Z</dcterms:created>
  <dcterms:modified xsi:type="dcterms:W3CDTF">2023-12-29T13:05:39Z</dcterms:modified>
</cp:coreProperties>
</file>