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13" r:id="rId2"/>
    <p:sldId id="305" r:id="rId3"/>
    <p:sldId id="306" r:id="rId4"/>
    <p:sldId id="307" r:id="rId5"/>
    <p:sldId id="308" r:id="rId6"/>
    <p:sldId id="309" r:id="rId7"/>
    <p:sldId id="310" r:id="rId8"/>
    <p:sldId id="312" r:id="rId9"/>
    <p:sldId id="311" r:id="rId10"/>
  </p:sldIdLst>
  <p:sldSz cx="9144000" cy="5143500" type="screen16x9"/>
  <p:notesSz cx="6858000" cy="9144000"/>
  <p:embeddedFontLst>
    <p:embeddedFont>
      <p:font typeface="Pangolin" panose="020B0604020202020204" charset="0"/>
      <p:regular r:id="rId12"/>
    </p:embeddedFont>
    <p:embeddedFont>
      <p:font typeface="Baloo 2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7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790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"/>
            <a:ext cx="9144000" cy="51435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1230" y="1733078"/>
            <a:ext cx="5048552" cy="980653"/>
          </a:xfrm>
          <a:prstGeom prst="rect">
            <a:avLst/>
          </a:prstGeom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527869"/>
            <a:ext cx="9143999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487" y="3821815"/>
            <a:ext cx="6400800" cy="103822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100" b="1" dirty="0" smtClean="0">
                <a:solidFill>
                  <a:srgbClr val="002060"/>
                </a:solidFill>
              </a:rPr>
              <a:t>BÀI: HÌNH ẢNH CỦA EM</a:t>
            </a:r>
            <a:endParaRPr lang="en-US" altLang="en-US" sz="21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080931"/>
            <a:ext cx="91154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34981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939800"/>
            <a:ext cx="6692900" cy="3860803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E42428"/>
                </a:solidFill>
              </a:rPr>
              <a:t>Sinh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hoạt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dưới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cờ</a:t>
            </a:r>
            <a:endParaRPr lang="en-US" sz="2800" b="1" dirty="0" smtClean="0">
              <a:solidFill>
                <a:srgbClr val="E42428"/>
              </a:solidFill>
            </a:endParaRPr>
          </a:p>
          <a:p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lễ</a:t>
            </a:r>
            <a:r>
              <a:rPr lang="en-US" sz="2800" dirty="0" smtClean="0"/>
              <a:t>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giảng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2400300" y="2097512"/>
            <a:ext cx="4394200" cy="27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Hai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6187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luận</a:t>
            </a:r>
            <a:r>
              <a:rPr lang="en-US" sz="2400" b="1" dirty="0" smtClean="0">
                <a:solidFill>
                  <a:srgbClr val="FF7C0A"/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mặt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833165" y="1140354"/>
            <a:ext cx="770118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0354" y="2736980"/>
            <a:ext cx="965200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3054" y="2736980"/>
            <a:ext cx="965200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Mỉm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8310" y="2736980"/>
            <a:ext cx="965200" cy="965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lùng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566" y="2736980"/>
            <a:ext cx="965200" cy="96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Cau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822" y="2736980"/>
            <a:ext cx="965200" cy="965200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Sợ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hãi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7911303" y="3927205"/>
            <a:ext cx="727392" cy="7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74078" y="2736980"/>
            <a:ext cx="965200" cy="965200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Buồn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6453912" y="3914723"/>
            <a:ext cx="715020" cy="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753873" y="3820171"/>
            <a:ext cx="878162" cy="86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051960" y="3820171"/>
            <a:ext cx="847387" cy="83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4942472" y="3837426"/>
            <a:ext cx="847387" cy="83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3438310" y="3760058"/>
            <a:ext cx="967821" cy="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1872342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3747211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5622081" y="2235200"/>
            <a:ext cx="2070490" cy="246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2571750" y="1635249"/>
            <a:ext cx="42291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1536093" y="2465772"/>
            <a:ext cx="6169443" cy="2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niệm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3224928" y="1894187"/>
            <a:ext cx="4270664" cy="25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xung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3743717" y="2516460"/>
            <a:ext cx="1756064" cy="172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25159" y="2674904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Mắt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nhìn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ấm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áp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5159" y="3526959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Miệng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0777" y="2674904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Khoác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90777" y="3526959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326</Words>
  <Application>Microsoft Office PowerPoint</Application>
  <PresentationFormat>On-screen Show (16:9)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UTM Cookies</vt:lpstr>
      <vt:lpstr>Pangolin</vt:lpstr>
      <vt:lpstr>Baloo 2</vt:lpstr>
      <vt:lpstr>UTM Androgyne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30</cp:revision>
  <dcterms:modified xsi:type="dcterms:W3CDTF">2021-09-10T06:09:09Z</dcterms:modified>
</cp:coreProperties>
</file>