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72"/>
      </p:cViewPr>
      <p:guideLst>
        <p:guide orient="horz" pos="2160"/>
        <p:guide pos="2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1630-47C2-42DE-B655-76CC251606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0F9E-C4E3-401D-B1C2-2ABED96162B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2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6136" y="0"/>
            <a:ext cx="89562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1601391" y="3284538"/>
            <a:ext cx="6048375" cy="17891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WordArt 12"/>
          <p:cNvSpPr>
            <a:spLocks noChangeArrowheads="1" noChangeShapeType="1" noTextEdit="1"/>
          </p:cNvSpPr>
          <p:nvPr/>
        </p:nvSpPr>
        <p:spPr bwMode="auto">
          <a:xfrm>
            <a:off x="2335921" y="2519362"/>
            <a:ext cx="4572000" cy="9906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MÔN: ĐẠO ĐỨC</a:t>
            </a:r>
            <a:endParaRPr lang="en-US" sz="3600" b="1" kern="10" dirty="0">
              <a:ln w="9525">
                <a:solidFill>
                  <a:srgbClr val="FF0000"/>
                </a:solidFill>
                <a:rou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128417" y="703826"/>
            <a:ext cx="914399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  <a:cs typeface="Times New Roman" panose="02020603050405020304" pitchFamily="18" charset="0"/>
              </a:rPr>
              <a:t>ỦY BAN NHÂN DÂN </a:t>
            </a: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LONG BIÊN</a:t>
            </a:r>
            <a:endParaRPr lang="en-US" altLang="en-US" sz="28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  <a:endParaRPr lang="en-US" altLang="en-US" sz="28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566755" y="4870450"/>
            <a:ext cx="6918722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002060"/>
                </a:solidFill>
              </a:rPr>
              <a:t>BÀI 1: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VẺ ĐẸP QUÊ HƯƠNG EM </a:t>
            </a:r>
            <a:r>
              <a:rPr lang="en-US" altLang="en-US" sz="2800" b="1" dirty="0">
                <a:solidFill>
                  <a:srgbClr val="002060"/>
                </a:solidFill>
              </a:rPr>
              <a:t>(</a:t>
            </a:r>
            <a:r>
              <a:rPr lang="en-US" altLang="en-US" sz="2800" b="1" dirty="0" err="1">
                <a:solidFill>
                  <a:srgbClr val="002060"/>
                </a:solidFill>
              </a:rPr>
              <a:t>Tiết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2)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8575" y="3871274"/>
            <a:ext cx="9115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383709" y="-230771"/>
            <a:ext cx="1025510" cy="1782041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130" y="1025513"/>
            <a:ext cx="8720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130" y="1859127"/>
            <a:ext cx="8039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9130" y="2527965"/>
            <a:ext cx="8263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587" y="370169"/>
            <a:ext cx="1782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3683707"/>
            <a:ext cx="2214286" cy="1638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713639"/>
            <a:ext cx="2078572" cy="1619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9300" y="3618401"/>
            <a:ext cx="1935714" cy="18095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2230" y="3683707"/>
            <a:ext cx="2214286" cy="16380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830" y="3713639"/>
            <a:ext cx="2078572" cy="1619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330" y="3618401"/>
            <a:ext cx="1935714" cy="18095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29" y="5832488"/>
            <a:ext cx="673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304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50" y="1366699"/>
            <a:ext cx="51435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2067095"/>
            <a:ext cx="8229600" cy="4638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378266" y="-446224"/>
            <a:ext cx="1025510" cy="1782041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00150" y="-77861"/>
            <a:ext cx="43434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2890392"/>
            <a:ext cx="840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600202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378266" y="-378266"/>
            <a:ext cx="1025510" cy="1782041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80679" y="0"/>
            <a:ext cx="43434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/>
          <a:srcRect l="6216"/>
          <a:stretch>
            <a:fillRect/>
          </a:stretch>
        </p:blipFill>
        <p:spPr>
          <a:xfrm>
            <a:off x="0" y="914401"/>
            <a:ext cx="8458200" cy="5850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0"/>
            <a:ext cx="9486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85750" y="2562227"/>
            <a:ext cx="8858250" cy="144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thầy côcùng các em học sinh và gia đình hạnh phúc</a:t>
            </a:r>
            <a:r>
              <a:rPr lang="en-US" sz="4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4400" b="1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45"/>
    </mc:Choice>
    <mc:Fallback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WPS Presentation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35" baseType="lpstr">
      <vt:lpstr>Arial</vt:lpstr>
      <vt:lpstr>SimSun</vt:lpstr>
      <vt:lpstr>Wingdings</vt:lpstr>
      <vt:lpstr>Times New Roman</vt:lpstr>
      <vt:lpstr>Times New Roman</vt:lpstr>
      <vt:lpstr>Calibri</vt:lpstr>
      <vt:lpstr>HP-089</vt:lpstr>
      <vt:lpstr>Segoe Print</vt:lpstr>
      <vt:lpstr>HP001 TD 4H</vt:lpstr>
      <vt:lpstr>.VnUniverse</vt:lpstr>
      <vt:lpstr>Microsoft YaHei</vt:lpstr>
      <vt:lpstr>Arial Unicode MS</vt:lpstr>
      <vt:lpstr>Agency FB</vt:lpstr>
      <vt:lpstr>VNI-Avo</vt:lpstr>
      <vt:lpstr>VNI-Auchon</vt:lpstr>
      <vt:lpstr>VNI-Bodon</vt:lpstr>
      <vt:lpstr>VNI-Boston Black</vt:lpstr>
      <vt:lpstr>VNI-Book</vt:lpstr>
      <vt:lpstr>Wingdings 3</vt:lpstr>
      <vt:lpstr>Wingdings 2</vt:lpstr>
      <vt:lpstr>Wingdings</vt:lpstr>
      <vt:lpstr>VNI-Zap</vt:lpstr>
      <vt:lpstr>VNI-Vivi</vt:lpstr>
      <vt:lpstr>VNI-Vari</vt:lpstr>
      <vt:lpstr>VNI-Tubes</vt:lpstr>
      <vt:lpstr>VNI-Top</vt:lpstr>
      <vt:lpstr>VNI-Times</vt:lpstr>
      <vt:lpstr>VNI-StencilU</vt:lpstr>
      <vt:lpstr>Office Theme</vt:lpstr>
      <vt:lpstr>PowerPoint 演示文稿</vt:lpstr>
      <vt:lpstr>PowerPoint 演示文稿</vt:lpstr>
      <vt:lpstr>Luyện tập </vt:lpstr>
      <vt:lpstr>Vận dụng</vt:lpstr>
      <vt:lpstr>Vận dụng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Môn: Đạo đức lớp 2 </dc:title>
  <dc:creator>Windows User</dc:creator>
  <cp:lastModifiedBy>Luu Thuy Linh</cp:lastModifiedBy>
  <cp:revision>4</cp:revision>
  <dcterms:created xsi:type="dcterms:W3CDTF">2021-08-27T18:02:00Z</dcterms:created>
  <dcterms:modified xsi:type="dcterms:W3CDTF">2024-11-13T09:45:42Z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8B151D9494124B1BA476DD22E783C64A_12</vt:lpwstr>
  </property>
  <property fmtid="{D5CDD505-2E9C-101B-9397-08002B2CF9AE}" pid="3" name="KSOProductBuildVer">
    <vt:lpwstr>1033-12.2.0.18911</vt:lpwstr>
  </property>
</Properties>
</file>