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88" r:id="rId3"/>
    <p:sldId id="265" r:id="rId4"/>
    <p:sldId id="266" r:id="rId5"/>
    <p:sldId id="267" r:id="rId6"/>
    <p:sldId id="268" r:id="rId7"/>
    <p:sldId id="289" r:id="rId8"/>
    <p:sldId id="270" r:id="rId9"/>
    <p:sldId id="271" r:id="rId10"/>
    <p:sldId id="290" r:id="rId11"/>
    <p:sldId id="295" r:id="rId12"/>
    <p:sldId id="298" r:id="rId13"/>
    <p:sldId id="296" r:id="rId14"/>
    <p:sldId id="297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0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23748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19210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5977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1668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82483" y="952099"/>
            <a:ext cx="5473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lang="en-US" sz="2800" dirty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3217" y="39597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18981"/>
            <a:ext cx="4079869" cy="12500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48185" y="1705811"/>
            <a:ext cx="3943815" cy="129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Dân ca Gíay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Siêu tầm, ghi âm: Nguyễn Tài Tuệ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Lời mới: Hoàng Anh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77015"/>
            <a:ext cx="6298353" cy="39809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52" y="3311912"/>
            <a:ext cx="5893648" cy="35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71865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7234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 BA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3110" y="1247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9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71865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7234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A BA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3110" y="1247699"/>
            <a:ext cx="609600" cy="609600"/>
          </a:xfrm>
          <a:prstGeom prst="rect">
            <a:avLst/>
          </a:prstGeom>
        </p:spPr>
      </p:pic>
      <p:pic>
        <p:nvPicPr>
          <p:cNvPr id="2" name="05-[KARAOKE] ĐÓN XUÂN VỀ - LỚP 3 - KẾT NỐI TRI THỨC">
            <a:hlinkClick r:id="" action="ppaction://media"/>
            <a:extLst>
              <a:ext uri="{FF2B5EF4-FFF2-40B4-BE49-F238E27FC236}">
                <a16:creationId xmlns="" xmlns:a16="http://schemas.microsoft.com/office/drawing/2014/main" id="{1BFFFD79-12AF-82E9-22DF-EAEE67E97C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2191999" cy="69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72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0805" y="267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85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cơ thể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40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44030" y="110597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03" y="2485553"/>
            <a:ext cx="6958730" cy="4215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10" y="1833510"/>
            <a:ext cx="4943893" cy="1304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58710" y="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8424" y="1818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185" y="780125"/>
            <a:ext cx="11842433" cy="2907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Xuân sang khắp trên bản làng. Xuân vui múa ca nhịp nhàng.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2: Em hát vang mừng xuân mới sang. Em hát vang mừng xuân mới sang.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3: Ngàn muôn cánh hoa đào. Mùa xuân mới đón chào.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4: Các bạn ơi cùng đón xuân về. Bạn ơi cùng đón xuân về.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1" y="0"/>
            <a:ext cx="12223631" cy="3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44" y="0"/>
            <a:ext cx="10167756" cy="31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007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30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73" y="12264"/>
            <a:ext cx="10576801" cy="35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170</Words>
  <Application>Microsoft Office PowerPoint</Application>
  <PresentationFormat>Custom</PresentationFormat>
  <Paragraphs>25</Paragraphs>
  <Slides>14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84</cp:revision>
  <dcterms:created xsi:type="dcterms:W3CDTF">2022-04-03T11:00:56Z</dcterms:created>
  <dcterms:modified xsi:type="dcterms:W3CDTF">2024-02-23T01:29:01Z</dcterms:modified>
</cp:coreProperties>
</file>