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sldIdLst>
    <p:sldId id="257" r:id="rId2"/>
    <p:sldId id="335" r:id="rId3"/>
    <p:sldId id="258" r:id="rId4"/>
    <p:sldId id="334" r:id="rId5"/>
    <p:sldId id="336" r:id="rId6"/>
    <p:sldId id="263" r:id="rId7"/>
    <p:sldId id="269" r:id="rId8"/>
    <p:sldId id="337" r:id="rId9"/>
    <p:sldId id="272" r:id="rId10"/>
    <p:sldId id="338" r:id="rId11"/>
    <p:sldId id="339" r:id="rId12"/>
    <p:sldId id="292" r:id="rId13"/>
  </p:sldIdLst>
  <p:sldSz cx="12192000" cy="6858000"/>
  <p:notesSz cx="6858000" cy="9144000"/>
  <p:embeddedFontLst>
    <p:embeddedFont>
      <p:font typeface="Cambria" panose="02040503050406030204" pitchFamily="18"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Odibee Sans" panose="020B0604020202020204" charset="0"/>
      <p:regular r:id="rId23"/>
    </p:embeddedFont>
    <p:embeddedFont>
      <p:font typeface="Pattaya" panose="020B0604020202020204" charset="-34"/>
      <p:regular r:id="rId24"/>
    </p:embeddedFont>
    <p:embeddedFont>
      <p:font typeface="Roboto Condensed" panose="02000000000000000000" pitchFamily="2" charset="0"/>
      <p:regular r:id="rId25"/>
      <p:bold r:id="rId26"/>
      <p:italic r:id="rId27"/>
      <p:boldItalic r:id="rId28"/>
    </p:embeddedFont>
    <p:embeddedFont>
      <p:font typeface="Bellota Text" panose="020B0604020202020204" charset="0"/>
      <p:regular r:id="rId29"/>
      <p:bold r:id="rId30"/>
      <p:italic r:id="rId31"/>
      <p:boldItalic r:id="rId32"/>
    </p:embeddedFont>
    <p:embeddedFont>
      <p:font typeface="Lobster" panose="020B0604020202020204" charset="0"/>
      <p:regular r:id="rId33"/>
    </p:embeddedFont>
    <p:embeddedFont>
      <p:font typeface="Didact Gothic"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11288-CB77-4B20-91CF-7AD07DB013BE}" type="datetimeFigureOut">
              <a:rPr lang="en-US" smtClean="0"/>
              <a:t>23/09/2024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0A7A-A3C0-46DD-A68E-35F1F88AB145}" type="slidenum">
              <a:rPr lang="en-US" smtClean="0"/>
              <a:t>‹#›</a:t>
            </a:fld>
            <a:endParaRPr lang="en-US"/>
          </a:p>
        </p:txBody>
      </p:sp>
    </p:spTree>
    <p:extLst>
      <p:ext uri="{BB962C8B-B14F-4D97-AF65-F5344CB8AC3E}">
        <p14:creationId xmlns:p14="http://schemas.microsoft.com/office/powerpoint/2010/main" val="19031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39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12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858eee2c94_9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858eee2c94_9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extLst>
      <p:ext uri="{BB962C8B-B14F-4D97-AF65-F5344CB8AC3E}">
        <p14:creationId xmlns:p14="http://schemas.microsoft.com/office/powerpoint/2010/main" val="174954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054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828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đặt</a:t>
            </a:r>
            <a:r>
              <a:rPr lang="en-US" dirty="0"/>
              <a:t> </a:t>
            </a:r>
            <a:r>
              <a:rPr lang="en-US" dirty="0" err="1"/>
              <a:t>câu</a:t>
            </a:r>
            <a:r>
              <a:rPr lang="en-US" dirty="0"/>
              <a:t> </a:t>
            </a:r>
            <a:r>
              <a:rPr lang="en-US" dirty="0" err="1"/>
              <a:t>hỏi</a:t>
            </a:r>
            <a:r>
              <a:rPr lang="en-US" dirty="0"/>
              <a:t> quay </a:t>
            </a:r>
            <a:r>
              <a:rPr lang="en-US" dirty="0" err="1"/>
              <a:t>quanh</a:t>
            </a:r>
            <a:r>
              <a:rPr lang="en-US" dirty="0"/>
              <a:t> clip </a:t>
            </a:r>
            <a:r>
              <a:rPr lang="en-US" dirty="0" err="1"/>
              <a:t>tình</a:t>
            </a:r>
            <a:r>
              <a:rPr lang="en-US" dirty="0"/>
              <a:t> </a:t>
            </a:r>
            <a:r>
              <a:rPr lang="en-US" dirty="0" err="1"/>
              <a:t>bạn</a:t>
            </a:r>
            <a:r>
              <a:rPr lang="en-US" dirty="0"/>
              <a:t>, GV </a:t>
            </a:r>
            <a:r>
              <a:rPr lang="en-US" dirty="0" err="1"/>
              <a:t>mời</a:t>
            </a:r>
            <a:r>
              <a:rPr lang="en-US" dirty="0"/>
              <a:t> HS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Dẫn</a:t>
            </a:r>
            <a:r>
              <a:rPr lang="en-US" dirty="0"/>
              <a:t> </a:t>
            </a:r>
            <a:r>
              <a:rPr lang="en-US" dirty="0" err="1"/>
              <a:t>dắt</a:t>
            </a:r>
            <a:r>
              <a:rPr lang="en-US" dirty="0"/>
              <a:t> </a:t>
            </a:r>
            <a:r>
              <a:rPr lang="en-US" dirty="0" err="1"/>
              <a:t>tùy</a:t>
            </a:r>
            <a:r>
              <a:rPr lang="en-US" dirty="0"/>
              <a:t> </a:t>
            </a:r>
            <a:r>
              <a:rPr lang="en-US" dirty="0" err="1"/>
              <a:t>vào</a:t>
            </a:r>
            <a:r>
              <a:rPr lang="en-US" dirty="0"/>
              <a:t> </a:t>
            </a:r>
            <a:r>
              <a:rPr lang="en-US" dirty="0" err="1"/>
              <a:t>mỗi</a:t>
            </a:r>
            <a:r>
              <a:rPr lang="en-US" dirty="0"/>
              <a:t> GV </a:t>
            </a:r>
            <a:r>
              <a:rPr lang="en-US" dirty="0" err="1"/>
              <a:t>mình</a:t>
            </a:r>
            <a:r>
              <a:rPr lang="en-US" dirty="0"/>
              <a:t> </a:t>
            </a:r>
            <a:r>
              <a:rPr lang="en-US" dirty="0" err="1"/>
              <a:t>nhé</a:t>
            </a:r>
            <a:r>
              <a:rPr lang="en-US"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974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666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4" name="Google Shape;144;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11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81"/>
        <p:cNvGrpSpPr/>
        <p:nvPr/>
      </p:nvGrpSpPr>
      <p:grpSpPr>
        <a:xfrm>
          <a:off x="0" y="0"/>
          <a:ext cx="0" cy="0"/>
          <a:chOff x="0" y="0"/>
          <a:chExt cx="0" cy="0"/>
        </a:xfrm>
      </p:grpSpPr>
      <p:cxnSp>
        <p:nvCxnSpPr>
          <p:cNvPr id="182" name="Google Shape;182;p1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5" name="Google Shape;195;p13"/>
          <p:cNvGrpSpPr/>
          <p:nvPr/>
        </p:nvGrpSpPr>
        <p:grpSpPr>
          <a:xfrm>
            <a:off x="11107667" y="-18735"/>
            <a:ext cx="539543" cy="241112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13"/>
          <p:cNvGrpSpPr/>
          <p:nvPr/>
        </p:nvGrpSpPr>
        <p:grpSpPr>
          <a:xfrm rot="-2208756">
            <a:off x="1470266" y="5179009"/>
            <a:ext cx="661837" cy="845623"/>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4" name="Google Shape;214;p13"/>
          <p:cNvSpPr/>
          <p:nvPr/>
        </p:nvSpPr>
        <p:spPr>
          <a:xfrm rot="639960">
            <a:off x="6249271" y="473533"/>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3"/>
          <p:cNvSpPr txBox="1">
            <a:spLocks noGrp="1"/>
          </p:cNvSpPr>
          <p:nvPr>
            <p:ph type="title"/>
          </p:nvPr>
        </p:nvSpPr>
        <p:spPr>
          <a:xfrm>
            <a:off x="6912525" y="16802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16" name="Google Shape;216;p13"/>
          <p:cNvSpPr txBox="1">
            <a:spLocks noGrp="1"/>
          </p:cNvSpPr>
          <p:nvPr>
            <p:ph type="title" idx="2"/>
          </p:nvPr>
        </p:nvSpPr>
        <p:spPr>
          <a:xfrm>
            <a:off x="2110400" y="16802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17" name="Google Shape;217;p13"/>
          <p:cNvSpPr txBox="1">
            <a:spLocks noGrp="1"/>
          </p:cNvSpPr>
          <p:nvPr>
            <p:ph type="subTitle" idx="1"/>
          </p:nvPr>
        </p:nvSpPr>
        <p:spPr>
          <a:xfrm flipH="1">
            <a:off x="2363615" y="2261821"/>
            <a:ext cx="36064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13"/>
          <p:cNvSpPr txBox="1">
            <a:spLocks noGrp="1"/>
          </p:cNvSpPr>
          <p:nvPr>
            <p:ph type="subTitle" idx="3"/>
          </p:nvPr>
        </p:nvSpPr>
        <p:spPr>
          <a:xfrm flipH="1">
            <a:off x="7182465" y="2261823"/>
            <a:ext cx="36060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13"/>
          <p:cNvSpPr txBox="1">
            <a:spLocks noGrp="1"/>
          </p:cNvSpPr>
          <p:nvPr>
            <p:ph type="title" idx="4"/>
          </p:nvPr>
        </p:nvSpPr>
        <p:spPr>
          <a:xfrm>
            <a:off x="6912525" y="47303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20" name="Google Shape;220;p13"/>
          <p:cNvSpPr txBox="1">
            <a:spLocks noGrp="1"/>
          </p:cNvSpPr>
          <p:nvPr>
            <p:ph type="title" idx="5"/>
          </p:nvPr>
        </p:nvSpPr>
        <p:spPr>
          <a:xfrm>
            <a:off x="2110400" y="47303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21" name="Google Shape;221;p13"/>
          <p:cNvSpPr txBox="1">
            <a:spLocks noGrp="1"/>
          </p:cNvSpPr>
          <p:nvPr>
            <p:ph type="subTitle" idx="6"/>
          </p:nvPr>
        </p:nvSpPr>
        <p:spPr>
          <a:xfrm flipH="1">
            <a:off x="2363615" y="5311921"/>
            <a:ext cx="36064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13"/>
          <p:cNvSpPr txBox="1">
            <a:spLocks noGrp="1"/>
          </p:cNvSpPr>
          <p:nvPr>
            <p:ph type="subTitle" idx="7"/>
          </p:nvPr>
        </p:nvSpPr>
        <p:spPr>
          <a:xfrm flipH="1">
            <a:off x="7182465" y="5311923"/>
            <a:ext cx="36060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317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20527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chemeClr val="lt1"/>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0" name="Google Shape;260;p15"/>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61" name="Google Shape;261;p15"/>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9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0952982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em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915976" y="1817836"/>
            <a:ext cx="8038532" cy="4409214"/>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6" name="Google Shape;306;p20"/>
          <p:cNvGrpSpPr/>
          <p:nvPr/>
        </p:nvGrpSpPr>
        <p:grpSpPr>
          <a:xfrm rot="889286">
            <a:off x="8058760" y="1434651"/>
            <a:ext cx="2550365" cy="1346908"/>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5" name="Google Shape;315;p20"/>
          <p:cNvGrpSpPr/>
          <p:nvPr/>
        </p:nvGrpSpPr>
        <p:grpSpPr>
          <a:xfrm>
            <a:off x="1938090" y="1371315"/>
            <a:ext cx="1761121" cy="1639676"/>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97" name="Google Shape;397;p20"/>
          <p:cNvSpPr/>
          <p:nvPr/>
        </p:nvSpPr>
        <p:spPr>
          <a:xfrm rot="-1657558">
            <a:off x="2611567" y="2183465"/>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20"/>
          <p:cNvSpPr/>
          <p:nvPr/>
        </p:nvSpPr>
        <p:spPr>
          <a:xfrm rot="-1657558">
            <a:off x="2877667" y="2038332"/>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9" name="Google Shape;399;p20"/>
          <p:cNvGrpSpPr/>
          <p:nvPr/>
        </p:nvGrpSpPr>
        <p:grpSpPr>
          <a:xfrm>
            <a:off x="1859678" y="4899291"/>
            <a:ext cx="2349776" cy="1872932"/>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22" name="Google Shape;422;p20"/>
          <p:cNvGrpSpPr/>
          <p:nvPr/>
        </p:nvGrpSpPr>
        <p:grpSpPr>
          <a:xfrm>
            <a:off x="10405016" y="267091"/>
            <a:ext cx="661837" cy="845623"/>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30" name="Google Shape;430;p20"/>
          <p:cNvSpPr/>
          <p:nvPr/>
        </p:nvSpPr>
        <p:spPr>
          <a:xfrm>
            <a:off x="943133" y="-22467"/>
            <a:ext cx="184400" cy="68804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20"/>
          <p:cNvSpPr/>
          <p:nvPr/>
        </p:nvSpPr>
        <p:spPr>
          <a:xfrm>
            <a:off x="1127133" y="-22467"/>
            <a:ext cx="184400" cy="68804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20"/>
          <p:cNvSpPr/>
          <p:nvPr/>
        </p:nvSpPr>
        <p:spPr>
          <a:xfrm>
            <a:off x="1302824" y="-22467"/>
            <a:ext cx="184400" cy="68804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20"/>
          <p:cNvSpPr/>
          <p:nvPr/>
        </p:nvSpPr>
        <p:spPr>
          <a:xfrm>
            <a:off x="-12000" y="-22033"/>
            <a:ext cx="943600" cy="68808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20"/>
          <p:cNvSpPr/>
          <p:nvPr/>
        </p:nvSpPr>
        <p:spPr>
          <a:xfrm>
            <a:off x="0" y="-22467"/>
            <a:ext cx="955600" cy="68804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20"/>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20"/>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20"/>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20"/>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20"/>
          <p:cNvSpPr/>
          <p:nvPr/>
        </p:nvSpPr>
        <p:spPr>
          <a:xfrm>
            <a:off x="4757767" y="1408133"/>
            <a:ext cx="2989900" cy="1048755"/>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10086600" y="5194785"/>
            <a:ext cx="978267" cy="949933"/>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 name="TextBox 92">
            <a:extLst>
              <a:ext uri="{FF2B5EF4-FFF2-40B4-BE49-F238E27FC236}">
                <a16:creationId xmlns:a16="http://schemas.microsoft.com/office/drawing/2014/main" id="{3B8D3DDC-5C31-42E7-80DD-F296D245164A}"/>
              </a:ext>
            </a:extLst>
          </p:cNvPr>
          <p:cNvSpPr txBox="1"/>
          <p:nvPr/>
        </p:nvSpPr>
        <p:spPr>
          <a:xfrm>
            <a:off x="4234028" y="2188694"/>
            <a:ext cx="48565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D4C8E"/>
                </a:solidFill>
                <a:effectLst/>
                <a:uLnTx/>
                <a:uFillTx/>
                <a:latin typeface="Times New Roman" panose="02020603050405020304" pitchFamily="18" charset="0"/>
                <a:cs typeface="Times New Roman" panose="02020603050405020304" pitchFamily="18" charset="0"/>
              </a:rPr>
              <a:t>Tuần</a:t>
            </a:r>
            <a:r>
              <a:rPr kumimoji="0" lang="en-US" sz="3600" b="1" i="0" u="none" strike="noStrike" kern="1200" cap="none" spc="0" normalizeH="0" noProof="0" dirty="0">
                <a:ln>
                  <a:noFill/>
                </a:ln>
                <a:solidFill>
                  <a:srgbClr val="0D4C8E"/>
                </a:solidFill>
                <a:effectLst/>
                <a:uLnTx/>
                <a:uFillTx/>
                <a:latin typeface="Times New Roman" panose="02020603050405020304" pitchFamily="18" charset="0"/>
                <a:cs typeface="Times New Roman" panose="02020603050405020304" pitchFamily="18" charset="0"/>
              </a:rPr>
              <a:t> 3</a:t>
            </a:r>
            <a:endParaRPr kumimoji="0" lang="en-US" sz="3600" b="1" i="0" u="none" strike="noStrike" kern="1200" cap="none" spc="0" normalizeH="0" baseline="0" noProof="0" dirty="0">
              <a:ln>
                <a:noFill/>
              </a:ln>
              <a:solidFill>
                <a:srgbClr val="0D4C8E"/>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4920948-70DF-444F-8C79-803547DF716E}"/>
              </a:ext>
            </a:extLst>
          </p:cNvPr>
          <p:cNvPicPr>
            <a:picLocks noChangeAspect="1"/>
          </p:cNvPicPr>
          <p:nvPr/>
        </p:nvPicPr>
        <p:blipFill>
          <a:blip r:embed="rId3"/>
          <a:stretch>
            <a:fillRect/>
          </a:stretch>
        </p:blipFill>
        <p:spPr>
          <a:xfrm>
            <a:off x="4346834" y="1314420"/>
            <a:ext cx="3974937" cy="1097375"/>
          </a:xfrm>
          <a:prstGeom prst="rect">
            <a:avLst/>
          </a:prstGeom>
        </p:spPr>
      </p:pic>
      <p:pic>
        <p:nvPicPr>
          <p:cNvPr id="9" name="Picture 8">
            <a:extLst>
              <a:ext uri="{FF2B5EF4-FFF2-40B4-BE49-F238E27FC236}">
                <a16:creationId xmlns:a16="http://schemas.microsoft.com/office/drawing/2014/main" id="{6FC99183-006A-4BD7-91D1-8C9F2D6CCBF6}"/>
              </a:ext>
            </a:extLst>
          </p:cNvPr>
          <p:cNvPicPr>
            <a:picLocks noChangeAspect="1"/>
          </p:cNvPicPr>
          <p:nvPr/>
        </p:nvPicPr>
        <p:blipFill>
          <a:blip r:embed="rId4"/>
          <a:stretch>
            <a:fillRect/>
          </a:stretch>
        </p:blipFill>
        <p:spPr>
          <a:xfrm rot="435003">
            <a:off x="2730514" y="2574301"/>
            <a:ext cx="8505522" cy="3239325"/>
          </a:xfrm>
          <a:prstGeom prst="rect">
            <a:avLst/>
          </a:prstGeom>
        </p:spPr>
      </p:pic>
      <p:sp>
        <p:nvSpPr>
          <p:cNvPr id="91" name="Hộp Văn bản 6">
            <a:extLst>
              <a:ext uri="{FF2B5EF4-FFF2-40B4-BE49-F238E27FC236}">
                <a16:creationId xmlns:a16="http://schemas.microsoft.com/office/drawing/2014/main" id="{712751D8-83FC-E53D-8EFF-D195D05023EC}"/>
              </a:ext>
            </a:extLst>
          </p:cNvPr>
          <p:cNvSpPr txBox="1"/>
          <p:nvPr/>
        </p:nvSpPr>
        <p:spPr>
          <a:xfrm>
            <a:off x="2102418" y="260118"/>
            <a:ext cx="8925727"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UBND</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QUẬN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LONG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BIÊN</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TRƯỜNG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TIỂU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HỌC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ÁI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MỘ</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B</a:t>
            </a:r>
            <a:endPar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92" name="Picture 2">
            <a:extLst>
              <a:ext uri="{FF2B5EF4-FFF2-40B4-BE49-F238E27FC236}">
                <a16:creationId xmlns:a16="http://schemas.microsoft.com/office/drawing/2014/main" id="{CC391A1F-0280-587A-D76F-B3F790F6739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5905" y="226323"/>
            <a:ext cx="1431403" cy="1349024"/>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pic>
        <p:nvPicPr>
          <p:cNvPr id="150" name="Picture 4" descr="https://i.pinimg.com/564x/1f/8f/24/1f8f24e19deb35a60c20060e6368a5ae.jpg">
            <a:extLst>
              <a:ext uri="{FF2B5EF4-FFF2-40B4-BE49-F238E27FC236}">
                <a16:creationId xmlns:a16="http://schemas.microsoft.com/office/drawing/2014/main" id="{0098184C-8F19-40CB-910B-939D7BC77E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2194614" y="2723157"/>
            <a:ext cx="53625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a16="http://schemas.microsoft.com/office/drawing/2014/main" id="{87C61178-997B-424D-A171-6AA1EE69F8FF}"/>
              </a:ext>
            </a:extLst>
          </p:cNvPr>
          <p:cNvGrpSpPr/>
          <p:nvPr/>
        </p:nvGrpSpPr>
        <p:grpSpPr>
          <a:xfrm>
            <a:off x="4514851" y="0"/>
            <a:ext cx="7052310" cy="3429000"/>
            <a:chOff x="7027291" y="1235167"/>
            <a:chExt cx="3939869" cy="2373588"/>
          </a:xfrm>
        </p:grpSpPr>
        <p:grpSp>
          <p:nvGrpSpPr>
            <p:cNvPr id="152" name="Group 151">
              <a:extLst>
                <a:ext uri="{FF2B5EF4-FFF2-40B4-BE49-F238E27FC236}">
                  <a16:creationId xmlns:a16="http://schemas.microsoft.com/office/drawing/2014/main" id="{EC42F465-C878-44E0-B349-B13365AE0CB4}"/>
                </a:ext>
              </a:extLst>
            </p:cNvPr>
            <p:cNvGrpSpPr/>
            <p:nvPr/>
          </p:nvGrpSpPr>
          <p:grpSpPr>
            <a:xfrm>
              <a:off x="7027291" y="1235167"/>
              <a:ext cx="3939869" cy="2373588"/>
              <a:chOff x="1198800" y="1420752"/>
              <a:chExt cx="2017727" cy="1828800"/>
            </a:xfrm>
          </p:grpSpPr>
          <p:pic>
            <p:nvPicPr>
              <p:cNvPr id="154" name="图片 7">
                <a:extLst>
                  <a:ext uri="{FF2B5EF4-FFF2-40B4-BE49-F238E27FC236}">
                    <a16:creationId xmlns:a16="http://schemas.microsoft.com/office/drawing/2014/main" id="{50A79400-EB78-4561-A610-A505EC2C3B81}"/>
                  </a:ext>
                </a:extLst>
              </p:cNvPr>
              <p:cNvPicPr>
                <a:picLocks noChangeAspect="1"/>
              </p:cNvPicPr>
              <p:nvPr/>
            </p:nvPicPr>
            <p:blipFill>
              <a:blip r:embed="rId5"/>
              <a:stretch>
                <a:fillRect/>
              </a:stretch>
            </p:blipFill>
            <p:spPr>
              <a:xfrm>
                <a:off x="1198800" y="1420752"/>
                <a:ext cx="2017727" cy="1828800"/>
              </a:xfrm>
              <a:prstGeom prst="rect">
                <a:avLst/>
              </a:prstGeom>
            </p:spPr>
          </p:pic>
          <p:sp>
            <p:nvSpPr>
              <p:cNvPr id="155" name="TextBox 154">
                <a:extLst>
                  <a:ext uri="{FF2B5EF4-FFF2-40B4-BE49-F238E27FC236}">
                    <a16:creationId xmlns:a16="http://schemas.microsoft.com/office/drawing/2014/main" id="{1E91048E-3EF6-4613-B4A2-E0D3DE9F402A}"/>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153" name="Rectangle 152">
              <a:extLst>
                <a:ext uri="{FF2B5EF4-FFF2-40B4-BE49-F238E27FC236}">
                  <a16:creationId xmlns:a16="http://schemas.microsoft.com/office/drawing/2014/main" id="{52D6EAF2-5FA1-4215-BC42-B35A97B1F558}"/>
                </a:ext>
              </a:extLst>
            </p:cNvPr>
            <p:cNvSpPr/>
            <p:nvPr/>
          </p:nvSpPr>
          <p:spPr>
            <a:xfrm>
              <a:off x="7598755" y="2091919"/>
              <a:ext cx="2796949" cy="8308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Chia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kế</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hoạch</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của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70C0"/>
                  </a:solidFill>
                  <a:latin typeface="Arial" panose="020B0604020202020204" pitchFamily="34" charset="0"/>
                  <a:cs typeface="Arial" panose="020B0604020202020204" pitchFamily="34" charset="0"/>
                </a:rPr>
                <a:t>nhóm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em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trước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lớp</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75923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wipe(left)">
                                      <p:cBhvr>
                                        <p:cTn id="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A9C3A5-0EDD-4AB6-A64B-57F544684F7F}"/>
              </a:ext>
            </a:extLst>
          </p:cNvPr>
          <p:cNvSpPr txBox="1"/>
          <p:nvPr/>
        </p:nvSpPr>
        <p:spPr>
          <a:xfrm>
            <a:off x="4958080" y="1479663"/>
            <a:ext cx="6862245" cy="1569660"/>
          </a:xfrm>
          <a:custGeom>
            <a:avLst/>
            <a:gdLst>
              <a:gd name="connsiteX0" fmla="*/ 0 w 6862245"/>
              <a:gd name="connsiteY0" fmla="*/ 0 h 1569660"/>
              <a:gd name="connsiteX1" fmla="*/ 6862245 w 6862245"/>
              <a:gd name="connsiteY1" fmla="*/ 0 h 1569660"/>
              <a:gd name="connsiteX2" fmla="*/ 6862245 w 6862245"/>
              <a:gd name="connsiteY2" fmla="*/ 1569660 h 1569660"/>
              <a:gd name="connsiteX3" fmla="*/ 0 w 6862245"/>
              <a:gd name="connsiteY3" fmla="*/ 1569660 h 1569660"/>
              <a:gd name="connsiteX4" fmla="*/ 0 w 686224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245" h="1569660" fill="none" extrusionOk="0">
                <a:moveTo>
                  <a:pt x="0" y="0"/>
                </a:moveTo>
                <a:cubicBezTo>
                  <a:pt x="1370656" y="5222"/>
                  <a:pt x="5192971" y="24918"/>
                  <a:pt x="6862245" y="0"/>
                </a:cubicBezTo>
                <a:cubicBezTo>
                  <a:pt x="6959806" y="257633"/>
                  <a:pt x="6813854" y="890565"/>
                  <a:pt x="6862245" y="1569660"/>
                </a:cubicBezTo>
                <a:cubicBezTo>
                  <a:pt x="5439908" y="1404899"/>
                  <a:pt x="759832" y="1687810"/>
                  <a:pt x="0" y="1569660"/>
                </a:cubicBezTo>
                <a:cubicBezTo>
                  <a:pt x="-74708" y="1232144"/>
                  <a:pt x="128259" y="683735"/>
                  <a:pt x="0" y="0"/>
                </a:cubicBezTo>
                <a:close/>
              </a:path>
              <a:path w="6862245" h="1569660" stroke="0" extrusionOk="0">
                <a:moveTo>
                  <a:pt x="0" y="0"/>
                </a:moveTo>
                <a:cubicBezTo>
                  <a:pt x="2508975" y="11849"/>
                  <a:pt x="3768366" y="-161459"/>
                  <a:pt x="6862245" y="0"/>
                </a:cubicBezTo>
                <a:cubicBezTo>
                  <a:pt x="6836357" y="662121"/>
                  <a:pt x="6931657" y="1402874"/>
                  <a:pt x="6862245" y="1569660"/>
                </a:cubicBezTo>
                <a:cubicBezTo>
                  <a:pt x="4541973" y="1423800"/>
                  <a:pt x="2086556"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3200" dirty="0">
                <a:solidFill>
                  <a:srgbClr val="002060"/>
                </a:solidFill>
                <a:cs typeface="Arial" panose="020B0604020202020204" pitchFamily="34" charset="0"/>
              </a:rPr>
              <a:t>C</a:t>
            </a:r>
            <a:r>
              <a:rPr lang="vi-VN" sz="3200" dirty="0">
                <a:solidFill>
                  <a:srgbClr val="002060"/>
                </a:solidFill>
                <a:cs typeface="Arial" panose="020B0604020202020204" pitchFamily="34" charset="0"/>
              </a:rPr>
              <a:t>ùng với người thân chuẩn bị dụng cụ, vật liệu để thực hiện kế hoạch vừa lập</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Rounded Rectangle 12">
            <a:extLst>
              <a:ext uri="{FF2B5EF4-FFF2-40B4-BE49-F238E27FC236}">
                <a16:creationId xmlns:a16="http://schemas.microsoft.com/office/drawing/2014/main" id="{680C5F4B-7D82-40BB-B766-9FDA7BA16452}"/>
              </a:ext>
            </a:extLst>
          </p:cNvPr>
          <p:cNvSpPr/>
          <p:nvPr/>
        </p:nvSpPr>
        <p:spPr>
          <a:xfrm>
            <a:off x="6319520" y="208927"/>
            <a:ext cx="2414679" cy="872491"/>
          </a:xfrm>
          <a:prstGeom prst="roundRect">
            <a:avLst/>
          </a:prstGeom>
          <a:solidFill>
            <a:schemeClr val="bg1">
              <a:alpha val="87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US" sz="4800" b="1" dirty="0" err="1">
                <a:solidFill>
                  <a:prstClr val="black"/>
                </a:solidFill>
                <a:latin typeface="Calibri" panose="020F0502020204030204" pitchFamily="34" charset="0"/>
                <a:cs typeface="Calibri" panose="020F0502020204030204" pitchFamily="34" charset="0"/>
              </a:rPr>
              <a:t>Về</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nhà</a:t>
            </a:r>
            <a:endParaRPr lang="en-US" sz="4800" b="1" dirty="0">
              <a:solidFill>
                <a:prstClr val="black"/>
              </a:solidFill>
              <a:latin typeface="Calibri" panose="020F0502020204030204" pitchFamily="34" charset="0"/>
              <a:cs typeface="Calibri" panose="020F0502020204030204" pitchFamily="34" charset="0"/>
            </a:endParaRPr>
          </a:p>
        </p:txBody>
      </p:sp>
      <p:pic>
        <p:nvPicPr>
          <p:cNvPr id="7" name="Picture 4" descr="https://i.pinimg.com/564x/1f/8f/24/1f8f24e19deb35a60c20060e6368a5ae.jpg">
            <a:extLst>
              <a:ext uri="{FF2B5EF4-FFF2-40B4-BE49-F238E27FC236}">
                <a16:creationId xmlns:a16="http://schemas.microsoft.com/office/drawing/2014/main" id="{4AE84144-DEF6-4E03-B7C3-C95903C5B5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1818559" y="2457533"/>
            <a:ext cx="4803901" cy="383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56"/>
          <p:cNvSpPr/>
          <p:nvPr/>
        </p:nvSpPr>
        <p:spPr>
          <a:xfrm>
            <a:off x="1738227" y="1967721"/>
            <a:ext cx="9355373" cy="33592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56"/>
          <p:cNvSpPr/>
          <p:nvPr/>
        </p:nvSpPr>
        <p:spPr>
          <a:xfrm>
            <a:off x="2119128" y="2253354"/>
            <a:ext cx="8593553" cy="2787924"/>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56"/>
          <p:cNvSpPr txBox="1">
            <a:spLocks noGrp="1"/>
          </p:cNvSpPr>
          <p:nvPr>
            <p:ph type="ctrTitle"/>
          </p:nvPr>
        </p:nvSpPr>
        <p:spPr>
          <a:xfrm rot="-159">
            <a:off x="3326420" y="3468391"/>
            <a:ext cx="6356499" cy="1194400"/>
          </a:xfrm>
          <a:prstGeom prst="rect">
            <a:avLst/>
          </a:prstGeom>
        </p:spPr>
        <p:txBody>
          <a:bodyPr spcFirstLastPara="1" wrap="square" lIns="121900" tIns="121900" rIns="121900" bIns="121900" anchor="b" anchorCtr="0">
            <a:noAutofit/>
          </a:bodyPr>
          <a:lstStyle/>
          <a:p>
            <a:r>
              <a:rPr lang="en-US" sz="6400" b="1">
                <a:solidFill>
                  <a:srgbClr val="FFFFFF"/>
                </a:solidFill>
                <a:latin typeface="Lobster" panose="00000500000000000000" pitchFamily="2" charset="0"/>
                <a:cs typeface="Times New Roman" panose="02020603050405020304" pitchFamily="18" charset="0"/>
              </a:rPr>
              <a:t>Tạm biệt và </a:t>
            </a:r>
            <a:br>
              <a:rPr lang="en-US" sz="6400" b="1">
                <a:solidFill>
                  <a:srgbClr val="FFFFFF"/>
                </a:solidFill>
                <a:latin typeface="Lobster" panose="00000500000000000000" pitchFamily="2" charset="0"/>
                <a:cs typeface="Times New Roman" panose="02020603050405020304" pitchFamily="18" charset="0"/>
              </a:rPr>
            </a:br>
            <a:r>
              <a:rPr lang="en-US" sz="6400" b="1">
                <a:solidFill>
                  <a:srgbClr val="FFFFFF"/>
                </a:solidFill>
                <a:latin typeface="Lobster" panose="00000500000000000000" pitchFamily="2" charset="0"/>
                <a:cs typeface="Times New Roman" panose="02020603050405020304" pitchFamily="18" charset="0"/>
              </a:rPr>
              <a:t>hẹn gặp lại</a:t>
            </a:r>
            <a:endParaRPr lang="en-US" sz="6400" b="1" dirty="0">
              <a:solidFill>
                <a:srgbClr val="FFFFFF"/>
              </a:solidFill>
              <a:latin typeface="Lobster" panose="00000500000000000000" pitchFamily="2" charset="0"/>
              <a:cs typeface="Times New Roman" panose="02020603050405020304" pitchFamily="18" charset="0"/>
            </a:endParaRPr>
          </a:p>
        </p:txBody>
      </p:sp>
      <p:grpSp>
        <p:nvGrpSpPr>
          <p:cNvPr id="2379" name="Google Shape;2379;p56"/>
          <p:cNvGrpSpPr/>
          <p:nvPr/>
        </p:nvGrpSpPr>
        <p:grpSpPr>
          <a:xfrm>
            <a:off x="10020999" y="4419940"/>
            <a:ext cx="820447" cy="877613"/>
            <a:chOff x="-222388" y="1680158"/>
            <a:chExt cx="776827" cy="778853"/>
          </a:xfrm>
        </p:grpSpPr>
        <p:sp>
          <p:nvSpPr>
            <p:cNvPr id="2380"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4" name="Google Shape;2379;p56">
            <a:extLst>
              <a:ext uri="{FF2B5EF4-FFF2-40B4-BE49-F238E27FC236}">
                <a16:creationId xmlns:a16="http://schemas.microsoft.com/office/drawing/2014/main" id="{2F1DBA70-18B2-44D3-A41B-1F29CF36289C}"/>
              </a:ext>
            </a:extLst>
          </p:cNvPr>
          <p:cNvGrpSpPr/>
          <p:nvPr/>
        </p:nvGrpSpPr>
        <p:grpSpPr>
          <a:xfrm>
            <a:off x="10188858" y="3476338"/>
            <a:ext cx="820447" cy="877613"/>
            <a:chOff x="-222388" y="1680158"/>
            <a:chExt cx="776827" cy="778853"/>
          </a:xfrm>
        </p:grpSpPr>
        <p:sp>
          <p:nvSpPr>
            <p:cNvPr id="145" name="Google Shape;2380;p56">
              <a:extLst>
                <a:ext uri="{FF2B5EF4-FFF2-40B4-BE49-F238E27FC236}">
                  <a16:creationId xmlns:a16="http://schemas.microsoft.com/office/drawing/2014/main" id="{476745DD-FEAB-400E-A181-93B7B1A42C9D}"/>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381;p56">
              <a:extLst>
                <a:ext uri="{FF2B5EF4-FFF2-40B4-BE49-F238E27FC236}">
                  <a16:creationId xmlns:a16="http://schemas.microsoft.com/office/drawing/2014/main" id="{42ADC962-A746-44EE-900E-A78743CE4ECA}"/>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382;p56">
              <a:extLst>
                <a:ext uri="{FF2B5EF4-FFF2-40B4-BE49-F238E27FC236}">
                  <a16:creationId xmlns:a16="http://schemas.microsoft.com/office/drawing/2014/main" id="{0549D15A-1809-4464-BD6E-3D5F56587418}"/>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383;p56">
              <a:extLst>
                <a:ext uri="{FF2B5EF4-FFF2-40B4-BE49-F238E27FC236}">
                  <a16:creationId xmlns:a16="http://schemas.microsoft.com/office/drawing/2014/main" id="{09372C79-5B9C-4DF8-8D9D-4C98BF8BB730}"/>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384;p56">
              <a:extLst>
                <a:ext uri="{FF2B5EF4-FFF2-40B4-BE49-F238E27FC236}">
                  <a16:creationId xmlns:a16="http://schemas.microsoft.com/office/drawing/2014/main" id="{C4F50701-739F-4615-80E9-B6F30369394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385;p56">
              <a:extLst>
                <a:ext uri="{FF2B5EF4-FFF2-40B4-BE49-F238E27FC236}">
                  <a16:creationId xmlns:a16="http://schemas.microsoft.com/office/drawing/2014/main" id="{3311B768-03EC-4E58-8DE0-2EDD3C56C80A}"/>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386;p56">
              <a:extLst>
                <a:ext uri="{FF2B5EF4-FFF2-40B4-BE49-F238E27FC236}">
                  <a16:creationId xmlns:a16="http://schemas.microsoft.com/office/drawing/2014/main" id="{3AE01C11-0FA9-46ED-8F4E-987465E38DA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387;p56">
              <a:extLst>
                <a:ext uri="{FF2B5EF4-FFF2-40B4-BE49-F238E27FC236}">
                  <a16:creationId xmlns:a16="http://schemas.microsoft.com/office/drawing/2014/main" id="{1ECEB4D6-9D28-4581-9D10-E8E1FD29F856}"/>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388;p56">
              <a:extLst>
                <a:ext uri="{FF2B5EF4-FFF2-40B4-BE49-F238E27FC236}">
                  <a16:creationId xmlns:a16="http://schemas.microsoft.com/office/drawing/2014/main" id="{EA8AD25A-7935-49A1-9911-263B69EE9CF9}"/>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389;p56">
              <a:extLst>
                <a:ext uri="{FF2B5EF4-FFF2-40B4-BE49-F238E27FC236}">
                  <a16:creationId xmlns:a16="http://schemas.microsoft.com/office/drawing/2014/main" id="{6D719B66-702D-4DD8-A43F-09C239E78718}"/>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390;p56">
              <a:extLst>
                <a:ext uri="{FF2B5EF4-FFF2-40B4-BE49-F238E27FC236}">
                  <a16:creationId xmlns:a16="http://schemas.microsoft.com/office/drawing/2014/main" id="{BD57F87B-4A29-4BBB-A853-D4C41797FA34}"/>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391;p56">
              <a:extLst>
                <a:ext uri="{FF2B5EF4-FFF2-40B4-BE49-F238E27FC236}">
                  <a16:creationId xmlns:a16="http://schemas.microsoft.com/office/drawing/2014/main" id="{AEC4743C-A75A-488C-9FFB-0AAA819ED31E}"/>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392;p56">
              <a:extLst>
                <a:ext uri="{FF2B5EF4-FFF2-40B4-BE49-F238E27FC236}">
                  <a16:creationId xmlns:a16="http://schemas.microsoft.com/office/drawing/2014/main" id="{9FBF9504-F22F-47BB-A2E4-0E9C3E60F37D}"/>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8" name="Google Shape;2846;p61">
            <a:extLst>
              <a:ext uri="{FF2B5EF4-FFF2-40B4-BE49-F238E27FC236}">
                <a16:creationId xmlns:a16="http://schemas.microsoft.com/office/drawing/2014/main" id="{FDD8AC0E-1645-4282-953A-4431C5B124A4}"/>
              </a:ext>
            </a:extLst>
          </p:cNvPr>
          <p:cNvGrpSpPr/>
          <p:nvPr/>
        </p:nvGrpSpPr>
        <p:grpSpPr>
          <a:xfrm>
            <a:off x="1063713" y="2884361"/>
            <a:ext cx="2210712" cy="2258759"/>
            <a:chOff x="3963500" y="2652800"/>
            <a:chExt cx="2182750" cy="2456900"/>
          </a:xfrm>
        </p:grpSpPr>
        <p:grpSp>
          <p:nvGrpSpPr>
            <p:cNvPr id="159" name="Google Shape;2847;p61">
              <a:extLst>
                <a:ext uri="{FF2B5EF4-FFF2-40B4-BE49-F238E27FC236}">
                  <a16:creationId xmlns:a16="http://schemas.microsoft.com/office/drawing/2014/main" id="{D09C1C07-C5E7-4EB6-8445-586208B2B53B}"/>
                </a:ext>
              </a:extLst>
            </p:cNvPr>
            <p:cNvGrpSpPr/>
            <p:nvPr/>
          </p:nvGrpSpPr>
          <p:grpSpPr>
            <a:xfrm>
              <a:off x="3963500" y="2652800"/>
              <a:ext cx="2182750" cy="2456900"/>
              <a:chOff x="3963500" y="2652800"/>
              <a:chExt cx="2182750" cy="2456900"/>
            </a:xfrm>
          </p:grpSpPr>
          <p:sp>
            <p:nvSpPr>
              <p:cNvPr id="161" name="Google Shape;2848;p61">
                <a:extLst>
                  <a:ext uri="{FF2B5EF4-FFF2-40B4-BE49-F238E27FC236}">
                    <a16:creationId xmlns:a16="http://schemas.microsoft.com/office/drawing/2014/main" id="{4B1A3306-045A-4305-B3C2-73D7469F1EC3}"/>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849;p61">
                <a:extLst>
                  <a:ext uri="{FF2B5EF4-FFF2-40B4-BE49-F238E27FC236}">
                    <a16:creationId xmlns:a16="http://schemas.microsoft.com/office/drawing/2014/main" id="{D50A6245-CC1E-429D-9169-97CFACF75617}"/>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850;p61">
                <a:extLst>
                  <a:ext uri="{FF2B5EF4-FFF2-40B4-BE49-F238E27FC236}">
                    <a16:creationId xmlns:a16="http://schemas.microsoft.com/office/drawing/2014/main" id="{FC2B042F-FC5F-40BE-80E0-D16E3697EEE9}"/>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851;p61">
                <a:extLst>
                  <a:ext uri="{FF2B5EF4-FFF2-40B4-BE49-F238E27FC236}">
                    <a16:creationId xmlns:a16="http://schemas.microsoft.com/office/drawing/2014/main" id="{F3414662-857E-4C7C-B8A4-6D6B7309E4B1}"/>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852;p61">
                <a:extLst>
                  <a:ext uri="{FF2B5EF4-FFF2-40B4-BE49-F238E27FC236}">
                    <a16:creationId xmlns:a16="http://schemas.microsoft.com/office/drawing/2014/main" id="{3BA24E95-728F-4468-B11C-7D7706266E67}"/>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853;p61">
                <a:extLst>
                  <a:ext uri="{FF2B5EF4-FFF2-40B4-BE49-F238E27FC236}">
                    <a16:creationId xmlns:a16="http://schemas.microsoft.com/office/drawing/2014/main" id="{E138E466-934D-4915-B5BB-D428955B2D9D}"/>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854;p61">
                <a:extLst>
                  <a:ext uri="{FF2B5EF4-FFF2-40B4-BE49-F238E27FC236}">
                    <a16:creationId xmlns:a16="http://schemas.microsoft.com/office/drawing/2014/main" id="{34F5B8A8-6F6C-4C6C-AEC7-FDF7A483C9A6}"/>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855;p61">
                <a:extLst>
                  <a:ext uri="{FF2B5EF4-FFF2-40B4-BE49-F238E27FC236}">
                    <a16:creationId xmlns:a16="http://schemas.microsoft.com/office/drawing/2014/main" id="{CEC74FC6-27DC-4635-B521-3D27C299178E}"/>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856;p61">
                <a:extLst>
                  <a:ext uri="{FF2B5EF4-FFF2-40B4-BE49-F238E27FC236}">
                    <a16:creationId xmlns:a16="http://schemas.microsoft.com/office/drawing/2014/main" id="{E8BFB874-BF6E-4D87-9FBA-C07F737749A7}"/>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857;p61">
                <a:extLst>
                  <a:ext uri="{FF2B5EF4-FFF2-40B4-BE49-F238E27FC236}">
                    <a16:creationId xmlns:a16="http://schemas.microsoft.com/office/drawing/2014/main" id="{661BC68D-8013-4095-B486-7611F61790E9}"/>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858;p61">
                <a:extLst>
                  <a:ext uri="{FF2B5EF4-FFF2-40B4-BE49-F238E27FC236}">
                    <a16:creationId xmlns:a16="http://schemas.microsoft.com/office/drawing/2014/main" id="{8E8E83A2-01AA-4C3B-8F8C-4752B00201CE}"/>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859;p61">
                <a:extLst>
                  <a:ext uri="{FF2B5EF4-FFF2-40B4-BE49-F238E27FC236}">
                    <a16:creationId xmlns:a16="http://schemas.microsoft.com/office/drawing/2014/main" id="{1E4583CE-CE9C-45F4-9D6A-1AE8530B6794}"/>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860;p61">
                <a:extLst>
                  <a:ext uri="{FF2B5EF4-FFF2-40B4-BE49-F238E27FC236}">
                    <a16:creationId xmlns:a16="http://schemas.microsoft.com/office/drawing/2014/main" id="{3BA31ACC-23EC-441D-A362-07EB5F7A9A14}"/>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861;p61">
                <a:extLst>
                  <a:ext uri="{FF2B5EF4-FFF2-40B4-BE49-F238E27FC236}">
                    <a16:creationId xmlns:a16="http://schemas.microsoft.com/office/drawing/2014/main" id="{8C345D5A-3C21-4BF3-AE12-FC33E50D406D}"/>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862;p61">
                <a:extLst>
                  <a:ext uri="{FF2B5EF4-FFF2-40B4-BE49-F238E27FC236}">
                    <a16:creationId xmlns:a16="http://schemas.microsoft.com/office/drawing/2014/main" id="{C2C6D49C-E3C9-4CFF-B204-9693CDA12202}"/>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863;p61">
                <a:extLst>
                  <a:ext uri="{FF2B5EF4-FFF2-40B4-BE49-F238E27FC236}">
                    <a16:creationId xmlns:a16="http://schemas.microsoft.com/office/drawing/2014/main" id="{F7936536-C99F-423A-AC67-C4DD650A37FA}"/>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864;p61">
                <a:extLst>
                  <a:ext uri="{FF2B5EF4-FFF2-40B4-BE49-F238E27FC236}">
                    <a16:creationId xmlns:a16="http://schemas.microsoft.com/office/drawing/2014/main" id="{ABC0F418-2B50-455B-938D-B90A61FA6B2D}"/>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865;p61">
                <a:extLst>
                  <a:ext uri="{FF2B5EF4-FFF2-40B4-BE49-F238E27FC236}">
                    <a16:creationId xmlns:a16="http://schemas.microsoft.com/office/drawing/2014/main" id="{879C619A-FFA1-424C-89FA-E96F12E1F667}"/>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866;p61">
                <a:extLst>
                  <a:ext uri="{FF2B5EF4-FFF2-40B4-BE49-F238E27FC236}">
                    <a16:creationId xmlns:a16="http://schemas.microsoft.com/office/drawing/2014/main" id="{730D2CA4-F5C3-41C0-8042-65A08DF980CE}"/>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867;p61">
                <a:extLst>
                  <a:ext uri="{FF2B5EF4-FFF2-40B4-BE49-F238E27FC236}">
                    <a16:creationId xmlns:a16="http://schemas.microsoft.com/office/drawing/2014/main" id="{DF400374-AD94-4534-85AF-156CF09BFC89}"/>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868;p61">
                <a:extLst>
                  <a:ext uri="{FF2B5EF4-FFF2-40B4-BE49-F238E27FC236}">
                    <a16:creationId xmlns:a16="http://schemas.microsoft.com/office/drawing/2014/main" id="{36CDD10B-496D-4AC3-A180-CABC2BF463A0}"/>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869;p61">
                <a:extLst>
                  <a:ext uri="{FF2B5EF4-FFF2-40B4-BE49-F238E27FC236}">
                    <a16:creationId xmlns:a16="http://schemas.microsoft.com/office/drawing/2014/main" id="{071E1BD4-965D-4544-9A5F-DC07180EADFA}"/>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870;p61">
                <a:extLst>
                  <a:ext uri="{FF2B5EF4-FFF2-40B4-BE49-F238E27FC236}">
                    <a16:creationId xmlns:a16="http://schemas.microsoft.com/office/drawing/2014/main" id="{BF6F9236-92FA-4D5B-9153-867D303603FF}"/>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871;p61">
                <a:extLst>
                  <a:ext uri="{FF2B5EF4-FFF2-40B4-BE49-F238E27FC236}">
                    <a16:creationId xmlns:a16="http://schemas.microsoft.com/office/drawing/2014/main" id="{F5F400AE-2EDC-4139-902D-A6F4B68B6D0E}"/>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872;p61">
                <a:extLst>
                  <a:ext uri="{FF2B5EF4-FFF2-40B4-BE49-F238E27FC236}">
                    <a16:creationId xmlns:a16="http://schemas.microsoft.com/office/drawing/2014/main" id="{4082771D-A3AE-430F-987E-DC4F7B176E21}"/>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873;p61">
                <a:extLst>
                  <a:ext uri="{FF2B5EF4-FFF2-40B4-BE49-F238E27FC236}">
                    <a16:creationId xmlns:a16="http://schemas.microsoft.com/office/drawing/2014/main" id="{19CCD53C-8D44-48D4-AF4E-98CB50F98F86}"/>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874;p61">
                <a:extLst>
                  <a:ext uri="{FF2B5EF4-FFF2-40B4-BE49-F238E27FC236}">
                    <a16:creationId xmlns:a16="http://schemas.microsoft.com/office/drawing/2014/main" id="{1F0A1B4F-E3F2-4F49-B847-B769F2F73EE9}"/>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875;p61">
                <a:extLst>
                  <a:ext uri="{FF2B5EF4-FFF2-40B4-BE49-F238E27FC236}">
                    <a16:creationId xmlns:a16="http://schemas.microsoft.com/office/drawing/2014/main" id="{C8725DC4-F203-4FAC-90AB-DDB1FCC5F209}"/>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876;p61">
                <a:extLst>
                  <a:ext uri="{FF2B5EF4-FFF2-40B4-BE49-F238E27FC236}">
                    <a16:creationId xmlns:a16="http://schemas.microsoft.com/office/drawing/2014/main" id="{10CB29A5-C67B-4A27-AC69-BA5B286FC152}"/>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877;p61">
                <a:extLst>
                  <a:ext uri="{FF2B5EF4-FFF2-40B4-BE49-F238E27FC236}">
                    <a16:creationId xmlns:a16="http://schemas.microsoft.com/office/drawing/2014/main" id="{97CA44AC-0BDE-4519-8B04-F7D8374F2C6E}"/>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878;p61">
                <a:extLst>
                  <a:ext uri="{FF2B5EF4-FFF2-40B4-BE49-F238E27FC236}">
                    <a16:creationId xmlns:a16="http://schemas.microsoft.com/office/drawing/2014/main" id="{F69B8855-CFCB-47DF-863A-8C19CBECD345}"/>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879;p61">
                <a:extLst>
                  <a:ext uri="{FF2B5EF4-FFF2-40B4-BE49-F238E27FC236}">
                    <a16:creationId xmlns:a16="http://schemas.microsoft.com/office/drawing/2014/main" id="{1FB9B6C3-1861-4788-9DE5-6065B0E4391E}"/>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880;p61">
                <a:extLst>
                  <a:ext uri="{FF2B5EF4-FFF2-40B4-BE49-F238E27FC236}">
                    <a16:creationId xmlns:a16="http://schemas.microsoft.com/office/drawing/2014/main" id="{6AF79FED-9B46-423A-83E0-CACDAE2C6A96}"/>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881;p61">
                <a:extLst>
                  <a:ext uri="{FF2B5EF4-FFF2-40B4-BE49-F238E27FC236}">
                    <a16:creationId xmlns:a16="http://schemas.microsoft.com/office/drawing/2014/main" id="{0CD162EA-D0D5-41B3-BCE2-294A9ED20AE5}"/>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882;p61">
                <a:extLst>
                  <a:ext uri="{FF2B5EF4-FFF2-40B4-BE49-F238E27FC236}">
                    <a16:creationId xmlns:a16="http://schemas.microsoft.com/office/drawing/2014/main" id="{72FEDFC3-A28E-4559-9E48-4D3FEFFA831F}"/>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883;p61">
                <a:extLst>
                  <a:ext uri="{FF2B5EF4-FFF2-40B4-BE49-F238E27FC236}">
                    <a16:creationId xmlns:a16="http://schemas.microsoft.com/office/drawing/2014/main" id="{E5D6F264-3E97-418B-B43A-168A5D74786D}"/>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884;p61">
                <a:extLst>
                  <a:ext uri="{FF2B5EF4-FFF2-40B4-BE49-F238E27FC236}">
                    <a16:creationId xmlns:a16="http://schemas.microsoft.com/office/drawing/2014/main" id="{1A14DE1E-B0D0-4B1D-919F-7341E3820E2A}"/>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885;p61">
                <a:extLst>
                  <a:ext uri="{FF2B5EF4-FFF2-40B4-BE49-F238E27FC236}">
                    <a16:creationId xmlns:a16="http://schemas.microsoft.com/office/drawing/2014/main" id="{963FA221-5884-4DDF-B97B-D94D479F6876}"/>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886;p61">
                <a:extLst>
                  <a:ext uri="{FF2B5EF4-FFF2-40B4-BE49-F238E27FC236}">
                    <a16:creationId xmlns:a16="http://schemas.microsoft.com/office/drawing/2014/main" id="{B310C0DB-71DF-4447-8738-980D1EB48495}"/>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887;p61">
                <a:extLst>
                  <a:ext uri="{FF2B5EF4-FFF2-40B4-BE49-F238E27FC236}">
                    <a16:creationId xmlns:a16="http://schemas.microsoft.com/office/drawing/2014/main" id="{542DAEF4-CC84-4907-84AE-D79CC001A7A9}"/>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888;p61">
                <a:extLst>
                  <a:ext uri="{FF2B5EF4-FFF2-40B4-BE49-F238E27FC236}">
                    <a16:creationId xmlns:a16="http://schemas.microsoft.com/office/drawing/2014/main" id="{BDC98F0C-E019-4AE6-ACA3-61668C32C6BC}"/>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889;p61">
                <a:extLst>
                  <a:ext uri="{FF2B5EF4-FFF2-40B4-BE49-F238E27FC236}">
                    <a16:creationId xmlns:a16="http://schemas.microsoft.com/office/drawing/2014/main" id="{BF8415B0-904F-4F14-9158-9011D811C452}"/>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890;p61">
                <a:extLst>
                  <a:ext uri="{FF2B5EF4-FFF2-40B4-BE49-F238E27FC236}">
                    <a16:creationId xmlns:a16="http://schemas.microsoft.com/office/drawing/2014/main" id="{909C9A8D-6B2D-46E5-B17F-3AB748457F99}"/>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891;p61">
                <a:extLst>
                  <a:ext uri="{FF2B5EF4-FFF2-40B4-BE49-F238E27FC236}">
                    <a16:creationId xmlns:a16="http://schemas.microsoft.com/office/drawing/2014/main" id="{598F32A1-1B6F-4B25-9A06-4B61B1F4FB00}"/>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892;p61">
                <a:extLst>
                  <a:ext uri="{FF2B5EF4-FFF2-40B4-BE49-F238E27FC236}">
                    <a16:creationId xmlns:a16="http://schemas.microsoft.com/office/drawing/2014/main" id="{18861EFF-532E-4F45-ACF8-24F8E39F0942}"/>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893;p61">
                <a:extLst>
                  <a:ext uri="{FF2B5EF4-FFF2-40B4-BE49-F238E27FC236}">
                    <a16:creationId xmlns:a16="http://schemas.microsoft.com/office/drawing/2014/main" id="{A6920FD2-9DD6-49AE-8D41-C89A0C6256E4}"/>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894;p61">
                <a:extLst>
                  <a:ext uri="{FF2B5EF4-FFF2-40B4-BE49-F238E27FC236}">
                    <a16:creationId xmlns:a16="http://schemas.microsoft.com/office/drawing/2014/main" id="{FECBAE96-312A-4FEC-885F-CED15A467FB2}"/>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895;p61">
                <a:extLst>
                  <a:ext uri="{FF2B5EF4-FFF2-40B4-BE49-F238E27FC236}">
                    <a16:creationId xmlns:a16="http://schemas.microsoft.com/office/drawing/2014/main" id="{B4FD7509-D07B-4D31-8F83-347F41D45A53}"/>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896;p61">
                <a:extLst>
                  <a:ext uri="{FF2B5EF4-FFF2-40B4-BE49-F238E27FC236}">
                    <a16:creationId xmlns:a16="http://schemas.microsoft.com/office/drawing/2014/main" id="{05FD7593-4ADC-454C-9E78-C6AB8879128F}"/>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897;p61">
                <a:extLst>
                  <a:ext uri="{FF2B5EF4-FFF2-40B4-BE49-F238E27FC236}">
                    <a16:creationId xmlns:a16="http://schemas.microsoft.com/office/drawing/2014/main" id="{7DB5E317-35B0-4CFC-A6DD-233EC99CA1E7}"/>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898;p61">
                <a:extLst>
                  <a:ext uri="{FF2B5EF4-FFF2-40B4-BE49-F238E27FC236}">
                    <a16:creationId xmlns:a16="http://schemas.microsoft.com/office/drawing/2014/main" id="{11B3B396-95E3-4FAD-9F48-CC461276C9FE}"/>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899;p61">
                <a:extLst>
                  <a:ext uri="{FF2B5EF4-FFF2-40B4-BE49-F238E27FC236}">
                    <a16:creationId xmlns:a16="http://schemas.microsoft.com/office/drawing/2014/main" id="{A15DA1A8-EB7D-42B7-9DD6-53E2E118E486}"/>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900;p61">
                <a:extLst>
                  <a:ext uri="{FF2B5EF4-FFF2-40B4-BE49-F238E27FC236}">
                    <a16:creationId xmlns:a16="http://schemas.microsoft.com/office/drawing/2014/main" id="{891C531C-4A25-491F-B30E-3B3BDCF8BAA4}"/>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901;p61">
                <a:extLst>
                  <a:ext uri="{FF2B5EF4-FFF2-40B4-BE49-F238E27FC236}">
                    <a16:creationId xmlns:a16="http://schemas.microsoft.com/office/drawing/2014/main" id="{15C39625-03D7-47F7-A9DC-ABEC0F16B88D}"/>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902;p61">
                <a:extLst>
                  <a:ext uri="{FF2B5EF4-FFF2-40B4-BE49-F238E27FC236}">
                    <a16:creationId xmlns:a16="http://schemas.microsoft.com/office/drawing/2014/main" id="{74B3D6C7-A83F-4BF8-9DFA-31393DA0A514}"/>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903;p61">
                <a:extLst>
                  <a:ext uri="{FF2B5EF4-FFF2-40B4-BE49-F238E27FC236}">
                    <a16:creationId xmlns:a16="http://schemas.microsoft.com/office/drawing/2014/main" id="{2F831B35-D62F-4CE7-B40E-7E91F5FBBA74}"/>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904;p61">
                <a:extLst>
                  <a:ext uri="{FF2B5EF4-FFF2-40B4-BE49-F238E27FC236}">
                    <a16:creationId xmlns:a16="http://schemas.microsoft.com/office/drawing/2014/main" id="{04899B33-AD54-4CE0-A020-43CA17610184}"/>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905;p61">
                <a:extLst>
                  <a:ext uri="{FF2B5EF4-FFF2-40B4-BE49-F238E27FC236}">
                    <a16:creationId xmlns:a16="http://schemas.microsoft.com/office/drawing/2014/main" id="{30E99455-372E-48B4-84DB-6D5BD646EB00}"/>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906;p61">
                <a:extLst>
                  <a:ext uri="{FF2B5EF4-FFF2-40B4-BE49-F238E27FC236}">
                    <a16:creationId xmlns:a16="http://schemas.microsoft.com/office/drawing/2014/main" id="{933F0D5E-265D-40C3-AA8B-E274ED5CD7F6}"/>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907;p61">
                <a:extLst>
                  <a:ext uri="{FF2B5EF4-FFF2-40B4-BE49-F238E27FC236}">
                    <a16:creationId xmlns:a16="http://schemas.microsoft.com/office/drawing/2014/main" id="{5DD9130C-4121-4309-9203-02CE31570D02}"/>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908;p61">
                <a:extLst>
                  <a:ext uri="{FF2B5EF4-FFF2-40B4-BE49-F238E27FC236}">
                    <a16:creationId xmlns:a16="http://schemas.microsoft.com/office/drawing/2014/main" id="{AC25637A-00BE-45B2-8111-CDB959A65903}"/>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2909;p61">
                <a:extLst>
                  <a:ext uri="{FF2B5EF4-FFF2-40B4-BE49-F238E27FC236}">
                    <a16:creationId xmlns:a16="http://schemas.microsoft.com/office/drawing/2014/main" id="{A65A94FA-C143-4695-A7C6-FA99F2C4FB37}"/>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910;p61">
                <a:extLst>
                  <a:ext uri="{FF2B5EF4-FFF2-40B4-BE49-F238E27FC236}">
                    <a16:creationId xmlns:a16="http://schemas.microsoft.com/office/drawing/2014/main" id="{69A7449A-9AB4-4E72-8B81-A950D8F633D9}"/>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911;p61">
                <a:extLst>
                  <a:ext uri="{FF2B5EF4-FFF2-40B4-BE49-F238E27FC236}">
                    <a16:creationId xmlns:a16="http://schemas.microsoft.com/office/drawing/2014/main" id="{5C31DF0D-39FB-4A86-9BEA-1F3901F5906F}"/>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912;p61">
                <a:extLst>
                  <a:ext uri="{FF2B5EF4-FFF2-40B4-BE49-F238E27FC236}">
                    <a16:creationId xmlns:a16="http://schemas.microsoft.com/office/drawing/2014/main" id="{641E9E9B-E315-4900-A98B-60ED442A51FB}"/>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913;p61">
                <a:extLst>
                  <a:ext uri="{FF2B5EF4-FFF2-40B4-BE49-F238E27FC236}">
                    <a16:creationId xmlns:a16="http://schemas.microsoft.com/office/drawing/2014/main" id="{AB8A0816-3EEB-4A06-A0E1-6FA50696DD8B}"/>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914;p61">
                <a:extLst>
                  <a:ext uri="{FF2B5EF4-FFF2-40B4-BE49-F238E27FC236}">
                    <a16:creationId xmlns:a16="http://schemas.microsoft.com/office/drawing/2014/main" id="{53080408-4A86-4F1A-87DB-1242CF7BD075}"/>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915;p61">
                <a:extLst>
                  <a:ext uri="{FF2B5EF4-FFF2-40B4-BE49-F238E27FC236}">
                    <a16:creationId xmlns:a16="http://schemas.microsoft.com/office/drawing/2014/main" id="{E4991E70-AFBE-4E91-B7F5-0A1954E16343}"/>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916;p61">
                <a:extLst>
                  <a:ext uri="{FF2B5EF4-FFF2-40B4-BE49-F238E27FC236}">
                    <a16:creationId xmlns:a16="http://schemas.microsoft.com/office/drawing/2014/main" id="{F0754259-C396-4884-B273-0B3936748F7F}"/>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0" name="Google Shape;2917;p61">
              <a:extLst>
                <a:ext uri="{FF2B5EF4-FFF2-40B4-BE49-F238E27FC236}">
                  <a16:creationId xmlns:a16="http://schemas.microsoft.com/office/drawing/2014/main" id="{5E9E490B-4E16-4928-BD3A-C25628F7D5F5}"/>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0" name="Google Shape;2379;p56">
            <a:extLst>
              <a:ext uri="{FF2B5EF4-FFF2-40B4-BE49-F238E27FC236}">
                <a16:creationId xmlns:a16="http://schemas.microsoft.com/office/drawing/2014/main" id="{647B98DB-C016-4577-9C87-CB0BE79FD317}"/>
              </a:ext>
            </a:extLst>
          </p:cNvPr>
          <p:cNvGrpSpPr/>
          <p:nvPr/>
        </p:nvGrpSpPr>
        <p:grpSpPr>
          <a:xfrm>
            <a:off x="9670613" y="3963254"/>
            <a:ext cx="616868" cy="616417"/>
            <a:chOff x="-222388" y="1680158"/>
            <a:chExt cx="776827" cy="778853"/>
          </a:xfrm>
        </p:grpSpPr>
        <p:sp>
          <p:nvSpPr>
            <p:cNvPr id="231" name="Google Shape;2380;p56">
              <a:extLst>
                <a:ext uri="{FF2B5EF4-FFF2-40B4-BE49-F238E27FC236}">
                  <a16:creationId xmlns:a16="http://schemas.microsoft.com/office/drawing/2014/main" id="{A6B906F2-399F-401D-82D1-8D015D9766DA}"/>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81;p56">
              <a:extLst>
                <a:ext uri="{FF2B5EF4-FFF2-40B4-BE49-F238E27FC236}">
                  <a16:creationId xmlns:a16="http://schemas.microsoft.com/office/drawing/2014/main" id="{16E69C65-AAC5-4590-BFE3-89D4D75F7C51}"/>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82;p56">
              <a:extLst>
                <a:ext uri="{FF2B5EF4-FFF2-40B4-BE49-F238E27FC236}">
                  <a16:creationId xmlns:a16="http://schemas.microsoft.com/office/drawing/2014/main" id="{AC46F98E-AB45-4DBC-AB5A-901E27EC300C}"/>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83;p56">
              <a:extLst>
                <a:ext uri="{FF2B5EF4-FFF2-40B4-BE49-F238E27FC236}">
                  <a16:creationId xmlns:a16="http://schemas.microsoft.com/office/drawing/2014/main" id="{10FF2F12-B03D-42FB-B13B-88B53B01E268}"/>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84;p56">
              <a:extLst>
                <a:ext uri="{FF2B5EF4-FFF2-40B4-BE49-F238E27FC236}">
                  <a16:creationId xmlns:a16="http://schemas.microsoft.com/office/drawing/2014/main" id="{9E4233C7-6AA3-4467-82A8-F6970E19BEEC}"/>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385;p56">
              <a:extLst>
                <a:ext uri="{FF2B5EF4-FFF2-40B4-BE49-F238E27FC236}">
                  <a16:creationId xmlns:a16="http://schemas.microsoft.com/office/drawing/2014/main" id="{591B5680-6B0B-4E4C-9DF2-343757F6DD65}"/>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86;p56">
              <a:extLst>
                <a:ext uri="{FF2B5EF4-FFF2-40B4-BE49-F238E27FC236}">
                  <a16:creationId xmlns:a16="http://schemas.microsoft.com/office/drawing/2014/main" id="{FE18E530-8CBD-4F48-8AB9-C324D6E39C9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7;p56">
              <a:extLst>
                <a:ext uri="{FF2B5EF4-FFF2-40B4-BE49-F238E27FC236}">
                  <a16:creationId xmlns:a16="http://schemas.microsoft.com/office/drawing/2014/main" id="{FBC02A1D-7BFE-4108-8E6E-8DB930C6C3E0}"/>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88;p56">
              <a:extLst>
                <a:ext uri="{FF2B5EF4-FFF2-40B4-BE49-F238E27FC236}">
                  <a16:creationId xmlns:a16="http://schemas.microsoft.com/office/drawing/2014/main" id="{9D6A6E65-2568-4561-9983-C431C6493084}"/>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389;p56">
              <a:extLst>
                <a:ext uri="{FF2B5EF4-FFF2-40B4-BE49-F238E27FC236}">
                  <a16:creationId xmlns:a16="http://schemas.microsoft.com/office/drawing/2014/main" id="{0935BE7F-A14E-4390-9FFB-9C629D91A3F7}"/>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390;p56">
              <a:extLst>
                <a:ext uri="{FF2B5EF4-FFF2-40B4-BE49-F238E27FC236}">
                  <a16:creationId xmlns:a16="http://schemas.microsoft.com/office/drawing/2014/main" id="{42807B01-1A43-459A-9D18-90AD3351F92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391;p56">
              <a:extLst>
                <a:ext uri="{FF2B5EF4-FFF2-40B4-BE49-F238E27FC236}">
                  <a16:creationId xmlns:a16="http://schemas.microsoft.com/office/drawing/2014/main" id="{9719A203-F081-4FD3-A150-A17BB0021CC1}"/>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392;p56">
              <a:extLst>
                <a:ext uri="{FF2B5EF4-FFF2-40B4-BE49-F238E27FC236}">
                  <a16:creationId xmlns:a16="http://schemas.microsoft.com/office/drawing/2014/main" id="{D5CF0FCE-3D9F-4CF1-A107-B54C300D8569}"/>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Khởi</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động</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50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12192001"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 name="Title 4">
            <a:extLst>
              <a:ext uri="{FF2B5EF4-FFF2-40B4-BE49-F238E27FC236}">
                <a16:creationId xmlns:a16="http://schemas.microsoft.com/office/drawing/2014/main" id="{37505826-949A-44FC-8A0E-B4F02C104F2A}"/>
              </a:ext>
            </a:extLst>
          </p:cNvPr>
          <p:cNvSpPr>
            <a:spLocks noGrp="1"/>
          </p:cNvSpPr>
          <p:nvPr>
            <p:ph type="ctrTitle"/>
          </p:nvPr>
        </p:nvSpPr>
        <p:spPr/>
        <p:txBody>
          <a:bodyPr/>
          <a:lstStyle/>
          <a:p>
            <a:endParaRPr lang="en-US"/>
          </a:p>
        </p:txBody>
      </p:sp>
      <p:sp>
        <p:nvSpPr>
          <p:cNvPr id="249" name="Google Shape;1252;p33">
            <a:extLst>
              <a:ext uri="{FF2B5EF4-FFF2-40B4-BE49-F238E27FC236}">
                <a16:creationId xmlns:a16="http://schemas.microsoft.com/office/drawing/2014/main" id="{DDA82D2F-5FFA-4110-8F90-A76A0DA15DF5}"/>
              </a:ext>
            </a:extLst>
          </p:cNvPr>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53;p33">
            <a:extLst>
              <a:ext uri="{FF2B5EF4-FFF2-40B4-BE49-F238E27FC236}">
                <a16:creationId xmlns:a16="http://schemas.microsoft.com/office/drawing/2014/main" id="{CE065AD8-0624-4AED-B219-7A0E2DB19F84}"/>
              </a:ext>
            </a:extLst>
          </p:cNvPr>
          <p:cNvSpPr txBox="1">
            <a:spLocks noGrp="1"/>
          </p:cNvSpPr>
          <p:nvPr>
            <p:ph type="subTitle" idx="1"/>
          </p:nvPr>
        </p:nvSpPr>
        <p:spPr>
          <a:xfrm rot="-302252">
            <a:off x="1799517" y="2858306"/>
            <a:ext cx="6350005" cy="1934684"/>
          </a:xfrm>
          <a:prstGeom prst="rect">
            <a:avLst/>
          </a:prstGeom>
        </p:spPr>
        <p:txBody>
          <a:bodyPr spcFirstLastPara="1" wrap="square" lIns="121900" tIns="121900" rIns="121900" bIns="121900" anchor="ctr" anchorCtr="0">
            <a:noAutofit/>
          </a:bodyPr>
          <a:lstStyle/>
          <a:p>
            <a:pPr marL="0" indent="0"/>
            <a:r>
              <a:rPr lang="en-US" sz="3733" dirty="0">
                <a:solidFill>
                  <a:srgbClr val="002060"/>
                </a:solidFill>
                <a:latin typeface="Lobster" panose="00000500000000000000" pitchFamily="2" charset="0"/>
                <a:cs typeface="Times New Roman" panose="02020603050405020304" pitchFamily="18" charset="0"/>
              </a:rPr>
              <a:t>Qua </a:t>
            </a:r>
            <a:r>
              <a:rPr lang="en-US" sz="3733" dirty="0" err="1">
                <a:solidFill>
                  <a:srgbClr val="002060"/>
                </a:solidFill>
                <a:latin typeface="Lobster" panose="00000500000000000000" pitchFamily="2" charset="0"/>
                <a:cs typeface="Times New Roman" panose="02020603050405020304" pitchFamily="18" charset="0"/>
              </a:rPr>
              <a:t>theo</a:t>
            </a:r>
            <a:r>
              <a:rPr lang="en-US" sz="3733" dirty="0">
                <a:solidFill>
                  <a:srgbClr val="002060"/>
                </a:solidFill>
                <a:latin typeface="Lobster" panose="00000500000000000000" pitchFamily="2" charset="0"/>
                <a:cs typeface="Times New Roman" panose="02020603050405020304" pitchFamily="18" charset="0"/>
              </a:rPr>
              <a:t> </a:t>
            </a:r>
            <a:r>
              <a:rPr lang="en-US" sz="3733" dirty="0" err="1">
                <a:solidFill>
                  <a:srgbClr val="002060"/>
                </a:solidFill>
                <a:latin typeface="Lobster" panose="00000500000000000000" pitchFamily="2" charset="0"/>
                <a:cs typeface="Times New Roman" panose="02020603050405020304" pitchFamily="18" charset="0"/>
              </a:rPr>
              <a:t>dõi</a:t>
            </a:r>
            <a:r>
              <a:rPr lang="en-US" sz="3733" dirty="0">
                <a:solidFill>
                  <a:srgbClr val="002060"/>
                </a:solidFill>
                <a:latin typeface="Lobster" panose="00000500000000000000" pitchFamily="2" charset="0"/>
                <a:cs typeface="Times New Roman" panose="02020603050405020304" pitchFamily="18" charset="0"/>
              </a:rPr>
              <a:t> video </a:t>
            </a:r>
            <a:r>
              <a:rPr lang="en-US" sz="3733" dirty="0" err="1">
                <a:solidFill>
                  <a:srgbClr val="002060"/>
                </a:solidFill>
                <a:latin typeface="Lobster" panose="00000500000000000000" pitchFamily="2" charset="0"/>
                <a:cs typeface="Times New Roman" panose="02020603050405020304" pitchFamily="18" charset="0"/>
              </a:rPr>
              <a:t>về</a:t>
            </a:r>
            <a:r>
              <a:rPr lang="en-US" sz="3733" dirty="0">
                <a:solidFill>
                  <a:srgbClr val="002060"/>
                </a:solidFill>
                <a:latin typeface="Lobster" panose="00000500000000000000" pitchFamily="2" charset="0"/>
                <a:cs typeface="Times New Roman" panose="02020603050405020304" pitchFamily="18" charset="0"/>
              </a:rPr>
              <a:t> </a:t>
            </a:r>
            <a:r>
              <a:rPr lang="en-US" sz="3733" dirty="0" err="1">
                <a:solidFill>
                  <a:srgbClr val="002060"/>
                </a:solidFill>
                <a:latin typeface="Lobster" panose="00000500000000000000" pitchFamily="2" charset="0"/>
                <a:cs typeface="Times New Roman" panose="02020603050405020304" pitchFamily="18" charset="0"/>
              </a:rPr>
              <a:t>các</a:t>
            </a:r>
            <a:r>
              <a:rPr lang="en-US" sz="3733" dirty="0">
                <a:solidFill>
                  <a:srgbClr val="002060"/>
                </a:solidFill>
                <a:latin typeface="Lobster" panose="00000500000000000000" pitchFamily="2" charset="0"/>
                <a:cs typeface="Times New Roman" panose="02020603050405020304" pitchFamily="18" charset="0"/>
              </a:rPr>
              <a:t> </a:t>
            </a:r>
            <a:r>
              <a:rPr lang="en-US" sz="3733" dirty="0" err="1">
                <a:solidFill>
                  <a:srgbClr val="002060"/>
                </a:solidFill>
                <a:latin typeface="Lobster" panose="00000500000000000000" pitchFamily="2" charset="0"/>
                <a:cs typeface="Times New Roman" panose="02020603050405020304" pitchFamily="18" charset="0"/>
              </a:rPr>
              <a:t>tài</a:t>
            </a:r>
            <a:r>
              <a:rPr lang="en-US" sz="3733" dirty="0">
                <a:solidFill>
                  <a:srgbClr val="002060"/>
                </a:solidFill>
                <a:latin typeface="Lobster" panose="00000500000000000000" pitchFamily="2" charset="0"/>
                <a:cs typeface="Times New Roman" panose="02020603050405020304" pitchFamily="18" charset="0"/>
              </a:rPr>
              <a:t> </a:t>
            </a:r>
            <a:r>
              <a:rPr lang="en-US" sz="3733" dirty="0" err="1">
                <a:solidFill>
                  <a:srgbClr val="002060"/>
                </a:solidFill>
                <a:latin typeface="Lobster" panose="00000500000000000000" pitchFamily="2" charset="0"/>
                <a:cs typeface="Times New Roman" panose="02020603050405020304" pitchFamily="18" charset="0"/>
              </a:rPr>
              <a:t>năng</a:t>
            </a:r>
            <a:r>
              <a:rPr lang="en-US" sz="3733" dirty="0">
                <a:solidFill>
                  <a:srgbClr val="002060"/>
                </a:solidFill>
                <a:latin typeface="Lobster" panose="00000500000000000000" pitchFamily="2" charset="0"/>
                <a:cs typeface="Times New Roman" panose="02020603050405020304" pitchFamily="18" charset="0"/>
              </a:rPr>
              <a:t> </a:t>
            </a:r>
            <a:r>
              <a:rPr lang="en-US" sz="3733" dirty="0" err="1">
                <a:solidFill>
                  <a:srgbClr val="002060"/>
                </a:solidFill>
                <a:latin typeface="Lobster" panose="00000500000000000000" pitchFamily="2" charset="0"/>
                <a:cs typeface="Times New Roman" panose="02020603050405020304" pitchFamily="18" charset="0"/>
              </a:rPr>
              <a:t>của</a:t>
            </a:r>
            <a:r>
              <a:rPr lang="en-US" sz="3733" dirty="0">
                <a:solidFill>
                  <a:srgbClr val="002060"/>
                </a:solidFill>
                <a:latin typeface="Lobster" panose="00000500000000000000" pitchFamily="2" charset="0"/>
                <a:cs typeface="Times New Roman" panose="02020603050405020304" pitchFamily="18" charset="0"/>
              </a:rPr>
              <a:t> </a:t>
            </a:r>
            <a:r>
              <a:rPr lang="en-US" sz="3733" dirty="0" err="1">
                <a:solidFill>
                  <a:srgbClr val="002060"/>
                </a:solidFill>
                <a:latin typeface="Lobster" panose="00000500000000000000" pitchFamily="2" charset="0"/>
                <a:cs typeface="Times New Roman" panose="02020603050405020304" pitchFamily="18" charset="0"/>
              </a:rPr>
              <a:t>các</a:t>
            </a:r>
            <a:r>
              <a:rPr lang="en-US" sz="3733" dirty="0">
                <a:solidFill>
                  <a:srgbClr val="002060"/>
                </a:solidFill>
                <a:latin typeface="Lobster" panose="00000500000000000000" pitchFamily="2" charset="0"/>
                <a:cs typeface="Times New Roman" panose="02020603050405020304" pitchFamily="18" charset="0"/>
              </a:rPr>
              <a:t> </a:t>
            </a:r>
            <a:r>
              <a:rPr lang="en-US" sz="3733" dirty="0" err="1">
                <a:solidFill>
                  <a:srgbClr val="002060"/>
                </a:solidFill>
                <a:latin typeface="Lobster" panose="00000500000000000000" pitchFamily="2" charset="0"/>
                <a:cs typeface="Times New Roman" panose="02020603050405020304" pitchFamily="18" charset="0"/>
              </a:rPr>
              <a:t>bạn</a:t>
            </a:r>
            <a:r>
              <a:rPr lang="en-US" sz="3733" dirty="0">
                <a:solidFill>
                  <a:srgbClr val="002060"/>
                </a:solidFill>
                <a:latin typeface="Lobster" panose="00000500000000000000" pitchFamily="2" charset="0"/>
                <a:cs typeface="Times New Roman" panose="02020603050405020304" pitchFamily="18" charset="0"/>
              </a:rPr>
              <a:t> </a:t>
            </a:r>
            <a:r>
              <a:rPr lang="en-US" sz="3733" dirty="0" err="1">
                <a:solidFill>
                  <a:srgbClr val="002060"/>
                </a:solidFill>
                <a:latin typeface="Lobster" panose="00000500000000000000" pitchFamily="2" charset="0"/>
                <a:cs typeface="Times New Roman" panose="02020603050405020304" pitchFamily="18" charset="0"/>
              </a:rPr>
              <a:t>em</a:t>
            </a:r>
            <a:r>
              <a:rPr lang="en-US" sz="3733" dirty="0">
                <a:solidFill>
                  <a:srgbClr val="002060"/>
                </a:solidFill>
                <a:latin typeface="Lobster" panose="00000500000000000000" pitchFamily="2" charset="0"/>
                <a:cs typeface="Times New Roman" panose="02020603050405020304" pitchFamily="18" charset="0"/>
              </a:rPr>
              <a:t> </a:t>
            </a:r>
            <a:r>
              <a:rPr lang="en-US" sz="3733" dirty="0" err="1">
                <a:solidFill>
                  <a:srgbClr val="002060"/>
                </a:solidFill>
                <a:latin typeface="Lobster" panose="00000500000000000000" pitchFamily="2" charset="0"/>
                <a:cs typeface="Times New Roman" panose="02020603050405020304" pitchFamily="18" charset="0"/>
              </a:rPr>
              <a:t>thấy</a:t>
            </a:r>
            <a:r>
              <a:rPr lang="en-US" sz="3733" dirty="0">
                <a:solidFill>
                  <a:srgbClr val="002060"/>
                </a:solidFill>
                <a:latin typeface="Lobster" panose="00000500000000000000" pitchFamily="2" charset="0"/>
                <a:cs typeface="Times New Roman" panose="02020603050405020304" pitchFamily="18" charset="0"/>
              </a:rPr>
              <a:t> </a:t>
            </a:r>
            <a:r>
              <a:rPr lang="en-US" sz="3733" dirty="0" err="1">
                <a:solidFill>
                  <a:srgbClr val="002060"/>
                </a:solidFill>
                <a:latin typeface="Lobster" panose="00000500000000000000" pitchFamily="2" charset="0"/>
                <a:cs typeface="Times New Roman" panose="02020603050405020304" pitchFamily="18" charset="0"/>
              </a:rPr>
              <a:t>thế</a:t>
            </a:r>
            <a:r>
              <a:rPr lang="en-US" sz="3733" dirty="0">
                <a:solidFill>
                  <a:srgbClr val="002060"/>
                </a:solidFill>
                <a:latin typeface="Lobster" panose="00000500000000000000" pitchFamily="2" charset="0"/>
                <a:cs typeface="Times New Roman" panose="02020603050405020304" pitchFamily="18" charset="0"/>
              </a:rPr>
              <a:t> </a:t>
            </a:r>
            <a:r>
              <a:rPr lang="en-US" sz="3733" dirty="0" err="1">
                <a:solidFill>
                  <a:srgbClr val="002060"/>
                </a:solidFill>
                <a:latin typeface="Lobster" panose="00000500000000000000" pitchFamily="2" charset="0"/>
                <a:cs typeface="Times New Roman" panose="02020603050405020304" pitchFamily="18" charset="0"/>
              </a:rPr>
              <a:t>nào</a:t>
            </a:r>
            <a:r>
              <a:rPr lang="en-US" sz="3733" dirty="0">
                <a:solidFill>
                  <a:srgbClr val="002060"/>
                </a:solidFill>
                <a:latin typeface="Lobster" panose="00000500000000000000" pitchFamily="2" charset="0"/>
                <a:cs typeface="Times New Roman" panose="02020603050405020304" pitchFamily="18" charset="0"/>
              </a:rPr>
              <a:t>?</a:t>
            </a:r>
            <a:endParaRPr sz="3733" dirty="0">
              <a:solidFill>
                <a:srgbClr val="002060"/>
              </a:solidFill>
              <a:latin typeface="Lobster" panose="00000500000000000000" pitchFamily="2" charset="0"/>
              <a:cs typeface="Times New Roman" panose="02020603050405020304" pitchFamily="18" charset="0"/>
            </a:endParaRPr>
          </a:p>
        </p:txBody>
      </p:sp>
      <p:grpSp>
        <p:nvGrpSpPr>
          <p:cNvPr id="251" name="Google Shape;332;p20">
            <a:extLst>
              <a:ext uri="{FF2B5EF4-FFF2-40B4-BE49-F238E27FC236}">
                <a16:creationId xmlns:a16="http://schemas.microsoft.com/office/drawing/2014/main" id="{D43A2A6B-B671-41F2-93F7-32A24910FED2}"/>
              </a:ext>
            </a:extLst>
          </p:cNvPr>
          <p:cNvGrpSpPr/>
          <p:nvPr/>
        </p:nvGrpSpPr>
        <p:grpSpPr>
          <a:xfrm>
            <a:off x="8808211" y="3146597"/>
            <a:ext cx="2445428" cy="3615519"/>
            <a:chOff x="6557130" y="2325091"/>
            <a:chExt cx="1834071" cy="2711639"/>
          </a:xfrm>
        </p:grpSpPr>
        <p:sp>
          <p:nvSpPr>
            <p:cNvPr id="252" name="Google Shape;333;p20">
              <a:extLst>
                <a:ext uri="{FF2B5EF4-FFF2-40B4-BE49-F238E27FC236}">
                  <a16:creationId xmlns:a16="http://schemas.microsoft.com/office/drawing/2014/main" id="{DBC1EDE3-370D-41DC-A21D-3FD9643B0C5C}"/>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334;p20">
              <a:extLst>
                <a:ext uri="{FF2B5EF4-FFF2-40B4-BE49-F238E27FC236}">
                  <a16:creationId xmlns:a16="http://schemas.microsoft.com/office/drawing/2014/main" id="{7A0450FF-662F-47FB-94DF-ABB8EDB22F46}"/>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335;p20">
              <a:extLst>
                <a:ext uri="{FF2B5EF4-FFF2-40B4-BE49-F238E27FC236}">
                  <a16:creationId xmlns:a16="http://schemas.microsoft.com/office/drawing/2014/main" id="{933192FF-4B51-4229-AEAA-043876167757}"/>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336;p20">
              <a:extLst>
                <a:ext uri="{FF2B5EF4-FFF2-40B4-BE49-F238E27FC236}">
                  <a16:creationId xmlns:a16="http://schemas.microsoft.com/office/drawing/2014/main" id="{51953F52-F549-4DFD-861A-0F62CB703183}"/>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337;p20">
              <a:extLst>
                <a:ext uri="{FF2B5EF4-FFF2-40B4-BE49-F238E27FC236}">
                  <a16:creationId xmlns:a16="http://schemas.microsoft.com/office/drawing/2014/main" id="{C80CF395-2141-4B47-A010-586788B961A5}"/>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338;p20">
              <a:extLst>
                <a:ext uri="{FF2B5EF4-FFF2-40B4-BE49-F238E27FC236}">
                  <a16:creationId xmlns:a16="http://schemas.microsoft.com/office/drawing/2014/main" id="{2FBE57D9-3F45-4430-8EF6-CAE0A89A19D9}"/>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339;p20">
              <a:extLst>
                <a:ext uri="{FF2B5EF4-FFF2-40B4-BE49-F238E27FC236}">
                  <a16:creationId xmlns:a16="http://schemas.microsoft.com/office/drawing/2014/main" id="{AA14E304-9893-4FB2-919E-E13299A41576}"/>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340;p20">
              <a:extLst>
                <a:ext uri="{FF2B5EF4-FFF2-40B4-BE49-F238E27FC236}">
                  <a16:creationId xmlns:a16="http://schemas.microsoft.com/office/drawing/2014/main" id="{8C3F6288-3C5F-44BE-A43C-7FB73BE9137A}"/>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341;p20">
              <a:extLst>
                <a:ext uri="{FF2B5EF4-FFF2-40B4-BE49-F238E27FC236}">
                  <a16:creationId xmlns:a16="http://schemas.microsoft.com/office/drawing/2014/main" id="{6BF35A17-FE32-4680-B04A-7C335CCE80DF}"/>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342;p20">
              <a:extLst>
                <a:ext uri="{FF2B5EF4-FFF2-40B4-BE49-F238E27FC236}">
                  <a16:creationId xmlns:a16="http://schemas.microsoft.com/office/drawing/2014/main" id="{4BAEF8C8-31C2-4DDF-9405-3BE72A6B7313}"/>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343;p20">
              <a:extLst>
                <a:ext uri="{FF2B5EF4-FFF2-40B4-BE49-F238E27FC236}">
                  <a16:creationId xmlns:a16="http://schemas.microsoft.com/office/drawing/2014/main" id="{DBFEDD1A-01E1-43FF-BD5A-41B800DC7E37}"/>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344;p20">
              <a:extLst>
                <a:ext uri="{FF2B5EF4-FFF2-40B4-BE49-F238E27FC236}">
                  <a16:creationId xmlns:a16="http://schemas.microsoft.com/office/drawing/2014/main" id="{7BCB7825-AC77-48F9-BA26-FFAAE5C2ABC0}"/>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345;p20">
              <a:extLst>
                <a:ext uri="{FF2B5EF4-FFF2-40B4-BE49-F238E27FC236}">
                  <a16:creationId xmlns:a16="http://schemas.microsoft.com/office/drawing/2014/main" id="{014FC8D9-BD2F-4F6D-9BA1-17D3DEFE6E2B}"/>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346;p20">
              <a:extLst>
                <a:ext uri="{FF2B5EF4-FFF2-40B4-BE49-F238E27FC236}">
                  <a16:creationId xmlns:a16="http://schemas.microsoft.com/office/drawing/2014/main" id="{966C1CC9-55EF-4205-AE3B-0555A7662A6F}"/>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347;p20">
              <a:extLst>
                <a:ext uri="{FF2B5EF4-FFF2-40B4-BE49-F238E27FC236}">
                  <a16:creationId xmlns:a16="http://schemas.microsoft.com/office/drawing/2014/main" id="{471FD9EA-CAB3-4D94-86FB-59847047FFAF}"/>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348;p20">
              <a:extLst>
                <a:ext uri="{FF2B5EF4-FFF2-40B4-BE49-F238E27FC236}">
                  <a16:creationId xmlns:a16="http://schemas.microsoft.com/office/drawing/2014/main" id="{8E856C2F-46D8-408E-A152-C99934B66BFD}"/>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349;p20">
              <a:extLst>
                <a:ext uri="{FF2B5EF4-FFF2-40B4-BE49-F238E27FC236}">
                  <a16:creationId xmlns:a16="http://schemas.microsoft.com/office/drawing/2014/main" id="{E40B7E92-F4AF-46D1-A259-DD0955513FAB}"/>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350;p20">
              <a:extLst>
                <a:ext uri="{FF2B5EF4-FFF2-40B4-BE49-F238E27FC236}">
                  <a16:creationId xmlns:a16="http://schemas.microsoft.com/office/drawing/2014/main" id="{2CFB25F0-C474-4E3E-9089-293798E83D89}"/>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351;p20">
              <a:extLst>
                <a:ext uri="{FF2B5EF4-FFF2-40B4-BE49-F238E27FC236}">
                  <a16:creationId xmlns:a16="http://schemas.microsoft.com/office/drawing/2014/main" id="{F23B99DE-C253-4CA8-A8E9-29D9F5CD38EA}"/>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352;p20">
              <a:extLst>
                <a:ext uri="{FF2B5EF4-FFF2-40B4-BE49-F238E27FC236}">
                  <a16:creationId xmlns:a16="http://schemas.microsoft.com/office/drawing/2014/main" id="{F2DC5B07-AB1B-48D5-8C3B-09D3A9C39709}"/>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353;p20">
              <a:extLst>
                <a:ext uri="{FF2B5EF4-FFF2-40B4-BE49-F238E27FC236}">
                  <a16:creationId xmlns:a16="http://schemas.microsoft.com/office/drawing/2014/main" id="{615654FC-76E9-42BB-A13A-B4F572157100}"/>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354;p20">
              <a:extLst>
                <a:ext uri="{FF2B5EF4-FFF2-40B4-BE49-F238E27FC236}">
                  <a16:creationId xmlns:a16="http://schemas.microsoft.com/office/drawing/2014/main" id="{FD5CA121-3578-4128-8518-4B94A98AC396}"/>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355;p20">
              <a:extLst>
                <a:ext uri="{FF2B5EF4-FFF2-40B4-BE49-F238E27FC236}">
                  <a16:creationId xmlns:a16="http://schemas.microsoft.com/office/drawing/2014/main" id="{0D263182-D625-4C09-9A44-CD7F90FE8FAD}"/>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356;p20">
              <a:extLst>
                <a:ext uri="{FF2B5EF4-FFF2-40B4-BE49-F238E27FC236}">
                  <a16:creationId xmlns:a16="http://schemas.microsoft.com/office/drawing/2014/main" id="{E1BAD26A-B8A5-4FE2-B7A5-5CA9CE95E02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357;p20">
              <a:extLst>
                <a:ext uri="{FF2B5EF4-FFF2-40B4-BE49-F238E27FC236}">
                  <a16:creationId xmlns:a16="http://schemas.microsoft.com/office/drawing/2014/main" id="{9F3828EB-143E-4ACA-B81D-7858368BD53F}"/>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358;p20">
              <a:extLst>
                <a:ext uri="{FF2B5EF4-FFF2-40B4-BE49-F238E27FC236}">
                  <a16:creationId xmlns:a16="http://schemas.microsoft.com/office/drawing/2014/main" id="{A629CDB4-4306-4FE3-959A-EB5F86AC7C4C}"/>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359;p20">
              <a:extLst>
                <a:ext uri="{FF2B5EF4-FFF2-40B4-BE49-F238E27FC236}">
                  <a16:creationId xmlns:a16="http://schemas.microsoft.com/office/drawing/2014/main" id="{E87470D4-8950-41B6-85F6-1A9C2351F730}"/>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360;p20">
              <a:extLst>
                <a:ext uri="{FF2B5EF4-FFF2-40B4-BE49-F238E27FC236}">
                  <a16:creationId xmlns:a16="http://schemas.microsoft.com/office/drawing/2014/main" id="{7035A06C-FE76-48FC-A5F7-E0075A47EF98}"/>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361;p20">
              <a:extLst>
                <a:ext uri="{FF2B5EF4-FFF2-40B4-BE49-F238E27FC236}">
                  <a16:creationId xmlns:a16="http://schemas.microsoft.com/office/drawing/2014/main" id="{8AD895F2-B601-4587-9909-8A3C517D24CE}"/>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362;p20">
              <a:extLst>
                <a:ext uri="{FF2B5EF4-FFF2-40B4-BE49-F238E27FC236}">
                  <a16:creationId xmlns:a16="http://schemas.microsoft.com/office/drawing/2014/main" id="{6DBD0C19-CB51-4B3A-8F9D-D809A490E555}"/>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363;p20">
              <a:extLst>
                <a:ext uri="{FF2B5EF4-FFF2-40B4-BE49-F238E27FC236}">
                  <a16:creationId xmlns:a16="http://schemas.microsoft.com/office/drawing/2014/main" id="{E16E48EF-40F4-4496-8B3E-E86E11D2F2C0}"/>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364;p20">
              <a:extLst>
                <a:ext uri="{FF2B5EF4-FFF2-40B4-BE49-F238E27FC236}">
                  <a16:creationId xmlns:a16="http://schemas.microsoft.com/office/drawing/2014/main" id="{C617DA2C-0CE5-4BE6-BDDC-C867936F6553}"/>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365;p20">
              <a:extLst>
                <a:ext uri="{FF2B5EF4-FFF2-40B4-BE49-F238E27FC236}">
                  <a16:creationId xmlns:a16="http://schemas.microsoft.com/office/drawing/2014/main" id="{A0FF9150-C76F-4B0E-A997-0173E227B0FC}"/>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366;p20">
              <a:extLst>
                <a:ext uri="{FF2B5EF4-FFF2-40B4-BE49-F238E27FC236}">
                  <a16:creationId xmlns:a16="http://schemas.microsoft.com/office/drawing/2014/main" id="{6346116C-DAD1-4D37-8064-A5E2FBF4C888}"/>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367;p20">
              <a:extLst>
                <a:ext uri="{FF2B5EF4-FFF2-40B4-BE49-F238E27FC236}">
                  <a16:creationId xmlns:a16="http://schemas.microsoft.com/office/drawing/2014/main" id="{74C9B1FB-80BD-42AA-A4D1-C196E5241EA1}"/>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368;p20">
              <a:extLst>
                <a:ext uri="{FF2B5EF4-FFF2-40B4-BE49-F238E27FC236}">
                  <a16:creationId xmlns:a16="http://schemas.microsoft.com/office/drawing/2014/main" id="{B5FEE4E9-7423-41B1-865C-0AB12E1473B8}"/>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369;p20">
              <a:extLst>
                <a:ext uri="{FF2B5EF4-FFF2-40B4-BE49-F238E27FC236}">
                  <a16:creationId xmlns:a16="http://schemas.microsoft.com/office/drawing/2014/main" id="{38FD2FAA-AA87-4D73-AA59-BBC6B71D975A}"/>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370;p20">
              <a:extLst>
                <a:ext uri="{FF2B5EF4-FFF2-40B4-BE49-F238E27FC236}">
                  <a16:creationId xmlns:a16="http://schemas.microsoft.com/office/drawing/2014/main" id="{88DC5958-9A80-496E-A451-64B6E775FA22}"/>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371;p20">
              <a:extLst>
                <a:ext uri="{FF2B5EF4-FFF2-40B4-BE49-F238E27FC236}">
                  <a16:creationId xmlns:a16="http://schemas.microsoft.com/office/drawing/2014/main" id="{AB924B0E-EF66-45D5-A993-C4B27F1575C3}"/>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372;p20">
              <a:extLst>
                <a:ext uri="{FF2B5EF4-FFF2-40B4-BE49-F238E27FC236}">
                  <a16:creationId xmlns:a16="http://schemas.microsoft.com/office/drawing/2014/main" id="{9D14C67A-D62C-4360-9C26-1BA484355097}"/>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373;p20">
              <a:extLst>
                <a:ext uri="{FF2B5EF4-FFF2-40B4-BE49-F238E27FC236}">
                  <a16:creationId xmlns:a16="http://schemas.microsoft.com/office/drawing/2014/main" id="{94E19F92-3960-4FA2-BF67-BBED655393FD}"/>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374;p20">
              <a:extLst>
                <a:ext uri="{FF2B5EF4-FFF2-40B4-BE49-F238E27FC236}">
                  <a16:creationId xmlns:a16="http://schemas.microsoft.com/office/drawing/2014/main" id="{1A03B3EF-8CD9-4FE2-9FD3-F2021CA86B4D}"/>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375;p20">
              <a:extLst>
                <a:ext uri="{FF2B5EF4-FFF2-40B4-BE49-F238E27FC236}">
                  <a16:creationId xmlns:a16="http://schemas.microsoft.com/office/drawing/2014/main" id="{64671851-61F2-4EF9-B4E7-4A8984594F3F}"/>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376;p20">
              <a:extLst>
                <a:ext uri="{FF2B5EF4-FFF2-40B4-BE49-F238E27FC236}">
                  <a16:creationId xmlns:a16="http://schemas.microsoft.com/office/drawing/2014/main" id="{F805161B-432A-4548-B826-DC204839711E}"/>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377;p20">
              <a:extLst>
                <a:ext uri="{FF2B5EF4-FFF2-40B4-BE49-F238E27FC236}">
                  <a16:creationId xmlns:a16="http://schemas.microsoft.com/office/drawing/2014/main" id="{15BEF451-07B4-4E27-BCFD-9DBB750136E2}"/>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378;p20">
              <a:extLst>
                <a:ext uri="{FF2B5EF4-FFF2-40B4-BE49-F238E27FC236}">
                  <a16:creationId xmlns:a16="http://schemas.microsoft.com/office/drawing/2014/main" id="{EDFFF3FB-B5C5-47A6-9B34-E890AB47E96B}"/>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379;p20">
              <a:extLst>
                <a:ext uri="{FF2B5EF4-FFF2-40B4-BE49-F238E27FC236}">
                  <a16:creationId xmlns:a16="http://schemas.microsoft.com/office/drawing/2014/main" id="{987193FA-DBE7-484C-8B16-20F125750799}"/>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380;p20">
              <a:extLst>
                <a:ext uri="{FF2B5EF4-FFF2-40B4-BE49-F238E27FC236}">
                  <a16:creationId xmlns:a16="http://schemas.microsoft.com/office/drawing/2014/main" id="{F74DFBEB-9A8B-4F5A-9B9E-F1D0823A80FB}"/>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81;p20">
              <a:extLst>
                <a:ext uri="{FF2B5EF4-FFF2-40B4-BE49-F238E27FC236}">
                  <a16:creationId xmlns:a16="http://schemas.microsoft.com/office/drawing/2014/main" id="{06B4ECBD-753B-466E-BB74-2FFCDBD3C62B}"/>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82;p20">
              <a:extLst>
                <a:ext uri="{FF2B5EF4-FFF2-40B4-BE49-F238E27FC236}">
                  <a16:creationId xmlns:a16="http://schemas.microsoft.com/office/drawing/2014/main" id="{21DE8810-CD70-481A-AA60-EC1B124F1FD3}"/>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83;p20">
              <a:extLst>
                <a:ext uri="{FF2B5EF4-FFF2-40B4-BE49-F238E27FC236}">
                  <a16:creationId xmlns:a16="http://schemas.microsoft.com/office/drawing/2014/main" id="{4EAFF012-2E66-488C-86B3-3ADA307C244E}"/>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84;p20">
              <a:extLst>
                <a:ext uri="{FF2B5EF4-FFF2-40B4-BE49-F238E27FC236}">
                  <a16:creationId xmlns:a16="http://schemas.microsoft.com/office/drawing/2014/main" id="{B3E66564-6074-4711-9996-3602E992E340}"/>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85;p20">
              <a:extLst>
                <a:ext uri="{FF2B5EF4-FFF2-40B4-BE49-F238E27FC236}">
                  <a16:creationId xmlns:a16="http://schemas.microsoft.com/office/drawing/2014/main" id="{016A96D4-2C02-4535-B972-00E777537DE4}"/>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386;p20">
              <a:extLst>
                <a:ext uri="{FF2B5EF4-FFF2-40B4-BE49-F238E27FC236}">
                  <a16:creationId xmlns:a16="http://schemas.microsoft.com/office/drawing/2014/main" id="{B44D6B77-3808-48F7-ACC0-6B987BA90BD1}"/>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387;p20">
              <a:extLst>
                <a:ext uri="{FF2B5EF4-FFF2-40B4-BE49-F238E27FC236}">
                  <a16:creationId xmlns:a16="http://schemas.microsoft.com/office/drawing/2014/main" id="{2C6BC36A-F351-4EA3-81A0-9851ED0518F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388;p20">
              <a:extLst>
                <a:ext uri="{FF2B5EF4-FFF2-40B4-BE49-F238E27FC236}">
                  <a16:creationId xmlns:a16="http://schemas.microsoft.com/office/drawing/2014/main" id="{5238CCAB-63C3-4E6A-B3B0-5DBF88D87D46}"/>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89;p20">
              <a:extLst>
                <a:ext uri="{FF2B5EF4-FFF2-40B4-BE49-F238E27FC236}">
                  <a16:creationId xmlns:a16="http://schemas.microsoft.com/office/drawing/2014/main" id="{4801312E-57CD-4091-9766-BFE9886416C7}"/>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90;p20">
              <a:extLst>
                <a:ext uri="{FF2B5EF4-FFF2-40B4-BE49-F238E27FC236}">
                  <a16:creationId xmlns:a16="http://schemas.microsoft.com/office/drawing/2014/main" id="{B72B5DD5-61D6-48B7-BED3-EC743AE8C277}"/>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91;p20">
              <a:extLst>
                <a:ext uri="{FF2B5EF4-FFF2-40B4-BE49-F238E27FC236}">
                  <a16:creationId xmlns:a16="http://schemas.microsoft.com/office/drawing/2014/main" id="{DF4C45D7-8589-4039-B645-CF234A28ED6B}"/>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92;p20">
              <a:extLst>
                <a:ext uri="{FF2B5EF4-FFF2-40B4-BE49-F238E27FC236}">
                  <a16:creationId xmlns:a16="http://schemas.microsoft.com/office/drawing/2014/main" id="{21076CA8-F664-4A23-B1FC-A831DAACB063}"/>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93;p20">
              <a:extLst>
                <a:ext uri="{FF2B5EF4-FFF2-40B4-BE49-F238E27FC236}">
                  <a16:creationId xmlns:a16="http://schemas.microsoft.com/office/drawing/2014/main" id="{913C34EA-76FE-483D-AABE-5DB9BDE0548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94;p20">
              <a:extLst>
                <a:ext uri="{FF2B5EF4-FFF2-40B4-BE49-F238E27FC236}">
                  <a16:creationId xmlns:a16="http://schemas.microsoft.com/office/drawing/2014/main" id="{40550CC4-360E-40EB-83C6-73AF417C524E}"/>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95;p20">
              <a:extLst>
                <a:ext uri="{FF2B5EF4-FFF2-40B4-BE49-F238E27FC236}">
                  <a16:creationId xmlns:a16="http://schemas.microsoft.com/office/drawing/2014/main" id="{751B0C54-29B9-45BE-877F-FD3509E258FD}"/>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396;p20">
              <a:extLst>
                <a:ext uri="{FF2B5EF4-FFF2-40B4-BE49-F238E27FC236}">
                  <a16:creationId xmlns:a16="http://schemas.microsoft.com/office/drawing/2014/main" id="{40C3B218-F589-4E90-AE6B-F45C14566FA2}"/>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89265710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51"/>
                                        </p:tgtEl>
                                        <p:attrNameLst>
                                          <p:attrName>r</p:attrName>
                                        </p:attrNameLst>
                                      </p:cBhvr>
                                    </p:animRot>
                                    <p:animRot by="-240000">
                                      <p:cBhvr>
                                        <p:cTn id="10" dur="200" fill="hold">
                                          <p:stCondLst>
                                            <p:cond delay="200"/>
                                          </p:stCondLst>
                                        </p:cTn>
                                        <p:tgtEl>
                                          <p:spTgt spid="251"/>
                                        </p:tgtEl>
                                        <p:attrNameLst>
                                          <p:attrName>r</p:attrName>
                                        </p:attrNameLst>
                                      </p:cBhvr>
                                    </p:animRot>
                                    <p:animRot by="240000">
                                      <p:cBhvr>
                                        <p:cTn id="11" dur="200" fill="hold">
                                          <p:stCondLst>
                                            <p:cond delay="400"/>
                                          </p:stCondLst>
                                        </p:cTn>
                                        <p:tgtEl>
                                          <p:spTgt spid="251"/>
                                        </p:tgtEl>
                                        <p:attrNameLst>
                                          <p:attrName>r</p:attrName>
                                        </p:attrNameLst>
                                      </p:cBhvr>
                                    </p:animRot>
                                    <p:animRot by="-240000">
                                      <p:cBhvr>
                                        <p:cTn id="12" dur="200" fill="hold">
                                          <p:stCondLst>
                                            <p:cond delay="600"/>
                                          </p:stCondLst>
                                        </p:cTn>
                                        <p:tgtEl>
                                          <p:spTgt spid="251"/>
                                        </p:tgtEl>
                                        <p:attrNameLst>
                                          <p:attrName>r</p:attrName>
                                        </p:attrNameLst>
                                      </p:cBhvr>
                                    </p:animRot>
                                    <p:animRot by="120000">
                                      <p:cBhvr>
                                        <p:cTn id="13" dur="200" fill="hold">
                                          <p:stCondLst>
                                            <p:cond delay="800"/>
                                          </p:stCondLst>
                                        </p:cTn>
                                        <p:tgtEl>
                                          <p:spTgt spid="2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Khám</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phá</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52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2764142" y="277945"/>
            <a:ext cx="8879218" cy="864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27"/>
          <p:cNvSpPr txBox="1">
            <a:spLocks noGrp="1"/>
          </p:cNvSpPr>
          <p:nvPr>
            <p:ph type="ctrTitle"/>
          </p:nvPr>
        </p:nvSpPr>
        <p:spPr>
          <a:xfrm rot="-182">
            <a:off x="2994912" y="-27243"/>
            <a:ext cx="8121484" cy="1194400"/>
          </a:xfrm>
          <a:prstGeom prst="rect">
            <a:avLst/>
          </a:prstGeom>
        </p:spPr>
        <p:txBody>
          <a:bodyPr spcFirstLastPara="1" wrap="square" lIns="121900" tIns="121900" rIns="121900" bIns="121900" anchor="b" anchorCtr="0">
            <a:noAutofit/>
          </a:bodyPr>
          <a:lstStyle/>
          <a:p>
            <a:r>
              <a:rPr lang="en-US" sz="4800" dirty="0" err="1">
                <a:ln w="12700">
                  <a:solidFill>
                    <a:sysClr val="windowText" lastClr="000000"/>
                  </a:solidFill>
                </a:ln>
                <a:solidFill>
                  <a:srgbClr val="FF0000"/>
                </a:solidFill>
                <a:latin typeface="+mj-lt"/>
                <a:cs typeface="Times New Roman" panose="02020603050405020304" pitchFamily="18" charset="0"/>
              </a:rPr>
              <a:t>Kết</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nhóm</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theo</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sở</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thích</a:t>
            </a:r>
            <a:endParaRPr lang="en-US" sz="4800" dirty="0">
              <a:ln w="12700">
                <a:solidFill>
                  <a:sysClr val="windowText" lastClr="000000"/>
                </a:solidFill>
              </a:ln>
              <a:solidFill>
                <a:srgbClr val="FF0000"/>
              </a:solidFill>
              <a:latin typeface="+mj-lt"/>
              <a:cs typeface="Times New Roman" panose="02020603050405020304" pitchFamily="18" charset="0"/>
            </a:endParaRPr>
          </a:p>
        </p:txBody>
      </p:sp>
      <p:grpSp>
        <p:nvGrpSpPr>
          <p:cNvPr id="588" name="Google Shape;588;p27"/>
          <p:cNvGrpSpPr/>
          <p:nvPr/>
        </p:nvGrpSpPr>
        <p:grpSpPr>
          <a:xfrm>
            <a:off x="2001275" y="136376"/>
            <a:ext cx="712297" cy="106043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2" name="Group 161">
            <a:extLst>
              <a:ext uri="{FF2B5EF4-FFF2-40B4-BE49-F238E27FC236}">
                <a16:creationId xmlns:a16="http://schemas.microsoft.com/office/drawing/2014/main" id="{D572E49E-0CDF-4353-8F99-0CB417469E1D}"/>
              </a:ext>
            </a:extLst>
          </p:cNvPr>
          <p:cNvGrpSpPr/>
          <p:nvPr/>
        </p:nvGrpSpPr>
        <p:grpSpPr>
          <a:xfrm>
            <a:off x="993419" y="1458053"/>
            <a:ext cx="1109181" cy="1044856"/>
            <a:chOff x="1206989" y="1720465"/>
            <a:chExt cx="831886" cy="783642"/>
          </a:xfrm>
        </p:grpSpPr>
        <p:sp>
          <p:nvSpPr>
            <p:cNvPr id="164" name="Google Shape;1399;p36">
              <a:extLst>
                <a:ext uri="{FF2B5EF4-FFF2-40B4-BE49-F238E27FC236}">
                  <a16:creationId xmlns:a16="http://schemas.microsoft.com/office/drawing/2014/main" id="{B725B493-7CFB-4FF9-B0D5-35F645F1A37A}"/>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400;p36">
              <a:extLst>
                <a:ext uri="{FF2B5EF4-FFF2-40B4-BE49-F238E27FC236}">
                  <a16:creationId xmlns:a16="http://schemas.microsoft.com/office/drawing/2014/main" id="{5125AFAA-77AB-4D3C-8B78-283BF7D19C6E}"/>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401;p36">
              <a:extLst>
                <a:ext uri="{FF2B5EF4-FFF2-40B4-BE49-F238E27FC236}">
                  <a16:creationId xmlns:a16="http://schemas.microsoft.com/office/drawing/2014/main" id="{2D647F57-99AF-494B-8C30-07F2E8C5F860}"/>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02;p36">
              <a:extLst>
                <a:ext uri="{FF2B5EF4-FFF2-40B4-BE49-F238E27FC236}">
                  <a16:creationId xmlns:a16="http://schemas.microsoft.com/office/drawing/2014/main" id="{E2F6A1FF-F5C9-4F53-9B04-61EAB978F55B}"/>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03;p36">
              <a:extLst>
                <a:ext uri="{FF2B5EF4-FFF2-40B4-BE49-F238E27FC236}">
                  <a16:creationId xmlns:a16="http://schemas.microsoft.com/office/drawing/2014/main" id="{691A7DDF-C414-41AA-BA56-F4CFF274DA9F}"/>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04;p36">
              <a:extLst>
                <a:ext uri="{FF2B5EF4-FFF2-40B4-BE49-F238E27FC236}">
                  <a16:creationId xmlns:a16="http://schemas.microsoft.com/office/drawing/2014/main" id="{DAEA1AD1-24BC-42BB-87D7-FBF4E37C5FD2}"/>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05;p36">
              <a:extLst>
                <a:ext uri="{FF2B5EF4-FFF2-40B4-BE49-F238E27FC236}">
                  <a16:creationId xmlns:a16="http://schemas.microsoft.com/office/drawing/2014/main" id="{E4E54C96-92BA-4D52-9783-45FD0B5214A2}"/>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06;p36">
              <a:extLst>
                <a:ext uri="{FF2B5EF4-FFF2-40B4-BE49-F238E27FC236}">
                  <a16:creationId xmlns:a16="http://schemas.microsoft.com/office/drawing/2014/main" id="{9C022637-330D-4716-9FF9-14EFD4FA9CF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07;p36">
              <a:extLst>
                <a:ext uri="{FF2B5EF4-FFF2-40B4-BE49-F238E27FC236}">
                  <a16:creationId xmlns:a16="http://schemas.microsoft.com/office/drawing/2014/main" id="{FBAB3635-4F09-4BC0-A25D-ACF9B2589276}"/>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08;p36">
              <a:extLst>
                <a:ext uri="{FF2B5EF4-FFF2-40B4-BE49-F238E27FC236}">
                  <a16:creationId xmlns:a16="http://schemas.microsoft.com/office/drawing/2014/main" id="{E0D309C3-FC99-4939-9892-93D6545B4C7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09;p36">
              <a:extLst>
                <a:ext uri="{FF2B5EF4-FFF2-40B4-BE49-F238E27FC236}">
                  <a16:creationId xmlns:a16="http://schemas.microsoft.com/office/drawing/2014/main" id="{6BE8904D-1474-4D02-B5B2-34C8544952F5}"/>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10;p36">
              <a:extLst>
                <a:ext uri="{FF2B5EF4-FFF2-40B4-BE49-F238E27FC236}">
                  <a16:creationId xmlns:a16="http://schemas.microsoft.com/office/drawing/2014/main" id="{2E9CE2BE-91C9-4056-BE22-6A55B199CB2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11;p36">
              <a:extLst>
                <a:ext uri="{FF2B5EF4-FFF2-40B4-BE49-F238E27FC236}">
                  <a16:creationId xmlns:a16="http://schemas.microsoft.com/office/drawing/2014/main" id="{2D0778C6-7CCC-497F-8A24-4E8DAB6573DA}"/>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12;p36">
              <a:extLst>
                <a:ext uri="{FF2B5EF4-FFF2-40B4-BE49-F238E27FC236}">
                  <a16:creationId xmlns:a16="http://schemas.microsoft.com/office/drawing/2014/main" id="{0F07757F-4771-4C94-814C-C19881C0A96B}"/>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13;p36">
              <a:extLst>
                <a:ext uri="{FF2B5EF4-FFF2-40B4-BE49-F238E27FC236}">
                  <a16:creationId xmlns:a16="http://schemas.microsoft.com/office/drawing/2014/main" id="{5514D4E3-4663-4243-A118-6069EEB07614}"/>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14;p36">
              <a:extLst>
                <a:ext uri="{FF2B5EF4-FFF2-40B4-BE49-F238E27FC236}">
                  <a16:creationId xmlns:a16="http://schemas.microsoft.com/office/drawing/2014/main" id="{8AB9CC4F-700E-472F-8FF2-CE030B7EFA17}"/>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15;p36">
              <a:extLst>
                <a:ext uri="{FF2B5EF4-FFF2-40B4-BE49-F238E27FC236}">
                  <a16:creationId xmlns:a16="http://schemas.microsoft.com/office/drawing/2014/main" id="{3C147219-1E25-4470-8D4E-00F82EB950FF}"/>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16;p36">
              <a:extLst>
                <a:ext uri="{FF2B5EF4-FFF2-40B4-BE49-F238E27FC236}">
                  <a16:creationId xmlns:a16="http://schemas.microsoft.com/office/drawing/2014/main" id="{714BDAF9-7046-4679-9AF7-B97995674981}"/>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17;p36">
              <a:extLst>
                <a:ext uri="{FF2B5EF4-FFF2-40B4-BE49-F238E27FC236}">
                  <a16:creationId xmlns:a16="http://schemas.microsoft.com/office/drawing/2014/main" id="{236DF9EE-61E6-4943-96D4-4F110908AA68}"/>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18;p36">
              <a:extLst>
                <a:ext uri="{FF2B5EF4-FFF2-40B4-BE49-F238E27FC236}">
                  <a16:creationId xmlns:a16="http://schemas.microsoft.com/office/drawing/2014/main" id="{D3E6E3D0-F3F7-4D37-A861-923C525F193B}"/>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6" name="Google Shape;1466;p36">
            <a:extLst>
              <a:ext uri="{FF2B5EF4-FFF2-40B4-BE49-F238E27FC236}">
                <a16:creationId xmlns:a16="http://schemas.microsoft.com/office/drawing/2014/main" id="{6C67092C-9299-4E3C-883C-3CC3509F1790}"/>
              </a:ext>
            </a:extLst>
          </p:cNvPr>
          <p:cNvSpPr txBox="1">
            <a:spLocks/>
          </p:cNvSpPr>
          <p:nvPr/>
        </p:nvSpPr>
        <p:spPr>
          <a:xfrm flipH="1">
            <a:off x="2052758" y="2161710"/>
            <a:ext cx="10086356" cy="58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en-US" sz="2800" b="1" kern="0" dirty="0" err="1">
                <a:solidFill>
                  <a:srgbClr val="002060"/>
                </a:solidFill>
                <a:latin typeface="+mj-lt"/>
                <a:ea typeface="Cambria" panose="02040503050406030204" pitchFamily="18" charset="0"/>
                <a:cs typeface="Times New Roman" panose="02020603050405020304" pitchFamily="18" charset="0"/>
              </a:rPr>
              <a:t>Chọn</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sở</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thích</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của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em</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để</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ghi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hoặc</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vẽ</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vào</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khoảng</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giữa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ngôi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sao</a:t>
            </a:r>
            <a:endParaRPr lang="vi-VN" sz="2800" b="1" kern="0" dirty="0">
              <a:solidFill>
                <a:srgbClr val="002060"/>
              </a:solidFill>
              <a:latin typeface="+mj-lt"/>
              <a:ea typeface="Cambria" panose="02040503050406030204" pitchFamily="18" charset="0"/>
              <a:cs typeface="Times New Roman" panose="02020603050405020304" pitchFamily="18" charset="0"/>
            </a:endParaRPr>
          </a:p>
        </p:txBody>
      </p:sp>
      <p:grpSp>
        <p:nvGrpSpPr>
          <p:cNvPr id="217" name="Group 216">
            <a:extLst>
              <a:ext uri="{FF2B5EF4-FFF2-40B4-BE49-F238E27FC236}">
                <a16:creationId xmlns:a16="http://schemas.microsoft.com/office/drawing/2014/main" id="{2E9BAE00-A69F-4E4C-935C-49087279BA66}"/>
              </a:ext>
            </a:extLst>
          </p:cNvPr>
          <p:cNvGrpSpPr/>
          <p:nvPr/>
        </p:nvGrpSpPr>
        <p:grpSpPr>
          <a:xfrm>
            <a:off x="1062045" y="2652269"/>
            <a:ext cx="1109181" cy="1044856"/>
            <a:chOff x="1206989" y="1720465"/>
            <a:chExt cx="831886" cy="783642"/>
          </a:xfrm>
        </p:grpSpPr>
        <p:sp>
          <p:nvSpPr>
            <p:cNvPr id="218" name="Google Shape;1399;p36">
              <a:extLst>
                <a:ext uri="{FF2B5EF4-FFF2-40B4-BE49-F238E27FC236}">
                  <a16:creationId xmlns:a16="http://schemas.microsoft.com/office/drawing/2014/main" id="{60BF61D0-C414-4C7D-A875-307236FBA447}"/>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00;p36">
              <a:extLst>
                <a:ext uri="{FF2B5EF4-FFF2-40B4-BE49-F238E27FC236}">
                  <a16:creationId xmlns:a16="http://schemas.microsoft.com/office/drawing/2014/main" id="{8AF9C82F-E567-4DAA-B775-044EE037DA2B}"/>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01;p36">
              <a:extLst>
                <a:ext uri="{FF2B5EF4-FFF2-40B4-BE49-F238E27FC236}">
                  <a16:creationId xmlns:a16="http://schemas.microsoft.com/office/drawing/2014/main" id="{C84BEAA5-5CAD-4B5C-B596-3B436687BBA1}"/>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402;p36">
              <a:extLst>
                <a:ext uri="{FF2B5EF4-FFF2-40B4-BE49-F238E27FC236}">
                  <a16:creationId xmlns:a16="http://schemas.microsoft.com/office/drawing/2014/main" id="{BEBAA12F-35D3-421E-8F8B-4F5631C43097}"/>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403;p36">
              <a:extLst>
                <a:ext uri="{FF2B5EF4-FFF2-40B4-BE49-F238E27FC236}">
                  <a16:creationId xmlns:a16="http://schemas.microsoft.com/office/drawing/2014/main" id="{B5A8F025-9C9A-4E14-A7E3-536CD5C44DE9}"/>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404;p36">
              <a:extLst>
                <a:ext uri="{FF2B5EF4-FFF2-40B4-BE49-F238E27FC236}">
                  <a16:creationId xmlns:a16="http://schemas.microsoft.com/office/drawing/2014/main" id="{C2B22F4F-CCA0-4618-87CB-23E15798074E}"/>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405;p36">
              <a:extLst>
                <a:ext uri="{FF2B5EF4-FFF2-40B4-BE49-F238E27FC236}">
                  <a16:creationId xmlns:a16="http://schemas.microsoft.com/office/drawing/2014/main" id="{65EF2E90-5C84-4C8E-BA0C-E3A60AE31534}"/>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406;p36">
              <a:extLst>
                <a:ext uri="{FF2B5EF4-FFF2-40B4-BE49-F238E27FC236}">
                  <a16:creationId xmlns:a16="http://schemas.microsoft.com/office/drawing/2014/main" id="{8231925A-BAF5-4E62-B76C-21A269580CD6}"/>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407;p36">
              <a:extLst>
                <a:ext uri="{FF2B5EF4-FFF2-40B4-BE49-F238E27FC236}">
                  <a16:creationId xmlns:a16="http://schemas.microsoft.com/office/drawing/2014/main" id="{8AB8E588-4B67-405E-B14C-543C3A6BAB55}"/>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408;p36">
              <a:extLst>
                <a:ext uri="{FF2B5EF4-FFF2-40B4-BE49-F238E27FC236}">
                  <a16:creationId xmlns:a16="http://schemas.microsoft.com/office/drawing/2014/main" id="{DC693D30-65C1-4705-9AE9-9EF99ABC684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409;p36">
              <a:extLst>
                <a:ext uri="{FF2B5EF4-FFF2-40B4-BE49-F238E27FC236}">
                  <a16:creationId xmlns:a16="http://schemas.microsoft.com/office/drawing/2014/main" id="{89E64842-12A3-4B0F-AF57-483DF43DDA54}"/>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410;p36">
              <a:extLst>
                <a:ext uri="{FF2B5EF4-FFF2-40B4-BE49-F238E27FC236}">
                  <a16:creationId xmlns:a16="http://schemas.microsoft.com/office/drawing/2014/main" id="{A15674FB-7A57-40D8-8479-13DFAB40081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411;p36">
              <a:extLst>
                <a:ext uri="{FF2B5EF4-FFF2-40B4-BE49-F238E27FC236}">
                  <a16:creationId xmlns:a16="http://schemas.microsoft.com/office/drawing/2014/main" id="{58DB7F8E-1B15-4937-A687-B206A5E07435}"/>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412;p36">
              <a:extLst>
                <a:ext uri="{FF2B5EF4-FFF2-40B4-BE49-F238E27FC236}">
                  <a16:creationId xmlns:a16="http://schemas.microsoft.com/office/drawing/2014/main" id="{9E914807-80DB-4A20-961C-E60BB7E4C089}"/>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413;p36">
              <a:extLst>
                <a:ext uri="{FF2B5EF4-FFF2-40B4-BE49-F238E27FC236}">
                  <a16:creationId xmlns:a16="http://schemas.microsoft.com/office/drawing/2014/main" id="{23435DD0-AE59-4469-81B5-88FCDE398AB2}"/>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414;p36">
              <a:extLst>
                <a:ext uri="{FF2B5EF4-FFF2-40B4-BE49-F238E27FC236}">
                  <a16:creationId xmlns:a16="http://schemas.microsoft.com/office/drawing/2014/main" id="{384E3459-A9F1-4E90-A66A-95EBC39A0B82}"/>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415;p36">
              <a:extLst>
                <a:ext uri="{FF2B5EF4-FFF2-40B4-BE49-F238E27FC236}">
                  <a16:creationId xmlns:a16="http://schemas.microsoft.com/office/drawing/2014/main" id="{51D2EE47-8F98-4A37-AE53-C1AAE0DE6035}"/>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416;p36">
              <a:extLst>
                <a:ext uri="{FF2B5EF4-FFF2-40B4-BE49-F238E27FC236}">
                  <a16:creationId xmlns:a16="http://schemas.microsoft.com/office/drawing/2014/main" id="{8B6462E3-956D-4A91-A1D5-A258FFA288AA}"/>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417;p36">
              <a:extLst>
                <a:ext uri="{FF2B5EF4-FFF2-40B4-BE49-F238E27FC236}">
                  <a16:creationId xmlns:a16="http://schemas.microsoft.com/office/drawing/2014/main" id="{F9A72ABB-B81A-4402-BA8D-1BC7334F4509}"/>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418;p36">
              <a:extLst>
                <a:ext uri="{FF2B5EF4-FFF2-40B4-BE49-F238E27FC236}">
                  <a16:creationId xmlns:a16="http://schemas.microsoft.com/office/drawing/2014/main" id="{8E40BD5F-3383-4180-8243-CE444E0F6DE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8" name="Google Shape;1466;p36">
            <a:extLst>
              <a:ext uri="{FF2B5EF4-FFF2-40B4-BE49-F238E27FC236}">
                <a16:creationId xmlns:a16="http://schemas.microsoft.com/office/drawing/2014/main" id="{9F549490-2B5D-4EDE-9603-9FA38F15AF76}"/>
              </a:ext>
            </a:extLst>
          </p:cNvPr>
          <p:cNvSpPr txBox="1">
            <a:spLocks/>
          </p:cNvSpPr>
          <p:nvPr/>
        </p:nvSpPr>
        <p:spPr>
          <a:xfrm flipH="1">
            <a:off x="1978037" y="2955558"/>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Tìm</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cùng</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và</a:t>
            </a:r>
            <a:r>
              <a:rPr lang="en-US" sz="2800" b="1" dirty="0">
                <a:solidFill>
                  <a:srgbClr val="002060"/>
                </a:solidFill>
                <a:latin typeface="+mj-lt"/>
              </a:rPr>
              <a:t> </a:t>
            </a:r>
            <a:r>
              <a:rPr lang="en-US" sz="2800" b="1" dirty="0" err="1">
                <a:solidFill>
                  <a:srgbClr val="002060"/>
                </a:solidFill>
                <a:latin typeface="+mj-lt"/>
              </a:rPr>
              <a:t>kết</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theo</a:t>
            </a:r>
            <a:r>
              <a:rPr lang="en-US" sz="2800" b="1" dirty="0">
                <a:solidFill>
                  <a:srgbClr val="002060"/>
                </a:solidFill>
                <a:latin typeface="+mj-lt"/>
              </a:rPr>
              <a:t> </a:t>
            </a:r>
            <a:r>
              <a:rPr lang="en-US" sz="2800" b="1" dirty="0" err="1">
                <a:solidFill>
                  <a:srgbClr val="002060"/>
                </a:solidFill>
                <a:latin typeface="+mj-lt"/>
              </a:rPr>
              <a:t>nhóm</a:t>
            </a:r>
            <a:endParaRPr lang="en-US" sz="2800" b="1" dirty="0">
              <a:solidFill>
                <a:srgbClr val="002060"/>
              </a:solidFill>
              <a:latin typeface="+mj-lt"/>
            </a:endParaRPr>
          </a:p>
        </p:txBody>
      </p:sp>
      <p:pic>
        <p:nvPicPr>
          <p:cNvPr id="7" name="Picture 6">
            <a:extLst>
              <a:ext uri="{FF2B5EF4-FFF2-40B4-BE49-F238E27FC236}">
                <a16:creationId xmlns:a16="http://schemas.microsoft.com/office/drawing/2014/main" id="{65C43882-3ABC-4595-BDA0-FF0DB7299B05}"/>
              </a:ext>
            </a:extLst>
          </p:cNvPr>
          <p:cNvPicPr>
            <a:picLocks noChangeAspect="1"/>
          </p:cNvPicPr>
          <p:nvPr/>
        </p:nvPicPr>
        <p:blipFill>
          <a:blip r:embed="rId3"/>
          <a:stretch>
            <a:fillRect/>
          </a:stretch>
        </p:blipFill>
        <p:spPr>
          <a:xfrm>
            <a:off x="3385820" y="3535958"/>
            <a:ext cx="6693958" cy="2134553"/>
          </a:xfrm>
          <a:prstGeom prst="rect">
            <a:avLst/>
          </a:prstGeom>
        </p:spPr>
      </p:pic>
      <p:grpSp>
        <p:nvGrpSpPr>
          <p:cNvPr id="239" name="Group 238">
            <a:extLst>
              <a:ext uri="{FF2B5EF4-FFF2-40B4-BE49-F238E27FC236}">
                <a16:creationId xmlns:a16="http://schemas.microsoft.com/office/drawing/2014/main" id="{27B63AD1-D902-466C-9978-46226F677BAD}"/>
              </a:ext>
            </a:extLst>
          </p:cNvPr>
          <p:cNvGrpSpPr/>
          <p:nvPr/>
        </p:nvGrpSpPr>
        <p:grpSpPr>
          <a:xfrm>
            <a:off x="968091" y="5711438"/>
            <a:ext cx="1109181" cy="1044856"/>
            <a:chOff x="1206989" y="1720465"/>
            <a:chExt cx="831886" cy="783642"/>
          </a:xfrm>
        </p:grpSpPr>
        <p:sp>
          <p:nvSpPr>
            <p:cNvPr id="240" name="Google Shape;1399;p36">
              <a:extLst>
                <a:ext uri="{FF2B5EF4-FFF2-40B4-BE49-F238E27FC236}">
                  <a16:creationId xmlns:a16="http://schemas.microsoft.com/office/drawing/2014/main" id="{47A531FD-3EAD-401A-BA2A-3C1E601AE603}"/>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400;p36">
              <a:extLst>
                <a:ext uri="{FF2B5EF4-FFF2-40B4-BE49-F238E27FC236}">
                  <a16:creationId xmlns:a16="http://schemas.microsoft.com/office/drawing/2014/main" id="{1FC77776-A37F-49CB-A101-E5B41FC12646}"/>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401;p36">
              <a:extLst>
                <a:ext uri="{FF2B5EF4-FFF2-40B4-BE49-F238E27FC236}">
                  <a16:creationId xmlns:a16="http://schemas.microsoft.com/office/drawing/2014/main" id="{F1F973CB-B41A-4938-A79F-1364C64E41A9}"/>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402;p36">
              <a:extLst>
                <a:ext uri="{FF2B5EF4-FFF2-40B4-BE49-F238E27FC236}">
                  <a16:creationId xmlns:a16="http://schemas.microsoft.com/office/drawing/2014/main" id="{4696A2F7-2396-44A2-B73D-7B57C86F50C1}"/>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403;p36">
              <a:extLst>
                <a:ext uri="{FF2B5EF4-FFF2-40B4-BE49-F238E27FC236}">
                  <a16:creationId xmlns:a16="http://schemas.microsoft.com/office/drawing/2014/main" id="{2D9A82EA-BCDB-434C-B5D8-C859BD3FC00D}"/>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404;p36">
              <a:extLst>
                <a:ext uri="{FF2B5EF4-FFF2-40B4-BE49-F238E27FC236}">
                  <a16:creationId xmlns:a16="http://schemas.microsoft.com/office/drawing/2014/main" id="{819F067D-4C3E-44D6-91E8-23A06A74CBB1}"/>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405;p36">
              <a:extLst>
                <a:ext uri="{FF2B5EF4-FFF2-40B4-BE49-F238E27FC236}">
                  <a16:creationId xmlns:a16="http://schemas.microsoft.com/office/drawing/2014/main" id="{B4C54BEB-B55B-48ED-BBED-39AADDFF1C05}"/>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406;p36">
              <a:extLst>
                <a:ext uri="{FF2B5EF4-FFF2-40B4-BE49-F238E27FC236}">
                  <a16:creationId xmlns:a16="http://schemas.microsoft.com/office/drawing/2014/main" id="{032CDDF8-2419-4EA0-ABA4-71A9BBC4979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407;p36">
              <a:extLst>
                <a:ext uri="{FF2B5EF4-FFF2-40B4-BE49-F238E27FC236}">
                  <a16:creationId xmlns:a16="http://schemas.microsoft.com/office/drawing/2014/main" id="{9218866C-8641-4A06-A49F-193EC9F0CA18}"/>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408;p36">
              <a:extLst>
                <a:ext uri="{FF2B5EF4-FFF2-40B4-BE49-F238E27FC236}">
                  <a16:creationId xmlns:a16="http://schemas.microsoft.com/office/drawing/2014/main" id="{596174C7-3EC1-4711-A538-7FC9CB4A67B9}"/>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409;p36">
              <a:extLst>
                <a:ext uri="{FF2B5EF4-FFF2-40B4-BE49-F238E27FC236}">
                  <a16:creationId xmlns:a16="http://schemas.microsoft.com/office/drawing/2014/main" id="{80BB6542-0848-4516-91F6-055D20B73C37}"/>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410;p36">
              <a:extLst>
                <a:ext uri="{FF2B5EF4-FFF2-40B4-BE49-F238E27FC236}">
                  <a16:creationId xmlns:a16="http://schemas.microsoft.com/office/drawing/2014/main" id="{DC49DC27-B428-4C5E-8FC0-BA5200B6879C}"/>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411;p36">
              <a:extLst>
                <a:ext uri="{FF2B5EF4-FFF2-40B4-BE49-F238E27FC236}">
                  <a16:creationId xmlns:a16="http://schemas.microsoft.com/office/drawing/2014/main" id="{B249D6D5-97F5-4E7E-B4BF-5D723A9DE631}"/>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412;p36">
              <a:extLst>
                <a:ext uri="{FF2B5EF4-FFF2-40B4-BE49-F238E27FC236}">
                  <a16:creationId xmlns:a16="http://schemas.microsoft.com/office/drawing/2014/main" id="{E321DBF3-16E5-4FEB-B24D-D70B2D197883}"/>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413;p36">
              <a:extLst>
                <a:ext uri="{FF2B5EF4-FFF2-40B4-BE49-F238E27FC236}">
                  <a16:creationId xmlns:a16="http://schemas.microsoft.com/office/drawing/2014/main" id="{B471BE3E-3BEC-4E1E-A856-A7A74E19E189}"/>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414;p36">
              <a:extLst>
                <a:ext uri="{FF2B5EF4-FFF2-40B4-BE49-F238E27FC236}">
                  <a16:creationId xmlns:a16="http://schemas.microsoft.com/office/drawing/2014/main" id="{EF38D994-7F0A-40E3-BD02-6E7CDB8D7AA5}"/>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415;p36">
              <a:extLst>
                <a:ext uri="{FF2B5EF4-FFF2-40B4-BE49-F238E27FC236}">
                  <a16:creationId xmlns:a16="http://schemas.microsoft.com/office/drawing/2014/main" id="{981D3AD2-33CF-446D-86E3-C41662F4A00D}"/>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416;p36">
              <a:extLst>
                <a:ext uri="{FF2B5EF4-FFF2-40B4-BE49-F238E27FC236}">
                  <a16:creationId xmlns:a16="http://schemas.microsoft.com/office/drawing/2014/main" id="{10217041-4E83-4D42-A71D-04CD90B018FD}"/>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417;p36">
              <a:extLst>
                <a:ext uri="{FF2B5EF4-FFF2-40B4-BE49-F238E27FC236}">
                  <a16:creationId xmlns:a16="http://schemas.microsoft.com/office/drawing/2014/main" id="{00D917F1-3EDB-4799-967E-D8171E3BF1CE}"/>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418;p36">
              <a:extLst>
                <a:ext uri="{FF2B5EF4-FFF2-40B4-BE49-F238E27FC236}">
                  <a16:creationId xmlns:a16="http://schemas.microsoft.com/office/drawing/2014/main" id="{B4FE5673-A112-4532-98C8-3BA03530E27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60" name="Google Shape;1466;p36">
            <a:extLst>
              <a:ext uri="{FF2B5EF4-FFF2-40B4-BE49-F238E27FC236}">
                <a16:creationId xmlns:a16="http://schemas.microsoft.com/office/drawing/2014/main" id="{CE288890-B037-4C8E-8F3B-851A5B4B43F3}"/>
              </a:ext>
            </a:extLst>
          </p:cNvPr>
          <p:cNvSpPr txBox="1">
            <a:spLocks/>
          </p:cNvSpPr>
          <p:nvPr/>
        </p:nvSpPr>
        <p:spPr>
          <a:xfrm flipH="1">
            <a:off x="1873908" y="6299836"/>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Với</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không</a:t>
            </a:r>
            <a:r>
              <a:rPr lang="en-US" sz="2800" b="1" dirty="0">
                <a:solidFill>
                  <a:srgbClr val="002060"/>
                </a:solidFill>
                <a:latin typeface="+mj-lt"/>
              </a:rPr>
              <a:t> </a:t>
            </a:r>
            <a:r>
              <a:rPr lang="en-US" sz="2800" b="1" dirty="0" err="1">
                <a:solidFill>
                  <a:srgbClr val="002060"/>
                </a:solidFill>
                <a:latin typeface="+mj-lt"/>
              </a:rPr>
              <a:t>trùng</a:t>
            </a:r>
            <a:r>
              <a:rPr lang="en-US" sz="2800" b="1" dirty="0">
                <a:solidFill>
                  <a:srgbClr val="002060"/>
                </a:solidFill>
                <a:latin typeface="+mj-lt"/>
              </a:rPr>
              <a:t> </a:t>
            </a:r>
            <a:r>
              <a:rPr lang="en-US" sz="2800" b="1" dirty="0" err="1">
                <a:solidFill>
                  <a:srgbClr val="002060"/>
                </a:solidFill>
                <a:latin typeface="+mj-lt"/>
              </a:rPr>
              <a:t>với</a:t>
            </a:r>
            <a:r>
              <a:rPr lang="en-US" sz="2800" b="1" dirty="0">
                <a:solidFill>
                  <a:srgbClr val="002060"/>
                </a:solidFill>
                <a:latin typeface="+mj-lt"/>
              </a:rPr>
              <a:t> ai </a:t>
            </a:r>
            <a:r>
              <a:rPr lang="en-US" sz="2800" b="1" dirty="0" err="1">
                <a:solidFill>
                  <a:srgbClr val="002060"/>
                </a:solidFill>
                <a:latin typeface="+mj-lt"/>
              </a:rPr>
              <a:t>thì</a:t>
            </a:r>
            <a:r>
              <a:rPr lang="en-US" sz="2800" b="1" dirty="0">
                <a:solidFill>
                  <a:srgbClr val="002060"/>
                </a:solidFill>
                <a:latin typeface="+mj-lt"/>
              </a:rPr>
              <a:t> </a:t>
            </a:r>
            <a:r>
              <a:rPr lang="en-US" sz="2800" b="1" dirty="0" err="1">
                <a:solidFill>
                  <a:srgbClr val="002060"/>
                </a:solidFill>
                <a:latin typeface="+mj-lt"/>
              </a:rPr>
              <a:t>vào</a:t>
            </a:r>
            <a:r>
              <a:rPr lang="en-US" sz="2800" b="1" dirty="0">
                <a:solidFill>
                  <a:srgbClr val="002060"/>
                </a:solidFill>
                <a:latin typeface="+mj-lt"/>
              </a:rPr>
              <a:t> </a:t>
            </a:r>
            <a:r>
              <a:rPr lang="en-US" sz="2800" b="1" dirty="0" err="1">
                <a:solidFill>
                  <a:srgbClr val="002060"/>
                </a:solidFill>
                <a:latin typeface="+mj-lt"/>
              </a:rPr>
              <a:t>nhóm</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độc</a:t>
            </a:r>
            <a:r>
              <a:rPr lang="en-US" sz="2800" b="1" dirty="0">
                <a:solidFill>
                  <a:srgbClr val="002060"/>
                </a:solidFill>
                <a:latin typeface="+mj-lt"/>
              </a:rPr>
              <a:t> </a:t>
            </a:r>
            <a:r>
              <a:rPr lang="en-US" sz="2800" b="1" dirty="0" err="1">
                <a:solidFill>
                  <a:srgbClr val="002060"/>
                </a:solidFill>
                <a:latin typeface="+mj-lt"/>
              </a:rPr>
              <a:t>đáo</a:t>
            </a:r>
            <a:r>
              <a:rPr lang="en-US" sz="2800" b="1" dirty="0">
                <a:solidFill>
                  <a:srgbClr val="002060"/>
                </a:solidFill>
                <a:latin typeface="+mj-l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arn(inVertical)">
                                      <p:cBhvr>
                                        <p:cTn id="7" dur="500"/>
                                        <p:tgtEl>
                                          <p:spTgt spid="1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6">
                                            <p:txEl>
                                              <p:pRg st="0" end="0"/>
                                            </p:txEl>
                                          </p:spTgt>
                                        </p:tgtEl>
                                        <p:attrNameLst>
                                          <p:attrName>style.visibility</p:attrName>
                                        </p:attrNameLst>
                                      </p:cBhvr>
                                      <p:to>
                                        <p:strVal val="visible"/>
                                      </p:to>
                                    </p:set>
                                    <p:animEffect transition="in" filter="barn(inVertical)">
                                      <p:cBhvr>
                                        <p:cTn id="10" dur="5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wipe(down)">
                                      <p:cBhvr>
                                        <p:cTn id="15" dur="500"/>
                                        <p:tgtEl>
                                          <p:spTgt spid="238"/>
                                        </p:tgtEl>
                                      </p:cBhvr>
                                    </p:animEffect>
                                  </p:childTnLst>
                                </p:cTn>
                              </p:par>
                              <p:par>
                                <p:cTn id="16" presetID="22" presetClass="entr" presetSubtype="4" fill="hold" nodeType="with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wipe(down)">
                                      <p:cBhvr>
                                        <p:cTn id="18" dur="500"/>
                                        <p:tgtEl>
                                          <p:spTgt spid="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0"/>
                                        </p:tgtEl>
                                        <p:attrNameLst>
                                          <p:attrName>style.visibility</p:attrName>
                                        </p:attrNameLst>
                                      </p:cBhvr>
                                      <p:to>
                                        <p:strVal val="visible"/>
                                      </p:to>
                                    </p:set>
                                    <p:animEffect transition="in" filter="wipe(down)">
                                      <p:cBhvr>
                                        <p:cTn id="28" dur="500"/>
                                        <p:tgtEl>
                                          <p:spTgt spid="260"/>
                                        </p:tgtEl>
                                      </p:cBhvr>
                                    </p:animEffect>
                                  </p:childTnLst>
                                </p:cTn>
                              </p:par>
                              <p:par>
                                <p:cTn id="29" presetID="22" presetClass="entr" presetSubtype="4" fill="hold" nodeType="withEffect">
                                  <p:stCondLst>
                                    <p:cond delay="0"/>
                                  </p:stCondLst>
                                  <p:childTnLst>
                                    <p:set>
                                      <p:cBhvr>
                                        <p:cTn id="30" dur="1" fill="hold">
                                          <p:stCondLst>
                                            <p:cond delay="0"/>
                                          </p:stCondLst>
                                        </p:cTn>
                                        <p:tgtEl>
                                          <p:spTgt spid="239"/>
                                        </p:tgtEl>
                                        <p:attrNameLst>
                                          <p:attrName>style.visibility</p:attrName>
                                        </p:attrNameLst>
                                      </p:cBhvr>
                                      <p:to>
                                        <p:strVal val="visible"/>
                                      </p:to>
                                    </p:set>
                                    <p:animEffect transition="in" filter="wipe(down)">
                                      <p:cBhvr>
                                        <p:cTn id="31"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P spid="238" grpId="0"/>
      <p:bldP spid="2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sp>
        <p:nvSpPr>
          <p:cNvPr id="1195" name="Google Shape;1195;p33"/>
          <p:cNvSpPr/>
          <p:nvPr/>
        </p:nvSpPr>
        <p:spPr>
          <a:xfrm>
            <a:off x="3667836" y="334483"/>
            <a:ext cx="5794233" cy="833428"/>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33"/>
          <p:cNvSpPr txBox="1">
            <a:spLocks noGrp="1"/>
          </p:cNvSpPr>
          <p:nvPr>
            <p:ph type="title"/>
          </p:nvPr>
        </p:nvSpPr>
        <p:spPr>
          <a:xfrm>
            <a:off x="3604329" y="342946"/>
            <a:ext cx="5867741" cy="763600"/>
          </a:xfrm>
          <a:prstGeom prst="rect">
            <a:avLst/>
          </a:prstGeom>
        </p:spPr>
        <p:txBody>
          <a:bodyPr spcFirstLastPara="1" wrap="square" lIns="121900" tIns="121900" rIns="121900" bIns="121900" anchor="t" anchorCtr="0">
            <a:noAutofit/>
          </a:bodyPr>
          <a:lstStyle/>
          <a:p>
            <a:r>
              <a:rPr lang="en-US" sz="4000" b="1" dirty="0" err="1">
                <a:ln w="12700">
                  <a:solidFill>
                    <a:sysClr val="windowText" lastClr="000000"/>
                  </a:solidFill>
                </a:ln>
                <a:solidFill>
                  <a:srgbClr val="002060"/>
                </a:solidFill>
                <a:latin typeface="+mj-lt"/>
                <a:cs typeface="Times New Roman" panose="02020603050405020304" pitchFamily="18" charset="0"/>
              </a:rPr>
              <a:t>Kết</a:t>
            </a:r>
            <a:r>
              <a:rPr lang="en-US" sz="4000" b="1" dirty="0">
                <a:ln w="12700">
                  <a:solidFill>
                    <a:sysClr val="windowText" lastClr="000000"/>
                  </a:solidFill>
                </a:ln>
                <a:solidFill>
                  <a:srgbClr val="002060"/>
                </a:solidFill>
                <a:latin typeface="+mj-lt"/>
                <a:cs typeface="Times New Roman" panose="02020603050405020304" pitchFamily="18" charset="0"/>
              </a:rPr>
              <a:t> </a:t>
            </a:r>
            <a:r>
              <a:rPr lang="en-US" sz="4000" b="1" dirty="0" err="1">
                <a:ln w="12700">
                  <a:solidFill>
                    <a:sysClr val="windowText" lastClr="000000"/>
                  </a:solidFill>
                </a:ln>
                <a:solidFill>
                  <a:srgbClr val="002060"/>
                </a:solidFill>
                <a:latin typeface="+mj-lt"/>
                <a:cs typeface="Times New Roman" panose="02020603050405020304" pitchFamily="18" charset="0"/>
              </a:rPr>
              <a:t>luận</a:t>
            </a:r>
            <a:endParaRPr lang="en-US" sz="4000" b="1" dirty="0">
              <a:ln w="12700">
                <a:solidFill>
                  <a:sysClr val="windowText" lastClr="000000"/>
                </a:solidFill>
              </a:ln>
              <a:solidFill>
                <a:srgbClr val="002060"/>
              </a:solidFill>
              <a:latin typeface="+mj-lt"/>
              <a:cs typeface="Times New Roman" panose="02020603050405020304" pitchFamily="18" charset="0"/>
            </a:endParaRPr>
          </a:p>
        </p:txBody>
      </p:sp>
      <p:sp>
        <p:nvSpPr>
          <p:cNvPr id="1252" name="Google Shape;1252;p33"/>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3"/>
          <p:cNvSpPr txBox="1">
            <a:spLocks noGrp="1"/>
          </p:cNvSpPr>
          <p:nvPr>
            <p:ph type="subTitle" idx="1"/>
          </p:nvPr>
        </p:nvSpPr>
        <p:spPr>
          <a:xfrm rot="-302252">
            <a:off x="1931139" y="2830418"/>
            <a:ext cx="6719497" cy="1934684"/>
          </a:xfrm>
          <a:prstGeom prst="rect">
            <a:avLst/>
          </a:prstGeom>
        </p:spPr>
        <p:txBody>
          <a:bodyPr spcFirstLastPara="1" wrap="square" lIns="121900" tIns="121900" rIns="121900" bIns="121900" anchor="ctr" anchorCtr="0">
            <a:noAutofit/>
          </a:bodyPr>
          <a:lstStyle/>
          <a:p>
            <a:pPr marL="0" indent="0" algn="just"/>
            <a:r>
              <a:rPr lang="vi-VN" sz="3200" dirty="0">
                <a:solidFill>
                  <a:srgbClr val="002060"/>
                </a:solidFill>
                <a:latin typeface="Lobster" panose="00000500000000000000" pitchFamily="2" charset="0"/>
                <a:cs typeface="Times New Roman" panose="02020603050405020304" pitchFamily="18" charset="0"/>
              </a:rPr>
              <a:t>Sở thích được thể hiện qua sản phẩm và củng cố bằng các hoạt động và nếu có những người bạn cùng chung sở thích cùng thể hiện hoạt động thì thật vui.</a:t>
            </a:r>
            <a:endParaRPr sz="3200" dirty="0">
              <a:solidFill>
                <a:srgbClr val="002060"/>
              </a:solidFill>
              <a:latin typeface="Lobster" panose="00000500000000000000" pitchFamily="2" charset="0"/>
              <a:cs typeface="Times New Roman" panose="02020603050405020304" pitchFamily="18" charset="0"/>
            </a:endParaRPr>
          </a:p>
        </p:txBody>
      </p:sp>
      <p:sp>
        <p:nvSpPr>
          <p:cNvPr id="1254" name="Google Shape;1254;p33"/>
          <p:cNvSpPr/>
          <p:nvPr/>
        </p:nvSpPr>
        <p:spPr>
          <a:xfrm rot="333202">
            <a:off x="1359279" y="2366259"/>
            <a:ext cx="637484" cy="59138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1" name="Google Shape;332;p20">
            <a:extLst>
              <a:ext uri="{FF2B5EF4-FFF2-40B4-BE49-F238E27FC236}">
                <a16:creationId xmlns:a16="http://schemas.microsoft.com/office/drawing/2014/main" id="{144B97BE-2F98-42BE-B6B4-B44F2A9AA496}"/>
              </a:ext>
            </a:extLst>
          </p:cNvPr>
          <p:cNvGrpSpPr/>
          <p:nvPr/>
        </p:nvGrpSpPr>
        <p:grpSpPr>
          <a:xfrm>
            <a:off x="8808211" y="3146597"/>
            <a:ext cx="2445428" cy="3615519"/>
            <a:chOff x="6557130" y="2325091"/>
            <a:chExt cx="1834071" cy="2711639"/>
          </a:xfrm>
        </p:grpSpPr>
        <p:sp>
          <p:nvSpPr>
            <p:cNvPr id="72" name="Google Shape;333;p20">
              <a:extLst>
                <a:ext uri="{FF2B5EF4-FFF2-40B4-BE49-F238E27FC236}">
                  <a16:creationId xmlns:a16="http://schemas.microsoft.com/office/drawing/2014/main" id="{4A212DBD-EC4F-4E8E-B0C6-1EC920F6F022}"/>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34;p20">
              <a:extLst>
                <a:ext uri="{FF2B5EF4-FFF2-40B4-BE49-F238E27FC236}">
                  <a16:creationId xmlns:a16="http://schemas.microsoft.com/office/drawing/2014/main" id="{084739DF-B7CC-4996-9B50-C51776E23B4C}"/>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35;p20">
              <a:extLst>
                <a:ext uri="{FF2B5EF4-FFF2-40B4-BE49-F238E27FC236}">
                  <a16:creationId xmlns:a16="http://schemas.microsoft.com/office/drawing/2014/main" id="{A7681CC6-5D23-4229-8B83-9E4C4FC94ECC}"/>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36;p20">
              <a:extLst>
                <a:ext uri="{FF2B5EF4-FFF2-40B4-BE49-F238E27FC236}">
                  <a16:creationId xmlns:a16="http://schemas.microsoft.com/office/drawing/2014/main" id="{9B0B680D-0894-4D2C-B2DA-65305BBDC54D}"/>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37;p20">
              <a:extLst>
                <a:ext uri="{FF2B5EF4-FFF2-40B4-BE49-F238E27FC236}">
                  <a16:creationId xmlns:a16="http://schemas.microsoft.com/office/drawing/2014/main" id="{171EE66F-C942-42FD-8E88-E15489895F5C}"/>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38;p20">
              <a:extLst>
                <a:ext uri="{FF2B5EF4-FFF2-40B4-BE49-F238E27FC236}">
                  <a16:creationId xmlns:a16="http://schemas.microsoft.com/office/drawing/2014/main" id="{B1A4C5D3-287B-4EBD-9093-ADF4457E0628}"/>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39;p20">
              <a:extLst>
                <a:ext uri="{FF2B5EF4-FFF2-40B4-BE49-F238E27FC236}">
                  <a16:creationId xmlns:a16="http://schemas.microsoft.com/office/drawing/2014/main" id="{9B961EFD-F47D-49DA-ACD0-60C88D43D7DF}"/>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40;p20">
              <a:extLst>
                <a:ext uri="{FF2B5EF4-FFF2-40B4-BE49-F238E27FC236}">
                  <a16:creationId xmlns:a16="http://schemas.microsoft.com/office/drawing/2014/main" id="{C6778584-375A-41DA-B6A3-AC54A936D977}"/>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41;p20">
              <a:extLst>
                <a:ext uri="{FF2B5EF4-FFF2-40B4-BE49-F238E27FC236}">
                  <a16:creationId xmlns:a16="http://schemas.microsoft.com/office/drawing/2014/main" id="{5D75FF2B-A8C1-4930-A44D-91633F983226}"/>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42;p20">
              <a:extLst>
                <a:ext uri="{FF2B5EF4-FFF2-40B4-BE49-F238E27FC236}">
                  <a16:creationId xmlns:a16="http://schemas.microsoft.com/office/drawing/2014/main" id="{7782C058-1F95-424D-BD6F-611687D18056}"/>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43;p20">
              <a:extLst>
                <a:ext uri="{FF2B5EF4-FFF2-40B4-BE49-F238E27FC236}">
                  <a16:creationId xmlns:a16="http://schemas.microsoft.com/office/drawing/2014/main" id="{1F8502B0-3F1B-4D7D-951D-15EE163AFC71}"/>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44;p20">
              <a:extLst>
                <a:ext uri="{FF2B5EF4-FFF2-40B4-BE49-F238E27FC236}">
                  <a16:creationId xmlns:a16="http://schemas.microsoft.com/office/drawing/2014/main" id="{3C1B5CB6-8396-4131-A1BF-E258FCE8E02D}"/>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45;p20">
              <a:extLst>
                <a:ext uri="{FF2B5EF4-FFF2-40B4-BE49-F238E27FC236}">
                  <a16:creationId xmlns:a16="http://schemas.microsoft.com/office/drawing/2014/main" id="{53B6AFC8-E9EC-4397-8179-78E73C45D129}"/>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46;p20">
              <a:extLst>
                <a:ext uri="{FF2B5EF4-FFF2-40B4-BE49-F238E27FC236}">
                  <a16:creationId xmlns:a16="http://schemas.microsoft.com/office/drawing/2014/main" id="{2AF922D6-28BE-4343-A422-645731CA1C86}"/>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47;p20">
              <a:extLst>
                <a:ext uri="{FF2B5EF4-FFF2-40B4-BE49-F238E27FC236}">
                  <a16:creationId xmlns:a16="http://schemas.microsoft.com/office/drawing/2014/main" id="{5940414F-EA70-4475-8BCA-C2402D54CD6A}"/>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48;p20">
              <a:extLst>
                <a:ext uri="{FF2B5EF4-FFF2-40B4-BE49-F238E27FC236}">
                  <a16:creationId xmlns:a16="http://schemas.microsoft.com/office/drawing/2014/main" id="{C11987A2-A72F-48CC-94A3-946753938434}"/>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49;p20">
              <a:extLst>
                <a:ext uri="{FF2B5EF4-FFF2-40B4-BE49-F238E27FC236}">
                  <a16:creationId xmlns:a16="http://schemas.microsoft.com/office/drawing/2014/main" id="{9889A5CA-D900-4036-929C-1DCDDABAD14C}"/>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50;p20">
              <a:extLst>
                <a:ext uri="{FF2B5EF4-FFF2-40B4-BE49-F238E27FC236}">
                  <a16:creationId xmlns:a16="http://schemas.microsoft.com/office/drawing/2014/main" id="{3BE5B1B5-1857-4828-AA90-77012F63E78F}"/>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51;p20">
              <a:extLst>
                <a:ext uri="{FF2B5EF4-FFF2-40B4-BE49-F238E27FC236}">
                  <a16:creationId xmlns:a16="http://schemas.microsoft.com/office/drawing/2014/main" id="{6B618C38-F207-416C-900B-DE95AF96ACB3}"/>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52;p20">
              <a:extLst>
                <a:ext uri="{FF2B5EF4-FFF2-40B4-BE49-F238E27FC236}">
                  <a16:creationId xmlns:a16="http://schemas.microsoft.com/office/drawing/2014/main" id="{17E6ECF0-E1B0-499E-848A-BE41BA86305F}"/>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53;p20">
              <a:extLst>
                <a:ext uri="{FF2B5EF4-FFF2-40B4-BE49-F238E27FC236}">
                  <a16:creationId xmlns:a16="http://schemas.microsoft.com/office/drawing/2014/main" id="{5A906611-8F79-487A-BB3C-32903CD83A1D}"/>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54;p20">
              <a:extLst>
                <a:ext uri="{FF2B5EF4-FFF2-40B4-BE49-F238E27FC236}">
                  <a16:creationId xmlns:a16="http://schemas.microsoft.com/office/drawing/2014/main" id="{D2EA682C-BE26-439A-83D8-DF379CEE7F29}"/>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55;p20">
              <a:extLst>
                <a:ext uri="{FF2B5EF4-FFF2-40B4-BE49-F238E27FC236}">
                  <a16:creationId xmlns:a16="http://schemas.microsoft.com/office/drawing/2014/main" id="{FE37F263-C63B-4FF5-BD9B-86898C366F2B}"/>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56;p20">
              <a:extLst>
                <a:ext uri="{FF2B5EF4-FFF2-40B4-BE49-F238E27FC236}">
                  <a16:creationId xmlns:a16="http://schemas.microsoft.com/office/drawing/2014/main" id="{B555FD90-E7AE-49BA-B699-5A019D92B70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57;p20">
              <a:extLst>
                <a:ext uri="{FF2B5EF4-FFF2-40B4-BE49-F238E27FC236}">
                  <a16:creationId xmlns:a16="http://schemas.microsoft.com/office/drawing/2014/main" id="{F1EFDB47-6791-4BC9-8E0E-860BAD7720CC}"/>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58;p20">
              <a:extLst>
                <a:ext uri="{FF2B5EF4-FFF2-40B4-BE49-F238E27FC236}">
                  <a16:creationId xmlns:a16="http://schemas.microsoft.com/office/drawing/2014/main" id="{08DBED31-D70B-4847-BE70-13A7E4E839B6}"/>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59;p20">
              <a:extLst>
                <a:ext uri="{FF2B5EF4-FFF2-40B4-BE49-F238E27FC236}">
                  <a16:creationId xmlns:a16="http://schemas.microsoft.com/office/drawing/2014/main" id="{164841B8-69B5-4629-A128-A837DCAA7594}"/>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60;p20">
              <a:extLst>
                <a:ext uri="{FF2B5EF4-FFF2-40B4-BE49-F238E27FC236}">
                  <a16:creationId xmlns:a16="http://schemas.microsoft.com/office/drawing/2014/main" id="{E6D83A45-17B5-42AB-A0DF-0EA9C1E9D31B}"/>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61;p20">
              <a:extLst>
                <a:ext uri="{FF2B5EF4-FFF2-40B4-BE49-F238E27FC236}">
                  <a16:creationId xmlns:a16="http://schemas.microsoft.com/office/drawing/2014/main" id="{E5817763-88E3-4F6D-ADDE-F20CECFBD974}"/>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62;p20">
              <a:extLst>
                <a:ext uri="{FF2B5EF4-FFF2-40B4-BE49-F238E27FC236}">
                  <a16:creationId xmlns:a16="http://schemas.microsoft.com/office/drawing/2014/main" id="{F0F3C65D-80C8-4C1A-BE16-B3C09837CD86}"/>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363;p20">
              <a:extLst>
                <a:ext uri="{FF2B5EF4-FFF2-40B4-BE49-F238E27FC236}">
                  <a16:creationId xmlns:a16="http://schemas.microsoft.com/office/drawing/2014/main" id="{3C0FD108-C55B-4CB7-BD01-FBAC22E76A7B}"/>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64;p20">
              <a:extLst>
                <a:ext uri="{FF2B5EF4-FFF2-40B4-BE49-F238E27FC236}">
                  <a16:creationId xmlns:a16="http://schemas.microsoft.com/office/drawing/2014/main" id="{9319D1F5-FDDA-45BA-8A7E-54378B4A2AE0}"/>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65;p20">
              <a:extLst>
                <a:ext uri="{FF2B5EF4-FFF2-40B4-BE49-F238E27FC236}">
                  <a16:creationId xmlns:a16="http://schemas.microsoft.com/office/drawing/2014/main" id="{840E2016-8E21-4E6F-AAFD-46150B729786}"/>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66;p20">
              <a:extLst>
                <a:ext uri="{FF2B5EF4-FFF2-40B4-BE49-F238E27FC236}">
                  <a16:creationId xmlns:a16="http://schemas.microsoft.com/office/drawing/2014/main" id="{A112DD50-7338-4394-AA64-2893B3E0261C}"/>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67;p20">
              <a:extLst>
                <a:ext uri="{FF2B5EF4-FFF2-40B4-BE49-F238E27FC236}">
                  <a16:creationId xmlns:a16="http://schemas.microsoft.com/office/drawing/2014/main" id="{B0993F9E-A851-486B-BB01-DB8300203C76}"/>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68;p20">
              <a:extLst>
                <a:ext uri="{FF2B5EF4-FFF2-40B4-BE49-F238E27FC236}">
                  <a16:creationId xmlns:a16="http://schemas.microsoft.com/office/drawing/2014/main" id="{61DE4932-272C-420E-A2F6-877F94905DAA}"/>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69;p20">
              <a:extLst>
                <a:ext uri="{FF2B5EF4-FFF2-40B4-BE49-F238E27FC236}">
                  <a16:creationId xmlns:a16="http://schemas.microsoft.com/office/drawing/2014/main" id="{40CB5690-B715-46DD-93FB-9A2CD8B6470D}"/>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70;p20">
              <a:extLst>
                <a:ext uri="{FF2B5EF4-FFF2-40B4-BE49-F238E27FC236}">
                  <a16:creationId xmlns:a16="http://schemas.microsoft.com/office/drawing/2014/main" id="{CA798A97-BB1C-4EF5-A3E1-BFECBF9C333F}"/>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71;p20">
              <a:extLst>
                <a:ext uri="{FF2B5EF4-FFF2-40B4-BE49-F238E27FC236}">
                  <a16:creationId xmlns:a16="http://schemas.microsoft.com/office/drawing/2014/main" id="{CEE912E8-4AF6-4A83-A99F-68F58765B400}"/>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72;p20">
              <a:extLst>
                <a:ext uri="{FF2B5EF4-FFF2-40B4-BE49-F238E27FC236}">
                  <a16:creationId xmlns:a16="http://schemas.microsoft.com/office/drawing/2014/main" id="{CF74DD92-B616-4AB4-8535-1F242DAF2571}"/>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73;p20">
              <a:extLst>
                <a:ext uri="{FF2B5EF4-FFF2-40B4-BE49-F238E27FC236}">
                  <a16:creationId xmlns:a16="http://schemas.microsoft.com/office/drawing/2014/main" id="{C564B742-B317-43CD-B8DE-B2B5994DCC1F}"/>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74;p20">
              <a:extLst>
                <a:ext uri="{FF2B5EF4-FFF2-40B4-BE49-F238E27FC236}">
                  <a16:creationId xmlns:a16="http://schemas.microsoft.com/office/drawing/2014/main" id="{E6ADE0AE-D9A8-41C2-B411-C22C67685473}"/>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75;p20">
              <a:extLst>
                <a:ext uri="{FF2B5EF4-FFF2-40B4-BE49-F238E27FC236}">
                  <a16:creationId xmlns:a16="http://schemas.microsoft.com/office/drawing/2014/main" id="{3F3C76E2-25AB-49DE-ADFB-8231D0B2B3B3}"/>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76;p20">
              <a:extLst>
                <a:ext uri="{FF2B5EF4-FFF2-40B4-BE49-F238E27FC236}">
                  <a16:creationId xmlns:a16="http://schemas.microsoft.com/office/drawing/2014/main" id="{5771436D-9730-4EC5-A07E-F98C45B9401B}"/>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77;p20">
              <a:extLst>
                <a:ext uri="{FF2B5EF4-FFF2-40B4-BE49-F238E27FC236}">
                  <a16:creationId xmlns:a16="http://schemas.microsoft.com/office/drawing/2014/main" id="{DAEAD334-1C7E-4457-B0FA-B94F4CECBAC0}"/>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378;p20">
              <a:extLst>
                <a:ext uri="{FF2B5EF4-FFF2-40B4-BE49-F238E27FC236}">
                  <a16:creationId xmlns:a16="http://schemas.microsoft.com/office/drawing/2014/main" id="{DC7FFA62-AD6D-4D97-B6DC-6D4F8903F3BE}"/>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379;p20">
              <a:extLst>
                <a:ext uri="{FF2B5EF4-FFF2-40B4-BE49-F238E27FC236}">
                  <a16:creationId xmlns:a16="http://schemas.microsoft.com/office/drawing/2014/main" id="{F8475961-7FF8-4CF9-A2FF-94252E54B928}"/>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380;p20">
              <a:extLst>
                <a:ext uri="{FF2B5EF4-FFF2-40B4-BE49-F238E27FC236}">
                  <a16:creationId xmlns:a16="http://schemas.microsoft.com/office/drawing/2014/main" id="{268F0648-4022-4D79-A552-A35F70A65524}"/>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381;p20">
              <a:extLst>
                <a:ext uri="{FF2B5EF4-FFF2-40B4-BE49-F238E27FC236}">
                  <a16:creationId xmlns:a16="http://schemas.microsoft.com/office/drawing/2014/main" id="{2E40829F-4CFD-4344-877B-251BA7375956}"/>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382;p20">
              <a:extLst>
                <a:ext uri="{FF2B5EF4-FFF2-40B4-BE49-F238E27FC236}">
                  <a16:creationId xmlns:a16="http://schemas.microsoft.com/office/drawing/2014/main" id="{642F8509-CC1B-44D0-8904-D857132CA559}"/>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383;p20">
              <a:extLst>
                <a:ext uri="{FF2B5EF4-FFF2-40B4-BE49-F238E27FC236}">
                  <a16:creationId xmlns:a16="http://schemas.microsoft.com/office/drawing/2014/main" id="{6D5653EF-07DB-4300-B72C-DF609368D7B4}"/>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384;p20">
              <a:extLst>
                <a:ext uri="{FF2B5EF4-FFF2-40B4-BE49-F238E27FC236}">
                  <a16:creationId xmlns:a16="http://schemas.microsoft.com/office/drawing/2014/main" id="{F12BB6FA-EF16-4532-AA26-1C8BCED974B1}"/>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385;p20">
              <a:extLst>
                <a:ext uri="{FF2B5EF4-FFF2-40B4-BE49-F238E27FC236}">
                  <a16:creationId xmlns:a16="http://schemas.microsoft.com/office/drawing/2014/main" id="{0F8723B0-47E0-4358-9280-503F8C7A3375}"/>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386;p20">
              <a:extLst>
                <a:ext uri="{FF2B5EF4-FFF2-40B4-BE49-F238E27FC236}">
                  <a16:creationId xmlns:a16="http://schemas.microsoft.com/office/drawing/2014/main" id="{2EA68007-36EC-48BD-8C23-58FC14CAE2E3}"/>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387;p20">
              <a:extLst>
                <a:ext uri="{FF2B5EF4-FFF2-40B4-BE49-F238E27FC236}">
                  <a16:creationId xmlns:a16="http://schemas.microsoft.com/office/drawing/2014/main" id="{83334298-FA91-4A41-A9B3-20CB393E179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388;p20">
              <a:extLst>
                <a:ext uri="{FF2B5EF4-FFF2-40B4-BE49-F238E27FC236}">
                  <a16:creationId xmlns:a16="http://schemas.microsoft.com/office/drawing/2014/main" id="{364AD9E9-2D82-4319-938A-F863B76546A7}"/>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89;p20">
              <a:extLst>
                <a:ext uri="{FF2B5EF4-FFF2-40B4-BE49-F238E27FC236}">
                  <a16:creationId xmlns:a16="http://schemas.microsoft.com/office/drawing/2014/main" id="{9709A1F0-CA35-450F-ADEB-BAB75C6ED848}"/>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90;p20">
              <a:extLst>
                <a:ext uri="{FF2B5EF4-FFF2-40B4-BE49-F238E27FC236}">
                  <a16:creationId xmlns:a16="http://schemas.microsoft.com/office/drawing/2014/main" id="{387EF769-28A8-4C13-8097-2D4AE7CCEB5A}"/>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91;p20">
              <a:extLst>
                <a:ext uri="{FF2B5EF4-FFF2-40B4-BE49-F238E27FC236}">
                  <a16:creationId xmlns:a16="http://schemas.microsoft.com/office/drawing/2014/main" id="{D0DFCF2C-586B-4E7D-B5AE-E94FE6ABCB2C}"/>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92;p20">
              <a:extLst>
                <a:ext uri="{FF2B5EF4-FFF2-40B4-BE49-F238E27FC236}">
                  <a16:creationId xmlns:a16="http://schemas.microsoft.com/office/drawing/2014/main" id="{CB03A9E1-DD45-43BB-B7C9-019BA8164575}"/>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93;p20">
              <a:extLst>
                <a:ext uri="{FF2B5EF4-FFF2-40B4-BE49-F238E27FC236}">
                  <a16:creationId xmlns:a16="http://schemas.microsoft.com/office/drawing/2014/main" id="{1B6CD2AB-F828-475B-A0DC-B4F45FA9A1D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94;p20">
              <a:extLst>
                <a:ext uri="{FF2B5EF4-FFF2-40B4-BE49-F238E27FC236}">
                  <a16:creationId xmlns:a16="http://schemas.microsoft.com/office/drawing/2014/main" id="{B3D05229-A0B0-4AB0-B6CA-522F30744D8D}"/>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95;p20">
              <a:extLst>
                <a:ext uri="{FF2B5EF4-FFF2-40B4-BE49-F238E27FC236}">
                  <a16:creationId xmlns:a16="http://schemas.microsoft.com/office/drawing/2014/main" id="{DE8580AA-1E7F-4F15-9C8D-AD366E06A297}"/>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96;p20">
              <a:extLst>
                <a:ext uri="{FF2B5EF4-FFF2-40B4-BE49-F238E27FC236}">
                  <a16:creationId xmlns:a16="http://schemas.microsoft.com/office/drawing/2014/main" id="{5ADA8863-E8B4-443E-9F50-4D0EB11871C6}"/>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6" name="Google Shape;1255;p33">
            <a:extLst>
              <a:ext uri="{FF2B5EF4-FFF2-40B4-BE49-F238E27FC236}">
                <a16:creationId xmlns:a16="http://schemas.microsoft.com/office/drawing/2014/main" id="{44DC5E0B-ACF7-4F86-95B4-04A624522D5C}"/>
              </a:ext>
            </a:extLst>
          </p:cNvPr>
          <p:cNvGrpSpPr/>
          <p:nvPr/>
        </p:nvGrpSpPr>
        <p:grpSpPr>
          <a:xfrm rot="-302834">
            <a:off x="9359087" y="4934423"/>
            <a:ext cx="627405" cy="801629"/>
            <a:chOff x="4257150" y="439500"/>
            <a:chExt cx="496378" cy="634217"/>
          </a:xfrm>
        </p:grpSpPr>
        <p:sp>
          <p:nvSpPr>
            <p:cNvPr id="137" name="Google Shape;1256;p33">
              <a:extLst>
                <a:ext uri="{FF2B5EF4-FFF2-40B4-BE49-F238E27FC236}">
                  <a16:creationId xmlns:a16="http://schemas.microsoft.com/office/drawing/2014/main" id="{BD96AFE5-CD1F-4CE6-84B4-59AB6C6CBF4E}"/>
                </a:ext>
              </a:extLst>
            </p:cNvPr>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257;p33">
              <a:extLst>
                <a:ext uri="{FF2B5EF4-FFF2-40B4-BE49-F238E27FC236}">
                  <a16:creationId xmlns:a16="http://schemas.microsoft.com/office/drawing/2014/main" id="{F5CBA72C-AA1D-46BF-A31E-CC3D98219217}"/>
                </a:ext>
              </a:extLst>
            </p:cNvPr>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258;p33">
              <a:extLst>
                <a:ext uri="{FF2B5EF4-FFF2-40B4-BE49-F238E27FC236}">
                  <a16:creationId xmlns:a16="http://schemas.microsoft.com/office/drawing/2014/main" id="{B648C9BE-CCE4-4425-9E63-D51C94FED55C}"/>
                </a:ext>
              </a:extLst>
            </p:cNvPr>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259;p33">
              <a:extLst>
                <a:ext uri="{FF2B5EF4-FFF2-40B4-BE49-F238E27FC236}">
                  <a16:creationId xmlns:a16="http://schemas.microsoft.com/office/drawing/2014/main" id="{1B82F483-1D1C-4829-B5D9-ACC4A300838F}"/>
                </a:ext>
              </a:extLst>
            </p:cNvPr>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260;p33">
              <a:extLst>
                <a:ext uri="{FF2B5EF4-FFF2-40B4-BE49-F238E27FC236}">
                  <a16:creationId xmlns:a16="http://schemas.microsoft.com/office/drawing/2014/main" id="{EFD12158-E36D-4DD5-89B2-BDEF78962AC2}"/>
                </a:ext>
              </a:extLst>
            </p:cNvPr>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261;p33">
              <a:extLst>
                <a:ext uri="{FF2B5EF4-FFF2-40B4-BE49-F238E27FC236}">
                  <a16:creationId xmlns:a16="http://schemas.microsoft.com/office/drawing/2014/main" id="{4D3C219C-FA2C-4BFB-8332-7F834316DD4A}"/>
                </a:ext>
              </a:extLst>
            </p:cNvPr>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262;p33">
              <a:extLst>
                <a:ext uri="{FF2B5EF4-FFF2-40B4-BE49-F238E27FC236}">
                  <a16:creationId xmlns:a16="http://schemas.microsoft.com/office/drawing/2014/main" id="{A133D82F-CACD-4BAE-920A-8FA21A9772E4}"/>
                </a:ext>
              </a:extLst>
            </p:cNvPr>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3">
                                            <p:txEl>
                                              <p:pRg st="0" end="0"/>
                                            </p:txEl>
                                          </p:spTgt>
                                        </p:tgtEl>
                                        <p:attrNameLst>
                                          <p:attrName>style.visibility</p:attrName>
                                        </p:attrNameLst>
                                      </p:cBhvr>
                                      <p:to>
                                        <p:strVal val="visible"/>
                                      </p:to>
                                    </p:set>
                                    <p:animEffect transition="in" filter="fade">
                                      <p:cBhvr>
                                        <p:cTn id="7" dur="500"/>
                                        <p:tgtEl>
                                          <p:spTgt spid="1253">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1"/>
                                        </p:tgtEl>
                                        <p:attrNameLst>
                                          <p:attrName>r</p:attrName>
                                        </p:attrNameLst>
                                      </p:cBhvr>
                                    </p:animRot>
                                    <p:animRot by="-240000">
                                      <p:cBhvr>
                                        <p:cTn id="10" dur="200" fill="hold">
                                          <p:stCondLst>
                                            <p:cond delay="200"/>
                                          </p:stCondLst>
                                        </p:cTn>
                                        <p:tgtEl>
                                          <p:spTgt spid="71"/>
                                        </p:tgtEl>
                                        <p:attrNameLst>
                                          <p:attrName>r</p:attrName>
                                        </p:attrNameLst>
                                      </p:cBhvr>
                                    </p:animRot>
                                    <p:animRot by="240000">
                                      <p:cBhvr>
                                        <p:cTn id="11" dur="200" fill="hold">
                                          <p:stCondLst>
                                            <p:cond delay="400"/>
                                          </p:stCondLst>
                                        </p:cTn>
                                        <p:tgtEl>
                                          <p:spTgt spid="71"/>
                                        </p:tgtEl>
                                        <p:attrNameLst>
                                          <p:attrName>r</p:attrName>
                                        </p:attrNameLst>
                                      </p:cBhvr>
                                    </p:animRot>
                                    <p:animRot by="-240000">
                                      <p:cBhvr>
                                        <p:cTn id="12" dur="200" fill="hold">
                                          <p:stCondLst>
                                            <p:cond delay="600"/>
                                          </p:stCondLst>
                                        </p:cTn>
                                        <p:tgtEl>
                                          <p:spTgt spid="71"/>
                                        </p:tgtEl>
                                        <p:attrNameLst>
                                          <p:attrName>r</p:attrName>
                                        </p:attrNameLst>
                                      </p:cBhvr>
                                    </p:animRot>
                                    <p:animRot by="120000">
                                      <p:cBhvr>
                                        <p:cTn id="13" dur="200" fill="hold">
                                          <p:stCondLst>
                                            <p:cond delay="800"/>
                                          </p:stCondLst>
                                        </p:cTn>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Luyện</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tập</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9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2"/>
        <p:cNvGrpSpPr/>
        <p:nvPr/>
      </p:nvGrpSpPr>
      <p:grpSpPr>
        <a:xfrm>
          <a:off x="0" y="0"/>
          <a:ext cx="0" cy="0"/>
          <a:chOff x="0" y="0"/>
          <a:chExt cx="0" cy="0"/>
        </a:xfrm>
      </p:grpSpPr>
      <p:grpSp>
        <p:nvGrpSpPr>
          <p:cNvPr id="70" name="Group 69">
            <a:extLst>
              <a:ext uri="{FF2B5EF4-FFF2-40B4-BE49-F238E27FC236}">
                <a16:creationId xmlns:a16="http://schemas.microsoft.com/office/drawing/2014/main" id="{29F430CB-34AC-47FA-81BD-8233BCA2B64C}"/>
              </a:ext>
            </a:extLst>
          </p:cNvPr>
          <p:cNvGrpSpPr/>
          <p:nvPr/>
        </p:nvGrpSpPr>
        <p:grpSpPr>
          <a:xfrm>
            <a:off x="-15875" y="1965625"/>
            <a:ext cx="3070843" cy="1785568"/>
            <a:chOff x="8416216" y="4844834"/>
            <a:chExt cx="3649410" cy="1874465"/>
          </a:xfrm>
        </p:grpSpPr>
        <p:pic>
          <p:nvPicPr>
            <p:cNvPr id="71" name="Picture 70" descr="A group of kids sitting at a table&#10;&#10;Description automatically generated with low confidence">
              <a:extLst>
                <a:ext uri="{FF2B5EF4-FFF2-40B4-BE49-F238E27FC236}">
                  <a16:creationId xmlns:a16="http://schemas.microsoft.com/office/drawing/2014/main" id="{87CD701D-7161-4C64-A819-CC2407A17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72" name="Rectangle: Rounded Corners 71">
              <a:extLst>
                <a:ext uri="{FF2B5EF4-FFF2-40B4-BE49-F238E27FC236}">
                  <a16:creationId xmlns:a16="http://schemas.microsoft.com/office/drawing/2014/main" id="{FCBF64BA-FF41-4BAD-B61C-79FF91DD1722}"/>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r>
                <a:rPr lang="en-US" sz="2800" dirty="0">
                  <a:solidFill>
                    <a:srgbClr val="002060"/>
                  </a:solidFill>
                </a:rPr>
                <a:t> </a:t>
              </a:r>
              <a:r>
                <a:rPr lang="en-US" sz="2800" dirty="0" err="1">
                  <a:solidFill>
                    <a:srgbClr val="002060"/>
                  </a:solidFill>
                </a:rPr>
                <a:t>nhóm</a:t>
              </a:r>
              <a:endParaRPr lang="en-US" sz="2800" dirty="0">
                <a:solidFill>
                  <a:srgbClr val="002060"/>
                </a:solidFill>
              </a:endParaRPr>
            </a:p>
          </p:txBody>
        </p:sp>
      </p:grpSp>
      <p:sp>
        <p:nvSpPr>
          <p:cNvPr id="73" name="Rounded Rectangle 17">
            <a:extLst>
              <a:ext uri="{FF2B5EF4-FFF2-40B4-BE49-F238E27FC236}">
                <a16:creationId xmlns:a16="http://schemas.microsoft.com/office/drawing/2014/main" id="{45A19DE9-16BE-468F-9CAB-9BEEB28B7A75}"/>
              </a:ext>
            </a:extLst>
          </p:cNvPr>
          <p:cNvSpPr/>
          <p:nvPr/>
        </p:nvSpPr>
        <p:spPr>
          <a:xfrm>
            <a:off x="2449888" y="307084"/>
            <a:ext cx="8583872" cy="1150144"/>
          </a:xfrm>
          <a:prstGeom prst="roundRect">
            <a:avLst>
              <a:gd name="adj" fmla="val 11056"/>
            </a:avLst>
          </a:prstGeom>
          <a:solidFill>
            <a:srgbClr val="FFE890"/>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lgn="ctr">
              <a:defRPr/>
            </a:pPr>
            <a:r>
              <a:rPr lang="vi-VN" sz="3200" dirty="0">
                <a:solidFill>
                  <a:srgbClr val="002060"/>
                </a:solidFill>
                <a:latin typeface="Calibri" panose="020F0502020204030204" pitchFamily="34" charset="0"/>
              </a:rPr>
              <a:t>Thảo luận về một sản phẩm hoặc những việc mình làm được liên sở thích chung.</a:t>
            </a:r>
            <a:endParaRPr lang="en-US" sz="3200" b="1" dirty="0">
              <a:solidFill>
                <a:srgbClr val="002060"/>
              </a:solidFill>
              <a:latin typeface="Calibri" panose="020F0502020204030204" pitchFamily="34" charset="0"/>
            </a:endParaRPr>
          </a:p>
        </p:txBody>
      </p:sp>
      <p:sp>
        <p:nvSpPr>
          <p:cNvPr id="74" name="Rounded Rectangle 18">
            <a:extLst>
              <a:ext uri="{FF2B5EF4-FFF2-40B4-BE49-F238E27FC236}">
                <a16:creationId xmlns:a16="http://schemas.microsoft.com/office/drawing/2014/main" id="{582AE0F0-59FF-40E3-93B9-2D21411B647E}"/>
              </a:ext>
            </a:extLst>
          </p:cNvPr>
          <p:cNvSpPr/>
          <p:nvPr/>
        </p:nvSpPr>
        <p:spPr>
          <a:xfrm>
            <a:off x="2602288" y="1647786"/>
            <a:ext cx="8583872" cy="624364"/>
          </a:xfrm>
          <a:prstGeom prst="roundRect">
            <a:avLst>
              <a:gd name="adj" fmla="val 11056"/>
            </a:avLst>
          </a:prstGeom>
          <a:solidFill>
            <a:schemeClr val="accent6">
              <a:lumMod val="40000"/>
              <a:lumOff val="60000"/>
            </a:schemeClr>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defRPr/>
            </a:pPr>
            <a:r>
              <a:rPr lang="en-US" sz="3200">
                <a:solidFill>
                  <a:srgbClr val="002060"/>
                </a:solidFill>
                <a:latin typeface="Calibri" panose="020F0502020204030204" pitchFamily="34" charset="0"/>
              </a:rPr>
              <a:t>Lập kế hoạch cùng nhau làm một việc chung.</a:t>
            </a:r>
            <a:endParaRPr lang="en-US" sz="3200" b="1" dirty="0">
              <a:solidFill>
                <a:srgbClr val="002060"/>
              </a:solidFill>
              <a:latin typeface="Calibri" panose="020F0502020204030204" pitchFamily="34" charset="0"/>
            </a:endParaRPr>
          </a:p>
        </p:txBody>
      </p:sp>
      <p:pic>
        <p:nvPicPr>
          <p:cNvPr id="9" name="Picture 8">
            <a:extLst>
              <a:ext uri="{FF2B5EF4-FFF2-40B4-BE49-F238E27FC236}">
                <a16:creationId xmlns:a16="http://schemas.microsoft.com/office/drawing/2014/main" id="{9DAD3003-4BBC-4523-B910-93A89C1B4D21}"/>
              </a:ext>
            </a:extLst>
          </p:cNvPr>
          <p:cNvPicPr>
            <a:picLocks noChangeAspect="1"/>
          </p:cNvPicPr>
          <p:nvPr/>
        </p:nvPicPr>
        <p:blipFill>
          <a:blip r:embed="rId4"/>
          <a:stretch>
            <a:fillRect/>
          </a:stretch>
        </p:blipFill>
        <p:spPr>
          <a:xfrm>
            <a:off x="8397601" y="3808006"/>
            <a:ext cx="3794399" cy="3049994"/>
          </a:xfrm>
          <a:prstGeom prst="rect">
            <a:avLst/>
          </a:prstGeom>
          <a:ln>
            <a:noFill/>
          </a:ln>
          <a:effectLst>
            <a:softEdge rad="112500"/>
          </a:effectLst>
        </p:spPr>
      </p:pic>
      <p:pic>
        <p:nvPicPr>
          <p:cNvPr id="77" name="Picture 76" descr="A picture containing silhouette&#10;&#10;Description automatically generated">
            <a:extLst>
              <a:ext uri="{FF2B5EF4-FFF2-40B4-BE49-F238E27FC236}">
                <a16:creationId xmlns:a16="http://schemas.microsoft.com/office/drawing/2014/main" id="{E389279E-0EC3-414B-BB3B-1666B7433572}"/>
              </a:ext>
            </a:extLst>
          </p:cNvPr>
          <p:cNvPicPr>
            <a:picLocks noChangeAspect="1"/>
          </p:cNvPicPr>
          <p:nvPr/>
        </p:nvPicPr>
        <p:blipFill rotWithShape="1">
          <a:blip r:embed="rId5"/>
          <a:srcRect t="13364" b="20025"/>
          <a:stretch/>
        </p:blipFill>
        <p:spPr>
          <a:xfrm>
            <a:off x="2347207" y="1965625"/>
            <a:ext cx="6889143" cy="4784217"/>
          </a:xfrm>
          <a:prstGeom prst="rect">
            <a:avLst/>
          </a:prstGeom>
        </p:spPr>
      </p:pic>
      <p:sp>
        <p:nvSpPr>
          <p:cNvPr id="78" name="Rounded Rectangle 3">
            <a:extLst>
              <a:ext uri="{FF2B5EF4-FFF2-40B4-BE49-F238E27FC236}">
                <a16:creationId xmlns:a16="http://schemas.microsoft.com/office/drawing/2014/main" id="{17960B69-83B1-4FFD-9BA8-E866CC1658F7}"/>
              </a:ext>
            </a:extLst>
          </p:cNvPr>
          <p:cNvSpPr/>
          <p:nvPr/>
        </p:nvSpPr>
        <p:spPr>
          <a:xfrm>
            <a:off x="3310642" y="3193340"/>
            <a:ext cx="5167634" cy="199407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solidFill>
                  <a:srgbClr val="FF0000"/>
                </a:solidFill>
              </a:rPr>
              <a:t>Ví dụ: </a:t>
            </a:r>
          </a:p>
          <a:p>
            <a:pPr marL="342900" indent="-342900" algn="just">
              <a:buFont typeface="Arial" panose="020B0604020202020204" pitchFamily="34" charset="0"/>
              <a:buChar char="•"/>
            </a:pPr>
            <a:r>
              <a:rPr lang="nl-NL" sz="2400" dirty="0">
                <a:solidFill>
                  <a:srgbClr val="FF0000"/>
                </a:solidFill>
              </a:rPr>
              <a:t>Nhóm có sở thích </a:t>
            </a:r>
            <a:r>
              <a:rPr lang="en-US" sz="2400" dirty="0" err="1">
                <a:solidFill>
                  <a:srgbClr val="FF0000"/>
                </a:solidFill>
              </a:rPr>
              <a:t>vẽ</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rgbClr val="FF0000"/>
                </a:solidFill>
              </a:rPr>
              <a:t>nhau</a:t>
            </a:r>
            <a:r>
              <a:rPr lang="en-US" sz="2400" dirty="0">
                <a:solidFill>
                  <a:srgbClr val="FF0000"/>
                </a:solidFill>
              </a:rPr>
              <a:t> </a:t>
            </a:r>
            <a:r>
              <a:rPr lang="en-US" sz="2400" dirty="0" err="1">
                <a:solidFill>
                  <a:srgbClr val="FF0000"/>
                </a:solidFill>
              </a:rPr>
              <a:t>vẽ</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bức</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thật</a:t>
            </a:r>
            <a:r>
              <a:rPr lang="en-US" sz="2400" dirty="0">
                <a:solidFill>
                  <a:srgbClr val="FF0000"/>
                </a:solidFill>
              </a:rPr>
              <a:t> </a:t>
            </a:r>
            <a:r>
              <a:rPr lang="en-US" sz="2400" dirty="0" err="1">
                <a:solidFill>
                  <a:srgbClr val="FF0000"/>
                </a:solidFill>
              </a:rPr>
              <a:t>đẹp</a:t>
            </a:r>
            <a:r>
              <a:rPr lang="en-US" sz="2400" dirty="0">
                <a:solidFill>
                  <a:srgbClr val="FF0000"/>
                </a:solidFill>
              </a:rPr>
              <a:t>.</a:t>
            </a:r>
          </a:p>
          <a:p>
            <a:pPr marL="342900" indent="-342900" algn="just">
              <a:buFont typeface="Arial" panose="020B0604020202020204" pitchFamily="34" charset="0"/>
              <a:buChar char="•"/>
            </a:pPr>
            <a:r>
              <a:rPr lang="nl-NL" sz="2400" dirty="0">
                <a:solidFill>
                  <a:srgbClr val="FF0000"/>
                </a:solidFill>
              </a:rPr>
              <a:t>Nhóm thích diễn kịch để tập luyện trình diễn một tiểu phẩm. </a:t>
            </a:r>
            <a:endParaRPr lang="en-US" sz="2400"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1000" fill="hold"/>
                                        <p:tgtEl>
                                          <p:spTgt spid="78"/>
                                        </p:tgtEl>
                                        <p:attrNameLst>
                                          <p:attrName>ppt_w</p:attrName>
                                        </p:attrNameLst>
                                      </p:cBhvr>
                                      <p:tavLst>
                                        <p:tav tm="0">
                                          <p:val>
                                            <p:fltVal val="0"/>
                                          </p:val>
                                        </p:tav>
                                        <p:tav tm="100000">
                                          <p:val>
                                            <p:strVal val="#ppt_w"/>
                                          </p:val>
                                        </p:tav>
                                      </p:tavLst>
                                    </p:anim>
                                    <p:anim calcmode="lin" valueType="num">
                                      <p:cBhvr>
                                        <p:cTn id="28" dur="1000" fill="hold"/>
                                        <p:tgtEl>
                                          <p:spTgt spid="78"/>
                                        </p:tgtEl>
                                        <p:attrNameLst>
                                          <p:attrName>ppt_h</p:attrName>
                                        </p:attrNameLst>
                                      </p:cBhvr>
                                      <p:tavLst>
                                        <p:tav tm="0">
                                          <p:val>
                                            <p:fltVal val="0"/>
                                          </p:val>
                                        </p:tav>
                                        <p:tav tm="100000">
                                          <p:val>
                                            <p:strVal val="#ppt_h"/>
                                          </p:val>
                                        </p:tav>
                                      </p:tavLst>
                                    </p:anim>
                                    <p:anim calcmode="lin" valueType="num">
                                      <p:cBhvr>
                                        <p:cTn id="29" dur="1000" fill="hold"/>
                                        <p:tgtEl>
                                          <p:spTgt spid="78"/>
                                        </p:tgtEl>
                                        <p:attrNameLst>
                                          <p:attrName>style.rotation</p:attrName>
                                        </p:attrNameLst>
                                      </p:cBhvr>
                                      <p:tavLst>
                                        <p:tav tm="0">
                                          <p:val>
                                            <p:fltVal val="90"/>
                                          </p:val>
                                        </p:tav>
                                        <p:tav tm="100000">
                                          <p:val>
                                            <p:fltVal val="0"/>
                                          </p:val>
                                        </p:tav>
                                      </p:tavLst>
                                    </p:anim>
                                    <p:animEffect transition="in" filter="fade">
                                      <p:cBhvr>
                                        <p:cTn id="30"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8" grpId="0"/>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293</Words>
  <Application>Microsoft Office PowerPoint</Application>
  <PresentationFormat>Widescreen</PresentationFormat>
  <Paragraphs>30</Paragraphs>
  <Slides>12</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Cambria</vt:lpstr>
      <vt:lpstr>Calibri</vt:lpstr>
      <vt:lpstr>Odibee Sans</vt:lpstr>
      <vt:lpstr>Pattaya</vt:lpstr>
      <vt:lpstr>Roboto Condensed</vt:lpstr>
      <vt:lpstr>Bellota Text</vt:lpstr>
      <vt:lpstr>Lobster</vt:lpstr>
      <vt:lpstr>Arial</vt:lpstr>
      <vt:lpstr>Times New Roman</vt:lpstr>
      <vt:lpstr>Didact Gothic</vt:lpstr>
      <vt:lpstr>End of the School Year by Slidesgo</vt:lpstr>
      <vt:lpstr>PowerPoint Presentation</vt:lpstr>
      <vt:lpstr>Khởi động</vt:lpstr>
      <vt:lpstr>PowerPoint Presentation</vt:lpstr>
      <vt:lpstr>PowerPoint Presentation</vt:lpstr>
      <vt:lpstr>Khám phá</vt:lpstr>
      <vt:lpstr>Kết nhóm theo sở thích</vt:lpstr>
      <vt:lpstr>Kết luận</vt:lpstr>
      <vt:lpstr>Luyện tập</vt:lpstr>
      <vt:lpstr>PowerPoint Presentation</vt:lpstr>
      <vt:lpstr>PowerPoint Presentation</vt:lpstr>
      <vt:lpstr>PowerPoint Presentation</vt:lpstr>
      <vt:lpstr>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Nghề nghiệp trong  cuộc sống</dc:title>
  <dc:creator>thao</dc:creator>
  <cp:lastModifiedBy>TOPICA</cp:lastModifiedBy>
  <cp:revision>24</cp:revision>
  <dcterms:created xsi:type="dcterms:W3CDTF">2022-01-01T01:54:22Z</dcterms:created>
  <dcterms:modified xsi:type="dcterms:W3CDTF">2024-09-23T03:49:40Z</dcterms:modified>
</cp:coreProperties>
</file>