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257" r:id="rId3"/>
    <p:sldId id="285" r:id="rId4"/>
    <p:sldId id="258" r:id="rId5"/>
    <p:sldId id="264" r:id="rId6"/>
    <p:sldId id="287" r:id="rId7"/>
    <p:sldId id="265" r:id="rId8"/>
    <p:sldId id="291" r:id="rId9"/>
    <p:sldId id="288" r:id="rId10"/>
    <p:sldId id="293" r:id="rId11"/>
    <p:sldId id="294" r:id="rId12"/>
    <p:sldId id="318" r:id="rId13"/>
    <p:sldId id="319" r:id="rId14"/>
    <p:sldId id="320"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9</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3381982" y="1805938"/>
            <a:ext cx="5703651" cy="1363757"/>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5"/>
          <a:stretch>
            <a:fillRect/>
          </a:stretch>
        </p:blipFill>
        <p:spPr>
          <a:xfrm>
            <a:off x="4458465" y="2224560"/>
            <a:ext cx="4387557" cy="707886"/>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6"/>
          <a:stretch>
            <a:fillRect/>
          </a:stretch>
        </p:blipFill>
        <p:spPr>
          <a:xfrm rot="21077750">
            <a:off x="1255473" y="2664268"/>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7"/>
          <a:stretch>
            <a:fillRect/>
          </a:stretch>
        </p:blipFill>
        <p:spPr>
          <a:xfrm>
            <a:off x="2937470" y="3429000"/>
            <a:ext cx="9254530" cy="1450974"/>
          </a:xfrm>
          <a:prstGeom prst="rect">
            <a:avLst/>
          </a:prstGeom>
        </p:spPr>
      </p:pic>
      <p:pic>
        <p:nvPicPr>
          <p:cNvPr id="2" name="Picture 2" descr="Ảnh có chứa văn bản, biểu tượng, Phông chữ, Nhãn hiệu&#10;&#10;Mô tả được tạo tự động">
            <a:extLst>
              <a:ext uri="{FF2B5EF4-FFF2-40B4-BE49-F238E27FC236}">
                <a16:creationId xmlns:a16="http://schemas.microsoft.com/office/drawing/2014/main" id="{054C7A97-349D-B145-F96F-6678DB0DFE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93" y="88183"/>
            <a:ext cx="1844528" cy="1740301"/>
          </a:xfrm>
          <a:prstGeom prst="ellipse">
            <a:avLst/>
          </a:prstGeom>
        </p:spPr>
      </p:pic>
      <p:sp>
        <p:nvSpPr>
          <p:cNvPr id="4" name="Hộp Văn bản 5">
            <a:extLst>
              <a:ext uri="{FF2B5EF4-FFF2-40B4-BE49-F238E27FC236}">
                <a16:creationId xmlns:a16="http://schemas.microsoft.com/office/drawing/2014/main" id="{709B038E-D048-02EA-1065-D515EE8E6E25}"/>
              </a:ext>
            </a:extLst>
          </p:cNvPr>
          <p:cNvSpPr txBox="1"/>
          <p:nvPr/>
        </p:nvSpPr>
        <p:spPr>
          <a:xfrm>
            <a:off x="2575456" y="335627"/>
            <a:ext cx="750630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UBND</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5"/>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5"/>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4"/>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5"/>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4"/>
          <a:stretch>
            <a:fillRect/>
          </a:stretch>
        </p:blipFill>
        <p:spPr>
          <a:xfrm>
            <a:off x="2780674" y="2302320"/>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5"/>
          <a:stretch>
            <a:fillRect/>
          </a:stretch>
        </p:blipFill>
        <p:spPr>
          <a:xfrm>
            <a:off x="3700125" y="2752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265</Words>
  <Application>Microsoft Office PowerPoint</Application>
  <PresentationFormat>Widescreen</PresentationFormat>
  <Paragraphs>24</Paragraphs>
  <Slides>14</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Georgia</vt:lpstr>
      <vt:lpstr>Times New Roman</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11332</cp:lastModifiedBy>
  <cp:revision>26</cp:revision>
  <dcterms:created xsi:type="dcterms:W3CDTF">2022-07-19T22:38:53Z</dcterms:created>
  <dcterms:modified xsi:type="dcterms:W3CDTF">2024-11-01T16:15:04Z</dcterms:modified>
</cp:coreProperties>
</file>