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Tahoma" pitchFamily="34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N5OBn8IWuMEvsTqMaCpLNLxZe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69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18cb0b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18cb0b51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518cb0b51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	TIN HỌC 3 – TUẦN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6874" y="2082919"/>
            <a:ext cx="8429819" cy="430781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73" name="Google Shape;173;p8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74" name="Google Shape;174;p8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5" name="Google Shape;175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177" name="Google Shape;177;p8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8" name="Google Shape;178;p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80" name="Google Shape;180;p8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>
              <a:gd name="adj" fmla="val 12500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Khi đi học, em nhận được nhiều thông tin. Các thông tin này thường ở ba dạng: hình ảnh, âm thanh, chữ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88" name="Google Shape;188;p9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9" name="Google Shape;189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9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191" name="Google Shape;191;p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4" name="Google Shape;194;p9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0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01" name="Google Shape;201;p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02" name="Google Shape;202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10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4" name="Google Shape;204;p10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05" name="Google Shape;205;p10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07" name="Google Shape;207;p10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0"/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lấy thêm ví dụ về từng dạng thông tin: Hình ảnh, chữ, âm thanh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1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5" name="Google Shape;215;p11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16" name="Google Shape;216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1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18" name="Google Shape;218;p11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19" name="Google Shape;219;p11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1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21" name="Google Shape;221;p11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11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a. Đang ngồi trong lớp học, nghe ba tiếng trống, em nghĩ giờ ra chơi đã tới.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6189" y="4012928"/>
            <a:ext cx="3473044" cy="2163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/>
          <p:nvPr/>
        </p:nvSpPr>
        <p:spPr>
          <a:xfrm rot="-2552251">
            <a:off x="10668044" y="3012141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914675" y="4143500"/>
            <a:ext cx="5647500" cy="20871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 em, thông tin thu nhận được là gì?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Kết quả xử lí là hành động hay ý nghĩa gì?</a:t>
            </a:r>
            <a:endParaRPr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4469" y="1415686"/>
            <a:ext cx="2950178" cy="224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1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33" name="Google Shape;233;p12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34" name="Google Shape;234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2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36" name="Google Shape;236;p12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37" name="Google Shape;237;p12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39" name="Google Shape;239;p12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2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a. Đang ngồi trong lớp học, nghe ba tiếng trống, em nghĩ giờ ra chơi đã tới.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973" y="3808351"/>
            <a:ext cx="3674749" cy="246284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/>
          <p:nvPr/>
        </p:nvSpPr>
        <p:spPr>
          <a:xfrm rot="-2552251">
            <a:off x="10780319" y="2699272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thu nhận được là: </a:t>
            </a: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 tiếng trống</a:t>
            </a:r>
            <a:endParaRPr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Kết quả xử lí là: </a:t>
            </a: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ý nghĩ giờ ra chơi đã tới. </a:t>
            </a:r>
            <a:endParaRPr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3466" y="1350800"/>
            <a:ext cx="2950178" cy="224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13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51" name="Google Shape;251;p13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52" name="Google Shape;252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13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54" name="Google Shape;254;p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55" name="Google Shape;255;p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57" name="Google Shape;257;p13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13"/>
          <p:cNvSpPr txBox="1"/>
          <p:nvPr/>
        </p:nvSpPr>
        <p:spPr>
          <a:xfrm>
            <a:off x="712076" y="2156433"/>
            <a:ext cx="5777100" cy="18624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b. Khi nghe bố nói đến giờ có bóng đá, Nam đang xem ca nhạc trên ti vi</a:t>
            </a:r>
            <a:r>
              <a:rPr lang="en-US" sz="2500">
                <a:solidFill>
                  <a:srgbClr val="3333CC"/>
                </a:solidFill>
              </a:rPr>
              <a:t> </a:t>
            </a: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liền bấm nút chuyển kênh trên điều khiển để xem bóng đá.</a:t>
            </a:r>
            <a:endParaRPr sz="25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 rot="-605386">
            <a:off x="10820932" y="3529266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Điều gì sẽ xảy ra trên tivi sau khi Nam bấm nút chuyển kênh?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 Nam thông tin thu nhận và xử lý là gì? Kết quả xử lý là hành động hay ý nghĩa gì?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13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262" name="Google Shape;262;p13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263" name="Google Shape;263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4" name="Google Shape;264;p13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65" name="Google Shape;265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1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13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268" name="Google Shape;268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69" name="Google Shape;269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4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6" name="Google Shape;276;p14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77" name="Google Shape;27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1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79" name="Google Shape;279;p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0" name="Google Shape;280;p14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82" name="Google Shape;282;p14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14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c. Trong giờ toán của lớp 3B, cô giáo hỏi: “Em nào biết 6 + 8 : 2 = ?”. Có nhiều bạn giơ tay.</a:t>
            </a:r>
            <a:endParaRPr sz="25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 hãy trao đổi với các bạn và cho biết các bạn lớp 3B:</a:t>
            </a:r>
            <a:endParaRPr/>
          </a:p>
          <a:p>
            <a:pPr marL="177800" marR="0" lvl="0" indent="-1778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thu nhận và được xử lý là gì?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78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Kết quả xử lý là hành động hay ý nghĩ gì?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9562" y="4036443"/>
            <a:ext cx="3325249" cy="212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14"/>
          <p:cNvCxnSpPr/>
          <p:nvPr/>
        </p:nvCxnSpPr>
        <p:spPr>
          <a:xfrm flipH="1">
            <a:off x="9921265" y="2107070"/>
            <a:ext cx="47064" cy="4331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7194329" y="19355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14"/>
          <p:cNvSpPr/>
          <p:nvPr/>
        </p:nvSpPr>
        <p:spPr>
          <a:xfrm rot="-832507">
            <a:off x="10848826" y="3220377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14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290" name="Google Shape;290;p14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91" name="Google Shape;291;p1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2" name="Google Shape;292;p14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" name="Google Shape;295;p14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 nào biết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 + 8 : 2 =?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/>
          <p:nvPr/>
        </p:nvSpPr>
        <p:spPr>
          <a:xfrm>
            <a:off x="6569194" y="984635"/>
            <a:ext cx="5374278" cy="56190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08604" y="984635"/>
            <a:ext cx="6011514" cy="1773397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635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Nhìn thấy bố hút thuốc lá, Minh nhẹ nhàng nói: “</a:t>
            </a:r>
            <a:r>
              <a:rPr lang="en-US" sz="23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Bố hút thuốc lá có hại cho sức khỏe của bố và mọi người đấy bố ạ</a:t>
            </a:r>
            <a:r>
              <a:rPr lang="en-US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”. Nghe xong bố đã bỏ điểu thuốc ấy đi.</a:t>
            </a:r>
            <a:endParaRPr sz="2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275541" y="3195676"/>
            <a:ext cx="6044577" cy="3447862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biết:</a:t>
            </a:r>
            <a:endParaRPr/>
          </a:p>
          <a:p>
            <a:pPr marL="457200" marR="0" lvl="0" indent="-2825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hông tin </a:t>
            </a: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Minh thu nhận và xử lý gì? Nó thuộc dạng nào? </a:t>
            </a: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Kết quả xử lý là hành động hay ý nghĩ gì?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2575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Bố thu nhận và xử lý thông tin gì? Nó thuộc dạng nào? </a:t>
            </a: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Kết quả xử lý là hành động hay ý nghĩ gì?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011" y="1492929"/>
            <a:ext cx="4024141" cy="257769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 hút thuốc lá có hại cho sức khỏe của bố và mọi người đấy bố ạ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2478" y="4376533"/>
            <a:ext cx="2731674" cy="203135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5"/>
          <p:cNvSpPr/>
          <p:nvPr/>
        </p:nvSpPr>
        <p:spPr>
          <a:xfrm rot="-827476">
            <a:off x="10777339" y="3578121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15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309" name="Google Shape;309;p15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310" name="Google Shape;310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1" name="Google Shape;31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51180" y="2566725"/>
            <a:ext cx="1095090" cy="100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/>
          <p:nvPr/>
        </p:nvSpPr>
        <p:spPr>
          <a:xfrm>
            <a:off x="362073" y="1116107"/>
            <a:ext cx="6415245" cy="54460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Minh nghe cô giáo thông báo: “Ngày mai lớp ta quyên góp giấy vụn”. Minh đã thu gom giấy để ủng hộ.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marL="0" marR="0" lvl="0" indent="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hông tin Minh thu nhận và xử lý gì?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ó thuộc dạng nào? Kết quả xử lý là hành động hay ý nghĩ gì?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200" y="1152770"/>
            <a:ext cx="1637730" cy="1466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6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320" name="Google Shape;320;p16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2" name="Google Shape;322;p16" descr="Chỉ tiêu Kế hoạch nhỏ đang biến nhiều học sinh thành đồng nát, ve chai -  Giáo dục Việt N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1554" y="2070847"/>
            <a:ext cx="4705555" cy="3320778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/>
          <p:nvPr/>
        </p:nvSpPr>
        <p:spPr>
          <a:xfrm>
            <a:off x="5805715" y="1204686"/>
            <a:ext cx="6037090" cy="52106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Với biển chỉ đường hình 2.6, Em hãy trao đổi với bạn và cho biế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Biển chỉ đường có những dạng thông tin nào?</a:t>
            </a:r>
            <a:endParaRPr/>
          </a:p>
          <a:p>
            <a:pPr marL="342900" marR="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3333CC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thu nhận được khi thấy biển đó?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- Dựng bên ngã ba đường quốc lộ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- Ở bãi phế liệu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0709" y="1276404"/>
            <a:ext cx="1494205" cy="1307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17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331" name="Google Shape;331;p17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2" name="Google Shape;332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Google Shape;3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026" y="1785257"/>
            <a:ext cx="5008043" cy="3817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9376" y="457200"/>
            <a:ext cx="5768789" cy="39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/>
          <p:nvPr/>
        </p:nvSpPr>
        <p:spPr>
          <a:xfrm>
            <a:off x="3933487" y="155474"/>
            <a:ext cx="4353220" cy="6453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 ba dạng thông tin thường gặp: hình ảnh, âm thanh và chữ. Kết quả xử lý thông tin là hành động hay ý nghĩ.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979" y="1854386"/>
            <a:ext cx="1943223" cy="228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18cb0b51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 DÙNG CẦN CHUẨN BỊ</a:t>
            </a:r>
            <a:endParaRPr/>
          </a:p>
        </p:txBody>
      </p:sp>
      <p:pic>
        <p:nvPicPr>
          <p:cNvPr id="94" name="Google Shape;94;g1518cb0b51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47" y="1824450"/>
            <a:ext cx="3003101" cy="35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518cb0b514_0_0"/>
          <p:cNvSpPr txBox="1"/>
          <p:nvPr/>
        </p:nvSpPr>
        <p:spPr>
          <a:xfrm>
            <a:off x="616500" y="5506975"/>
            <a:ext cx="36516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SGK/ VỞ BT TIN HỌC LỚP 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g1518cb0b514_0_0"/>
          <p:cNvPicPr preferRelativeResize="0"/>
          <p:nvPr/>
        </p:nvPicPr>
        <p:blipFill rotWithShape="1">
          <a:blip r:embed="rId4">
            <a:alphaModFix/>
          </a:blip>
          <a:srcRect l="34456" t="33638"/>
          <a:stretch/>
        </p:blipFill>
        <p:spPr>
          <a:xfrm>
            <a:off x="4882500" y="1573375"/>
            <a:ext cx="6899141" cy="48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518cb0b514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1950448" cy="16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g1518cb0b514_0_0"/>
          <p:cNvGrpSpPr/>
          <p:nvPr/>
        </p:nvGrpSpPr>
        <p:grpSpPr>
          <a:xfrm>
            <a:off x="10121848" y="1"/>
            <a:ext cx="2070156" cy="4888335"/>
            <a:chOff x="10151873" y="-600274"/>
            <a:chExt cx="2070156" cy="4888335"/>
          </a:xfrm>
        </p:grpSpPr>
        <p:sp>
          <p:nvSpPr>
            <p:cNvPr id="99" name="Google Shape;99;g1518cb0b514_0_0"/>
            <p:cNvSpPr/>
            <p:nvPr/>
          </p:nvSpPr>
          <p:spPr>
            <a:xfrm>
              <a:off x="11046757" y="3454361"/>
              <a:ext cx="766500" cy="833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g1518cb0b514_0_0"/>
            <p:cNvPicPr preferRelativeResize="0"/>
            <p:nvPr/>
          </p:nvPicPr>
          <p:blipFill rotWithShape="1">
            <a:blip r:embed="rId6">
              <a:alphaModFix/>
            </a:blip>
            <a:srcRect b="3827"/>
            <a:stretch/>
          </p:blipFill>
          <p:spPr>
            <a:xfrm>
              <a:off x="10151873" y="-600274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2 - DẠNG THÔNG TIN VÀ XỬ LÝ THÔNG TIN</a:t>
            </a:r>
            <a:endParaRPr sz="3600" b="1" i="0" u="none" strike="noStrike" cap="none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sz="41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1651378" y="1501253"/>
            <a:ext cx="9021171" cy="46117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865174" y="334359"/>
            <a:ext cx="4353220" cy="5950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Ôn </a:t>
            </a:r>
            <a:r>
              <a:rPr lang="en-US" sz="3200" b="1" i="0" u="none" strike="noStrike" cap="none" smtClean="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bài </a:t>
            </a:r>
            <a:r>
              <a:rPr lang="en-US"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cũ</a:t>
            </a:r>
            <a:endParaRPr sz="3200" b="1" i="0" u="none" strike="noStrike" cap="none">
              <a:solidFill>
                <a:srgbClr val="41719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Nêu vai trò của thông tin đối với quyết định của con người.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23" name="Google Shape;123;p4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4" name="Google Shape;124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4"/>
          <p:cNvSpPr/>
          <p:nvPr/>
        </p:nvSpPr>
        <p:spPr>
          <a:xfrm>
            <a:off x="762000" y="1219200"/>
            <a:ext cx="10668000" cy="563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bai 2 den giao th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7300" y="1313911"/>
            <a:ext cx="9677400" cy="539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319314" y="1204686"/>
            <a:ext cx="11582400" cy="53267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134" name="Google Shape;134;p5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5"/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Xem xong đoạn video, ai có thể nhận xét về tín hiệu đèn giao thông (đèn đỏ thì sao, đèn xanh thì sao)?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38" name="Google Shape;138;p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9" name="Google Shape;13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Đoạn Video</a:t>
            </a: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319314" y="1262743"/>
            <a:ext cx="11582400" cy="52251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47" name="Google Shape;147;p6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8" name="Google Shape;14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6555" y="1778664"/>
            <a:ext cx="5273902" cy="295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833" y="1778663"/>
            <a:ext cx="5290910" cy="295299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Khi nhìn thấy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ảnh tín hiệu đèn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giao thông màu đỏ 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thì mọi người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dừng lại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 khi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đèn chuyển màu xanh 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thì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 tiếp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319314" y="1204686"/>
            <a:ext cx="11582400" cy="53267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58" name="Google Shape;158;p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9" name="Google Shape;15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092" y="2378689"/>
            <a:ext cx="5074071" cy="30060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Với đoạn video mà em vừa được xem, đâu là thông tin bố bạn nhỏ nhận được? Đâu là quyết định của bố bạn nhỏ đó?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7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63" name="Google Shape;163;p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4" name="Google Shape;164;p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6" name="Google Shape;166;p7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35&quot;&gt;&lt;/object&gt;&lt;object type=&quot;2&quot; unique_id=&quot;10036&quot;&gt;&lt;object type=&quot;3&quot; unique_id=&quot;10037&quot;&gt;&lt;property id=&quot;20148&quot; value=&quot;5&quot;/&gt;&lt;property id=&quot;20300&quot; value=&quot;Slide 2&quot;/&gt;&lt;property id=&quot;20307&quot; value=&quot;256&quot;/&gt;&lt;/object&gt;&lt;object type=&quot;3&quot; unique_id=&quot;10038&quot;&gt;&lt;property id=&quot;20148&quot; value=&quot;5&quot;/&gt;&lt;property id=&quot;20300&quot; value=&quot;Slide 3 - &amp;quot;ĐỒ DÙNG CẦN CHUẨN BỊ&amp;quot;&quot;/&gt;&lt;property id=&quot;20307&quot; value=&quot;257&quot;/&gt;&lt;/object&gt;&lt;object type=&quot;3&quot; unique_id=&quot;10039&quot;&gt;&lt;property id=&quot;20148&quot; value=&quot;5&quot;/&gt;&lt;property id=&quot;20300&quot; value=&quot;Slide 4&quot;/&gt;&lt;property id=&quot;20307&quot; value=&quot;258&quot;/&gt;&lt;/object&gt;&lt;object type=&quot;3&quot; unique_id=&quot;10040&quot;&gt;&lt;property id=&quot;20148&quot; value=&quot;5&quot;/&gt;&lt;property id=&quot;20300&quot; value=&quot;Slide 5&quot;/&gt;&lt;property id=&quot;20307&quot; value=&quot;259&quot;/&gt;&lt;/object&gt;&lt;object type=&quot;3&quot; unique_id=&quot;10041&quot;&gt;&lt;property id=&quot;20148&quot; value=&quot;5&quot;/&gt;&lt;property id=&quot;20300&quot; value=&quot;Slide 6&quot;/&gt;&lt;property id=&quot;20307&quot; value=&quot;260&quot;/&gt;&lt;/object&gt;&lt;object type=&quot;3&quot; unique_id=&quot;10042&quot;&gt;&lt;property id=&quot;20148&quot; value=&quot;5&quot;/&gt;&lt;property id=&quot;20300&quot; value=&quot;Slide 7&quot;/&gt;&lt;property id=&quot;20307&quot; value=&quot;261&quot;/&gt;&lt;/object&gt;&lt;object type=&quot;3&quot; unique_id=&quot;10043&quot;&gt;&lt;property id=&quot;20148&quot; value=&quot;5&quot;/&gt;&lt;property id=&quot;20300&quot; value=&quot;Slide 8&quot;/&gt;&lt;property id=&quot;20307&quot; value=&quot;262&quot;/&gt;&lt;/object&gt;&lt;object type=&quot;3&quot; unique_id=&quot;10044&quot;&gt;&lt;property id=&quot;20148&quot; value=&quot;5&quot;/&gt;&lt;property id=&quot;20300&quot; value=&quot;Slide 9&quot;/&gt;&lt;property id=&quot;20307&quot; value=&quot;263&quot;/&gt;&lt;/object&gt;&lt;object type=&quot;3&quot; unique_id=&quot;10045&quot;&gt;&lt;property id=&quot;20148&quot; value=&quot;5&quot;/&gt;&lt;property id=&quot;20300&quot; value=&quot;Slide 10&quot;/&gt;&lt;property id=&quot;20307&quot; value=&quot;264&quot;/&gt;&lt;/object&gt;&lt;object type=&quot;3&quot; unique_id=&quot;10046&quot;&gt;&lt;property id=&quot;20148&quot; value=&quot;5&quot;/&gt;&lt;property id=&quot;20300&quot; value=&quot;Slide 11&quot;/&gt;&lt;property id=&quot;20307&quot; value=&quot;265&quot;/&gt;&lt;/object&gt;&lt;object type=&quot;3&quot; unique_id=&quot;10047&quot;&gt;&lt;property id=&quot;20148&quot; value=&quot;5&quot;/&gt;&lt;property id=&quot;20300&quot; value=&quot;Slide 12&quot;/&gt;&lt;property id=&quot;20307&quot; value=&quot;266&quot;/&gt;&lt;/object&gt;&lt;object type=&quot;3&quot; unique_id=&quot;10048&quot;&gt;&lt;property id=&quot;20148&quot; value=&quot;5&quot;/&gt;&lt;property id=&quot;20300&quot; value=&quot;Slide 13&quot;/&gt;&lt;property id=&quot;20307&quot; value=&quot;267&quot;/&gt;&lt;/object&gt;&lt;object type=&quot;3&quot; unique_id=&quot;10049&quot;&gt;&lt;property id=&quot;20148&quot; value=&quot;5&quot;/&gt;&lt;property id=&quot;20300&quot; value=&quot;Slide 14&quot;/&gt;&lt;property id=&quot;20307&quot; value=&quot;268&quot;/&gt;&lt;/object&gt;&lt;object type=&quot;3&quot; unique_id=&quot;10050&quot;&gt;&lt;property id=&quot;20148&quot; value=&quot;5&quot;/&gt;&lt;property id=&quot;20300&quot; value=&quot;Slide 15&quot;/&gt;&lt;property id=&quot;20307&quot; value=&quot;269&quot;/&gt;&lt;/object&gt;&lt;object type=&quot;3&quot; unique_id=&quot;10051&quot;&gt;&lt;property id=&quot;20148&quot; value=&quot;5&quot;/&gt;&lt;property id=&quot;20300&quot; value=&quot;Slide 16&quot;/&gt;&lt;property id=&quot;20307&quot; value=&quot;270&quot;/&gt;&lt;/object&gt;&lt;object type=&quot;3&quot; unique_id=&quot;10052&quot;&gt;&lt;property id=&quot;20148&quot; value=&quot;5&quot;/&gt;&lt;property id=&quot;20300&quot; value=&quot;Slide 17&quot;/&gt;&lt;property id=&quot;20307&quot; value=&quot;271&quot;/&gt;&lt;/object&gt;&lt;object type=&quot;3&quot; unique_id=&quot;10053&quot;&gt;&lt;property id=&quot;20148&quot; value=&quot;5&quot;/&gt;&lt;property id=&quot;20300&quot; value=&quot;Slide 18&quot;/&gt;&lt;property id=&quot;20307&quot; value=&quot;272&quot;/&gt;&lt;/object&gt;&lt;object type=&quot;3&quot; unique_id=&quot;10054&quot;&gt;&lt;property id=&quot;20148&quot; value=&quot;5&quot;/&gt;&lt;property id=&quot;20300&quot; value=&quot;Slide 19&quot;/&gt;&lt;property id=&quot;20307&quot; value=&quot;273&quot;/&gt;&lt;/object&gt;&lt;object type=&quot;3&quot; unique_id=&quot;10055&quot;&gt;&lt;property id=&quot;20148&quot; value=&quot;5&quot;/&gt;&lt;property id=&quot;20300&quot; value=&quot;Slide 20&quot;/&gt;&lt;property id=&quot;20307&quot; value=&quot;274&quot;/&gt;&lt;/object&gt;&lt;object type=&quot;3&quot; unique_id=&quot;10098&quot;&gt;&lt;property id=&quot;20148&quot; value=&quot;5&quot;/&gt;&lt;property id=&quot;20300&quot; value=&quot;Slide 1 - &amp;quot;&amp;amp;#x09;TIN HỌC 3 – TUẦN 2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</TotalTime>
  <Words>762</Words>
  <Application>Microsoft Office PowerPoint</Application>
  <PresentationFormat>Custom</PresentationFormat>
  <Paragraphs>77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Tahoma</vt:lpstr>
      <vt:lpstr>Noto Sans Symbols</vt:lpstr>
      <vt:lpstr>Calibri</vt:lpstr>
      <vt:lpstr>Times New Roman</vt:lpstr>
      <vt:lpstr>Office Theme</vt:lpstr>
      <vt:lpstr> TIN HỌC 3 – TUẦN 2</vt:lpstr>
      <vt:lpstr>PowerPoint Presentation</vt:lpstr>
      <vt:lpstr>ĐỒ DÙNG CẦN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</cp:revision>
  <dcterms:created xsi:type="dcterms:W3CDTF">2022-01-16T07:26:14Z</dcterms:created>
  <dcterms:modified xsi:type="dcterms:W3CDTF">2023-08-31T07:26:22Z</dcterms:modified>
</cp:coreProperties>
</file>