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51" r:id="rId5"/>
    <p:sldMasterId id="2147483763" r:id="rId6"/>
    <p:sldMasterId id="2147483775" r:id="rId7"/>
    <p:sldMasterId id="2147483788" r:id="rId8"/>
  </p:sldMasterIdLst>
  <p:notesMasterIdLst>
    <p:notesMasterId r:id="rId41"/>
  </p:notesMasterIdLst>
  <p:sldIdLst>
    <p:sldId id="11088427" r:id="rId9"/>
    <p:sldId id="269" r:id="rId10"/>
    <p:sldId id="11088396" r:id="rId11"/>
    <p:sldId id="11088397" r:id="rId12"/>
    <p:sldId id="259" r:id="rId13"/>
    <p:sldId id="11088421" r:id="rId14"/>
    <p:sldId id="11088398" r:id="rId15"/>
    <p:sldId id="11088399" r:id="rId16"/>
    <p:sldId id="257" r:id="rId17"/>
    <p:sldId id="11088426" r:id="rId18"/>
    <p:sldId id="11088407" r:id="rId19"/>
    <p:sldId id="11088408" r:id="rId20"/>
    <p:sldId id="261" r:id="rId21"/>
    <p:sldId id="404" r:id="rId22"/>
    <p:sldId id="11088409" r:id="rId23"/>
    <p:sldId id="11088410" r:id="rId24"/>
    <p:sldId id="11088411" r:id="rId25"/>
    <p:sldId id="1431" r:id="rId26"/>
    <p:sldId id="1432" r:id="rId27"/>
    <p:sldId id="11088412" r:id="rId28"/>
    <p:sldId id="11088413" r:id="rId29"/>
    <p:sldId id="11088414" r:id="rId30"/>
    <p:sldId id="11088415" r:id="rId31"/>
    <p:sldId id="1433" r:id="rId32"/>
    <p:sldId id="11088416" r:id="rId33"/>
    <p:sldId id="1434" r:id="rId34"/>
    <p:sldId id="11088417" r:id="rId35"/>
    <p:sldId id="9441" r:id="rId36"/>
    <p:sldId id="11088425" r:id="rId37"/>
    <p:sldId id="11088424" r:id="rId38"/>
    <p:sldId id="11088420" r:id="rId39"/>
    <p:sldId id="944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44A"/>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021" autoAdjust="0"/>
  </p:normalViewPr>
  <p:slideViewPr>
    <p:cSldViewPr snapToGrid="0">
      <p:cViewPr>
        <p:scale>
          <a:sx n="50" d="100"/>
          <a:sy n="50" d="100"/>
        </p:scale>
        <p:origin x="522" y="9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a:t>tứng</a:t>
            </a:r>
            <a:r>
              <a:rPr lang="en-US" dirty="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4</a:t>
            </a:fld>
            <a:endParaRPr lang="en-US"/>
          </a:p>
        </p:txBody>
      </p:sp>
    </p:spTree>
    <p:extLst>
      <p:ext uri="{BB962C8B-B14F-4D97-AF65-F5344CB8AC3E}">
        <p14:creationId xmlns:p14="http://schemas.microsoft.com/office/powerpoint/2010/main" val="2218669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29</a:t>
            </a:fld>
            <a:endParaRPr lang="en-US"/>
          </a:p>
        </p:txBody>
      </p:sp>
    </p:spTree>
    <p:extLst>
      <p:ext uri="{BB962C8B-B14F-4D97-AF65-F5344CB8AC3E}">
        <p14:creationId xmlns:p14="http://schemas.microsoft.com/office/powerpoint/2010/main" val="2721671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433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5</a:t>
            </a:fld>
            <a:endParaRPr lang="en-US"/>
          </a:p>
        </p:txBody>
      </p:sp>
    </p:spTree>
    <p:extLst>
      <p:ext uri="{BB962C8B-B14F-4D97-AF65-F5344CB8AC3E}">
        <p14:creationId xmlns:p14="http://schemas.microsoft.com/office/powerpoint/2010/main" val="147542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971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A066B6-E035-44AB-8A3F-EC1F720722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824EE04-F161-4881-AED1-0E8AD13F9D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16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1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3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3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29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6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8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42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87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1D6594-CD83-4AFD-94C1-F777BBD339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7867" y="1440367"/>
            <a:ext cx="5983200" cy="341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257832" y="4899800"/>
            <a:ext cx="5983200" cy="6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357751" y="-24172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852634" y="5760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091134" y="5463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946952" y="5702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842234" y="-166716"/>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9701" y="4632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011867" y="56060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019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10302366" y="4647876"/>
            <a:ext cx="2264823" cy="2068139"/>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txBox="1">
            <a:spLocks noGrp="1"/>
          </p:cNvSpPr>
          <p:nvPr>
            <p:ph type="title"/>
          </p:nvPr>
        </p:nvSpPr>
        <p:spPr>
          <a:xfrm>
            <a:off x="5090951" y="2598200"/>
            <a:ext cx="5601200"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1499751"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 name="Google Shape;22;p3"/>
          <p:cNvSpPr txBox="1">
            <a:spLocks noGrp="1"/>
          </p:cNvSpPr>
          <p:nvPr>
            <p:ph type="subTitle" idx="1"/>
          </p:nvPr>
        </p:nvSpPr>
        <p:spPr>
          <a:xfrm>
            <a:off x="5091057" y="3720600"/>
            <a:ext cx="5601200" cy="5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 name="Google Shape;23;p3"/>
          <p:cNvSpPr/>
          <p:nvPr/>
        </p:nvSpPr>
        <p:spPr>
          <a:xfrm>
            <a:off x="410034" y="275167"/>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909767" y="652751"/>
            <a:ext cx="1513467" cy="934900"/>
          </a:xfrm>
          <a:custGeom>
            <a:avLst/>
            <a:gdLst/>
            <a:ahLst/>
            <a:cxnLst/>
            <a:rect l="l" t="t" r="r" b="b"/>
            <a:pathLst>
              <a:path w="45404" h="28047" extrusionOk="0">
                <a:moveTo>
                  <a:pt x="34266" y="7609"/>
                </a:moveTo>
                <a:cubicBezTo>
                  <a:pt x="34631" y="8965"/>
                  <a:pt x="34683" y="10373"/>
                  <a:pt x="34318" y="11729"/>
                </a:cubicBezTo>
                <a:cubicBezTo>
                  <a:pt x="34109" y="12459"/>
                  <a:pt x="33796" y="13137"/>
                  <a:pt x="33327" y="13763"/>
                </a:cubicBezTo>
                <a:cubicBezTo>
                  <a:pt x="33125" y="14031"/>
                  <a:pt x="32967" y="14235"/>
                  <a:pt x="32755" y="14235"/>
                </a:cubicBezTo>
                <a:cubicBezTo>
                  <a:pt x="32637" y="14235"/>
                  <a:pt x="32503" y="14172"/>
                  <a:pt x="32336" y="14024"/>
                </a:cubicBezTo>
                <a:cubicBezTo>
                  <a:pt x="32023" y="13711"/>
                  <a:pt x="31762" y="13241"/>
                  <a:pt x="31710" y="12772"/>
                </a:cubicBezTo>
                <a:cubicBezTo>
                  <a:pt x="31449" y="11155"/>
                  <a:pt x="31971" y="9486"/>
                  <a:pt x="33222" y="8391"/>
                </a:cubicBezTo>
                <a:cubicBezTo>
                  <a:pt x="33535" y="8078"/>
                  <a:pt x="33848" y="7817"/>
                  <a:pt x="34266" y="7609"/>
                </a:cubicBezTo>
                <a:close/>
                <a:moveTo>
                  <a:pt x="15438" y="10321"/>
                </a:moveTo>
                <a:cubicBezTo>
                  <a:pt x="15855" y="10894"/>
                  <a:pt x="16168" y="11468"/>
                  <a:pt x="16377" y="12094"/>
                </a:cubicBezTo>
                <a:cubicBezTo>
                  <a:pt x="17003" y="14024"/>
                  <a:pt x="17107" y="16058"/>
                  <a:pt x="16585" y="18039"/>
                </a:cubicBezTo>
                <a:cubicBezTo>
                  <a:pt x="16534" y="18348"/>
                  <a:pt x="16178" y="20127"/>
                  <a:pt x="15619" y="20127"/>
                </a:cubicBezTo>
                <a:cubicBezTo>
                  <a:pt x="15611" y="20127"/>
                  <a:pt x="15603" y="20126"/>
                  <a:pt x="15595" y="20126"/>
                </a:cubicBezTo>
                <a:cubicBezTo>
                  <a:pt x="15125" y="20073"/>
                  <a:pt x="14969" y="18196"/>
                  <a:pt x="14917" y="17883"/>
                </a:cubicBezTo>
                <a:cubicBezTo>
                  <a:pt x="14551" y="15328"/>
                  <a:pt x="14708" y="12772"/>
                  <a:pt x="15438" y="10321"/>
                </a:cubicBezTo>
                <a:close/>
                <a:moveTo>
                  <a:pt x="26278" y="1"/>
                </a:moveTo>
                <a:cubicBezTo>
                  <a:pt x="22923" y="1"/>
                  <a:pt x="19679" y="1343"/>
                  <a:pt x="17316" y="3749"/>
                </a:cubicBezTo>
                <a:cubicBezTo>
                  <a:pt x="16273" y="4792"/>
                  <a:pt x="15386" y="5992"/>
                  <a:pt x="14760" y="7296"/>
                </a:cubicBezTo>
                <a:cubicBezTo>
                  <a:pt x="14343" y="7035"/>
                  <a:pt x="13926" y="6774"/>
                  <a:pt x="13508" y="6566"/>
                </a:cubicBezTo>
                <a:cubicBezTo>
                  <a:pt x="12495" y="6093"/>
                  <a:pt x="11460" y="5879"/>
                  <a:pt x="10441" y="5879"/>
                </a:cubicBezTo>
                <a:cubicBezTo>
                  <a:pt x="7530" y="5879"/>
                  <a:pt x="4751" y="7626"/>
                  <a:pt x="2973" y="10060"/>
                </a:cubicBezTo>
                <a:cubicBezTo>
                  <a:pt x="1" y="14076"/>
                  <a:pt x="418" y="19291"/>
                  <a:pt x="1461" y="23881"/>
                </a:cubicBezTo>
                <a:cubicBezTo>
                  <a:pt x="1774" y="25185"/>
                  <a:pt x="2191" y="26436"/>
                  <a:pt x="2660" y="27688"/>
                </a:cubicBezTo>
                <a:cubicBezTo>
                  <a:pt x="2723" y="27938"/>
                  <a:pt x="2911" y="28047"/>
                  <a:pt x="3103" y="28047"/>
                </a:cubicBezTo>
                <a:cubicBezTo>
                  <a:pt x="3393" y="28047"/>
                  <a:pt x="3693" y="27803"/>
                  <a:pt x="3599" y="27427"/>
                </a:cubicBezTo>
                <a:cubicBezTo>
                  <a:pt x="2973" y="23255"/>
                  <a:pt x="1669" y="19135"/>
                  <a:pt x="2556" y="14910"/>
                </a:cubicBezTo>
                <a:cubicBezTo>
                  <a:pt x="3234" y="11781"/>
                  <a:pt x="5529" y="8652"/>
                  <a:pt x="8710" y="7765"/>
                </a:cubicBezTo>
                <a:cubicBezTo>
                  <a:pt x="9240" y="7618"/>
                  <a:pt x="9778" y="7546"/>
                  <a:pt x="10312" y="7546"/>
                </a:cubicBezTo>
                <a:cubicBezTo>
                  <a:pt x="11669" y="7546"/>
                  <a:pt x="12996" y="8014"/>
                  <a:pt x="14082" y="8913"/>
                </a:cubicBezTo>
                <a:cubicBezTo>
                  <a:pt x="13300" y="11103"/>
                  <a:pt x="12935" y="13398"/>
                  <a:pt x="13039" y="15745"/>
                </a:cubicBezTo>
                <a:cubicBezTo>
                  <a:pt x="13091" y="16840"/>
                  <a:pt x="13195" y="17987"/>
                  <a:pt x="13456" y="19083"/>
                </a:cubicBezTo>
                <a:cubicBezTo>
                  <a:pt x="13613" y="19969"/>
                  <a:pt x="13821" y="21064"/>
                  <a:pt x="14760" y="21586"/>
                </a:cubicBezTo>
                <a:cubicBezTo>
                  <a:pt x="15087" y="21765"/>
                  <a:pt x="15389" y="21844"/>
                  <a:pt x="15667" y="21844"/>
                </a:cubicBezTo>
                <a:cubicBezTo>
                  <a:pt x="17246" y="21844"/>
                  <a:pt x="18040" y="19282"/>
                  <a:pt x="18306" y="18039"/>
                </a:cubicBezTo>
                <a:cubicBezTo>
                  <a:pt x="18984" y="14754"/>
                  <a:pt x="18359" y="10999"/>
                  <a:pt x="16116" y="8495"/>
                </a:cubicBezTo>
                <a:cubicBezTo>
                  <a:pt x="17576" y="5210"/>
                  <a:pt x="20445" y="2811"/>
                  <a:pt x="23939" y="1976"/>
                </a:cubicBezTo>
                <a:cubicBezTo>
                  <a:pt x="24706" y="1784"/>
                  <a:pt x="25495" y="1686"/>
                  <a:pt x="26279" y="1686"/>
                </a:cubicBezTo>
                <a:cubicBezTo>
                  <a:pt x="28482" y="1686"/>
                  <a:pt x="30655" y="2461"/>
                  <a:pt x="32232" y="4115"/>
                </a:cubicBezTo>
                <a:cubicBezTo>
                  <a:pt x="32753" y="4688"/>
                  <a:pt x="33170" y="5314"/>
                  <a:pt x="33535" y="5992"/>
                </a:cubicBezTo>
                <a:cubicBezTo>
                  <a:pt x="33327" y="6096"/>
                  <a:pt x="33170" y="6201"/>
                  <a:pt x="33014" y="6305"/>
                </a:cubicBezTo>
                <a:cubicBezTo>
                  <a:pt x="31397" y="7400"/>
                  <a:pt x="30302" y="9069"/>
                  <a:pt x="29937" y="10999"/>
                </a:cubicBezTo>
                <a:cubicBezTo>
                  <a:pt x="29676" y="12772"/>
                  <a:pt x="30198" y="15328"/>
                  <a:pt x="32179" y="15901"/>
                </a:cubicBezTo>
                <a:cubicBezTo>
                  <a:pt x="32365" y="15950"/>
                  <a:pt x="32543" y="15973"/>
                  <a:pt x="32716" y="15973"/>
                </a:cubicBezTo>
                <a:cubicBezTo>
                  <a:pt x="34388" y="15973"/>
                  <a:pt x="35457" y="13830"/>
                  <a:pt x="35882" y="12459"/>
                </a:cubicBezTo>
                <a:cubicBezTo>
                  <a:pt x="36352" y="10738"/>
                  <a:pt x="36352" y="8965"/>
                  <a:pt x="35882" y="7244"/>
                </a:cubicBezTo>
                <a:cubicBezTo>
                  <a:pt x="35882" y="7139"/>
                  <a:pt x="35830" y="7035"/>
                  <a:pt x="35778" y="6931"/>
                </a:cubicBezTo>
                <a:cubicBezTo>
                  <a:pt x="36242" y="6813"/>
                  <a:pt x="36719" y="6758"/>
                  <a:pt x="37203" y="6758"/>
                </a:cubicBezTo>
                <a:cubicBezTo>
                  <a:pt x="39494" y="6758"/>
                  <a:pt x="41912" y="7988"/>
                  <a:pt x="43549" y="9538"/>
                </a:cubicBezTo>
                <a:cubicBezTo>
                  <a:pt x="43740" y="9718"/>
                  <a:pt x="43950" y="9793"/>
                  <a:pt x="44152" y="9793"/>
                </a:cubicBezTo>
                <a:cubicBezTo>
                  <a:pt x="44829" y="9793"/>
                  <a:pt x="45404" y="8942"/>
                  <a:pt x="44801" y="8339"/>
                </a:cubicBezTo>
                <a:cubicBezTo>
                  <a:pt x="42784" y="6490"/>
                  <a:pt x="39921" y="5048"/>
                  <a:pt x="37138" y="5048"/>
                </a:cubicBezTo>
                <a:cubicBezTo>
                  <a:pt x="36467" y="5048"/>
                  <a:pt x="35801" y="5132"/>
                  <a:pt x="35152" y="5314"/>
                </a:cubicBezTo>
                <a:cubicBezTo>
                  <a:pt x="33744" y="2602"/>
                  <a:pt x="31188" y="672"/>
                  <a:pt x="28216" y="151"/>
                </a:cubicBezTo>
                <a:cubicBezTo>
                  <a:pt x="27569" y="50"/>
                  <a:pt x="26922" y="1"/>
                  <a:pt x="2627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87100" y="5267967"/>
            <a:ext cx="2264733" cy="2322267"/>
          </a:xfrm>
          <a:custGeom>
            <a:avLst/>
            <a:gdLst/>
            <a:ahLst/>
            <a:cxnLst/>
            <a:rect l="l" t="t" r="r" b="b"/>
            <a:pathLst>
              <a:path w="67942" h="69668" extrusionOk="0">
                <a:moveTo>
                  <a:pt x="31607" y="1"/>
                </a:moveTo>
                <a:cubicBezTo>
                  <a:pt x="25298" y="1"/>
                  <a:pt x="19384" y="1973"/>
                  <a:pt x="15416" y="6917"/>
                </a:cubicBezTo>
                <a:cubicBezTo>
                  <a:pt x="11205" y="12174"/>
                  <a:pt x="8117" y="19168"/>
                  <a:pt x="5156" y="25216"/>
                </a:cubicBezTo>
                <a:cubicBezTo>
                  <a:pt x="741" y="34302"/>
                  <a:pt x="1" y="42546"/>
                  <a:pt x="5641" y="51428"/>
                </a:cubicBezTo>
                <a:cubicBezTo>
                  <a:pt x="10107" y="58447"/>
                  <a:pt x="16514" y="66206"/>
                  <a:pt x="24732" y="68860"/>
                </a:cubicBezTo>
                <a:cubicBezTo>
                  <a:pt x="26378" y="69387"/>
                  <a:pt x="28128" y="69667"/>
                  <a:pt x="29867" y="69667"/>
                </a:cubicBezTo>
                <a:cubicBezTo>
                  <a:pt x="32847" y="69667"/>
                  <a:pt x="35794" y="68843"/>
                  <a:pt x="38131" y="67022"/>
                </a:cubicBezTo>
                <a:cubicBezTo>
                  <a:pt x="41168" y="64649"/>
                  <a:pt x="42827" y="60973"/>
                  <a:pt x="44639" y="57553"/>
                </a:cubicBezTo>
                <a:cubicBezTo>
                  <a:pt x="50841" y="45941"/>
                  <a:pt x="67941" y="28994"/>
                  <a:pt x="60974" y="14599"/>
                </a:cubicBezTo>
                <a:cubicBezTo>
                  <a:pt x="60132" y="12864"/>
                  <a:pt x="58958" y="11332"/>
                  <a:pt x="57528" y="10031"/>
                </a:cubicBezTo>
                <a:cubicBezTo>
                  <a:pt x="51542" y="4490"/>
                  <a:pt x="41125" y="1"/>
                  <a:pt x="316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0302367" y="127800"/>
            <a:ext cx="1642000" cy="2374800"/>
          </a:xfrm>
          <a:custGeom>
            <a:avLst/>
            <a:gdLst/>
            <a:ahLst/>
            <a:cxnLst/>
            <a:rect l="l" t="t" r="r" b="b"/>
            <a:pathLst>
              <a:path w="49260" h="71244" extrusionOk="0">
                <a:moveTo>
                  <a:pt x="15043" y="1"/>
                </a:moveTo>
                <a:cubicBezTo>
                  <a:pt x="12048" y="1"/>
                  <a:pt x="9137" y="725"/>
                  <a:pt x="6484" y="2711"/>
                </a:cubicBezTo>
                <a:cubicBezTo>
                  <a:pt x="1" y="8020"/>
                  <a:pt x="741" y="16417"/>
                  <a:pt x="511" y="24048"/>
                </a:cubicBezTo>
                <a:cubicBezTo>
                  <a:pt x="27" y="40153"/>
                  <a:pt x="7020" y="58708"/>
                  <a:pt x="20853" y="68074"/>
                </a:cubicBezTo>
                <a:cubicBezTo>
                  <a:pt x="23956" y="70170"/>
                  <a:pt x="27594" y="71243"/>
                  <a:pt x="31222" y="71243"/>
                </a:cubicBezTo>
                <a:cubicBezTo>
                  <a:pt x="35680" y="71243"/>
                  <a:pt x="40123" y="69623"/>
                  <a:pt x="43542" y="66288"/>
                </a:cubicBezTo>
                <a:cubicBezTo>
                  <a:pt x="49259" y="60698"/>
                  <a:pt x="46477" y="47427"/>
                  <a:pt x="45788" y="40332"/>
                </a:cubicBezTo>
                <a:cubicBezTo>
                  <a:pt x="45150" y="33492"/>
                  <a:pt x="43798" y="26473"/>
                  <a:pt x="41450" y="20016"/>
                </a:cubicBezTo>
                <a:cubicBezTo>
                  <a:pt x="39255" y="13916"/>
                  <a:pt x="35554" y="6565"/>
                  <a:pt x="29531" y="3579"/>
                </a:cubicBezTo>
                <a:cubicBezTo>
                  <a:pt x="27463" y="2533"/>
                  <a:pt x="25166" y="1895"/>
                  <a:pt x="22639" y="1206"/>
                </a:cubicBezTo>
                <a:cubicBezTo>
                  <a:pt x="20116" y="508"/>
                  <a:pt x="17550" y="1"/>
                  <a:pt x="150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733685" y="5267967"/>
            <a:ext cx="1186833" cy="1250367"/>
          </a:xfrm>
          <a:custGeom>
            <a:avLst/>
            <a:gdLst/>
            <a:ahLst/>
            <a:cxnLst/>
            <a:rect l="l" t="t" r="r" b="b"/>
            <a:pathLst>
              <a:path w="35605" h="37511" extrusionOk="0">
                <a:moveTo>
                  <a:pt x="17742" y="1"/>
                </a:moveTo>
                <a:cubicBezTo>
                  <a:pt x="12918" y="1"/>
                  <a:pt x="6641" y="2036"/>
                  <a:pt x="4288" y="6405"/>
                </a:cubicBezTo>
                <a:cubicBezTo>
                  <a:pt x="0" y="14394"/>
                  <a:pt x="7479" y="27997"/>
                  <a:pt x="13119" y="33740"/>
                </a:cubicBezTo>
                <a:cubicBezTo>
                  <a:pt x="15269" y="35933"/>
                  <a:pt x="18253" y="37510"/>
                  <a:pt x="21276" y="37510"/>
                </a:cubicBezTo>
                <a:cubicBezTo>
                  <a:pt x="21841" y="37510"/>
                  <a:pt x="22408" y="37455"/>
                  <a:pt x="22971" y="37339"/>
                </a:cubicBezTo>
                <a:cubicBezTo>
                  <a:pt x="31317" y="35578"/>
                  <a:pt x="35604" y="24884"/>
                  <a:pt x="34966" y="17278"/>
                </a:cubicBezTo>
                <a:cubicBezTo>
                  <a:pt x="34277" y="9085"/>
                  <a:pt x="28739" y="2067"/>
                  <a:pt x="20597" y="280"/>
                </a:cubicBezTo>
                <a:cubicBezTo>
                  <a:pt x="19748" y="95"/>
                  <a:pt x="18778" y="1"/>
                  <a:pt x="1774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0036034" y="564840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4436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1" name="Google Shape;31;p4"/>
          <p:cNvSpPr txBox="1">
            <a:spLocks noGrp="1"/>
          </p:cNvSpPr>
          <p:nvPr>
            <p:ph type="body" idx="1"/>
          </p:nvPr>
        </p:nvSpPr>
        <p:spPr>
          <a:xfrm>
            <a:off x="950967" y="1583467"/>
            <a:ext cx="102900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32" name="Google Shape;32;p4"/>
          <p:cNvSpPr/>
          <p:nvPr/>
        </p:nvSpPr>
        <p:spPr>
          <a:xfrm rot="-4244982" flipH="1">
            <a:off x="10854811" y="975857"/>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flipH="1">
            <a:off x="11024452" y="10989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flipH="1">
            <a:off x="503018"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flipH="1">
            <a:off x="-485616" y="447876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flipH="1">
            <a:off x="194001" y="4812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flipH="1">
            <a:off x="11115684" y="52157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00961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flipH="1">
            <a:off x="9580554" y="37161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txBox="1">
            <a:spLocks noGrp="1"/>
          </p:cNvSpPr>
          <p:nvPr>
            <p:ph type="title"/>
          </p:nvPr>
        </p:nvSpPr>
        <p:spPr>
          <a:xfrm>
            <a:off x="5576235" y="1719951"/>
            <a:ext cx="37292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2" name="Google Shape;62;p7"/>
          <p:cNvSpPr txBox="1">
            <a:spLocks noGrp="1"/>
          </p:cNvSpPr>
          <p:nvPr>
            <p:ph type="body" idx="1"/>
          </p:nvPr>
        </p:nvSpPr>
        <p:spPr>
          <a:xfrm>
            <a:off x="5576235" y="2727551"/>
            <a:ext cx="3729200" cy="1899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solidFill>
                  <a:schemeClr val="dk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3" name="Google Shape;63;p7"/>
          <p:cNvSpPr/>
          <p:nvPr/>
        </p:nvSpPr>
        <p:spPr>
          <a:xfrm rot="-4244982" flipH="1">
            <a:off x="-732056" y="5203124"/>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flipH="1">
            <a:off x="846252" y="5153185"/>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p:nvPr/>
        </p:nvSpPr>
        <p:spPr>
          <a:xfrm flipH="1">
            <a:off x="11117452" y="5464734"/>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7"/>
          <p:cNvSpPr/>
          <p:nvPr/>
        </p:nvSpPr>
        <p:spPr>
          <a:xfrm flipH="1">
            <a:off x="938751" y="2824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7"/>
          <p:cNvSpPr/>
          <p:nvPr/>
        </p:nvSpPr>
        <p:spPr>
          <a:xfrm flipH="1">
            <a:off x="843901" y="10607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7"/>
          <p:cNvSpPr/>
          <p:nvPr/>
        </p:nvSpPr>
        <p:spPr>
          <a:xfrm flipH="1">
            <a:off x="10238351" y="56729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04850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3563914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sp>
        <p:nvSpPr>
          <p:cNvPr id="101" name="Google Shape;101;p13"/>
          <p:cNvSpPr/>
          <p:nvPr/>
        </p:nvSpPr>
        <p:spPr>
          <a:xfrm>
            <a:off x="105019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3"/>
          <p:cNvSpPr/>
          <p:nvPr/>
        </p:nvSpPr>
        <p:spPr>
          <a:xfrm>
            <a:off x="9722501" y="555026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3"/>
          <p:cNvSpPr/>
          <p:nvPr/>
        </p:nvSpPr>
        <p:spPr>
          <a:xfrm rot="-5778589">
            <a:off x="9556662" y="557078"/>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3"/>
          <p:cNvSpPr/>
          <p:nvPr/>
        </p:nvSpPr>
        <p:spPr>
          <a:xfrm>
            <a:off x="107267" y="491590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3"/>
          <p:cNvSpPr/>
          <p:nvPr/>
        </p:nvSpPr>
        <p:spPr>
          <a:xfrm>
            <a:off x="1394367" y="5744333"/>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3"/>
          <p:cNvSpPr/>
          <p:nvPr/>
        </p:nvSpPr>
        <p:spPr>
          <a:xfrm>
            <a:off x="9165567" y="342967"/>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3"/>
          <p:cNvSpPr/>
          <p:nvPr/>
        </p:nvSpPr>
        <p:spPr>
          <a:xfrm>
            <a:off x="-452201" y="231600"/>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13"/>
          <p:cNvSpPr txBox="1">
            <a:spLocks noGrp="1"/>
          </p:cNvSpPr>
          <p:nvPr>
            <p:ph type="title" idx="2" hasCustomPrompt="1"/>
          </p:nvPr>
        </p:nvSpPr>
        <p:spPr>
          <a:xfrm>
            <a:off x="10696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 name="Google Shape;110;p13"/>
          <p:cNvSpPr txBox="1">
            <a:spLocks noGrp="1"/>
          </p:cNvSpPr>
          <p:nvPr>
            <p:ph type="title" idx="3"/>
          </p:nvPr>
        </p:nvSpPr>
        <p:spPr>
          <a:xfrm>
            <a:off x="10696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1" name="Google Shape;111;p13"/>
          <p:cNvSpPr txBox="1">
            <a:spLocks noGrp="1"/>
          </p:cNvSpPr>
          <p:nvPr>
            <p:ph type="subTitle" idx="1"/>
          </p:nvPr>
        </p:nvSpPr>
        <p:spPr>
          <a:xfrm>
            <a:off x="10696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2" name="Google Shape;112;p13"/>
          <p:cNvSpPr txBox="1">
            <a:spLocks noGrp="1"/>
          </p:cNvSpPr>
          <p:nvPr>
            <p:ph type="title" idx="4" hasCustomPrompt="1"/>
          </p:nvPr>
        </p:nvSpPr>
        <p:spPr>
          <a:xfrm>
            <a:off x="4524800" y="30172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title" idx="5"/>
          </p:nvPr>
        </p:nvSpPr>
        <p:spPr>
          <a:xfrm>
            <a:off x="4524800" y="39448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4" name="Google Shape;114;p13"/>
          <p:cNvSpPr txBox="1">
            <a:spLocks noGrp="1"/>
          </p:cNvSpPr>
          <p:nvPr>
            <p:ph type="subTitle" idx="6"/>
          </p:nvPr>
        </p:nvSpPr>
        <p:spPr>
          <a:xfrm>
            <a:off x="4524800" y="44929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13"/>
          <p:cNvSpPr txBox="1">
            <a:spLocks noGrp="1"/>
          </p:cNvSpPr>
          <p:nvPr>
            <p:ph type="title" idx="7" hasCustomPrompt="1"/>
          </p:nvPr>
        </p:nvSpPr>
        <p:spPr>
          <a:xfrm>
            <a:off x="79800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6" name="Google Shape;116;p13"/>
          <p:cNvSpPr txBox="1">
            <a:spLocks noGrp="1"/>
          </p:cNvSpPr>
          <p:nvPr>
            <p:ph type="title" idx="8"/>
          </p:nvPr>
        </p:nvSpPr>
        <p:spPr>
          <a:xfrm>
            <a:off x="79800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7" name="Google Shape;117;p13"/>
          <p:cNvSpPr txBox="1">
            <a:spLocks noGrp="1"/>
          </p:cNvSpPr>
          <p:nvPr>
            <p:ph type="subTitle" idx="9"/>
          </p:nvPr>
        </p:nvSpPr>
        <p:spPr>
          <a:xfrm>
            <a:off x="79800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806837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1031771"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0" name="Google Shape;130;p15"/>
          <p:cNvSpPr txBox="1">
            <a:spLocks noGrp="1"/>
          </p:cNvSpPr>
          <p:nvPr>
            <p:ph type="subTitle" idx="1"/>
          </p:nvPr>
        </p:nvSpPr>
        <p:spPr>
          <a:xfrm>
            <a:off x="1031771"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1" name="Google Shape;131;p15"/>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2" name="Google Shape;132;p15"/>
          <p:cNvSpPr txBox="1">
            <a:spLocks noGrp="1"/>
          </p:cNvSpPr>
          <p:nvPr>
            <p:ph type="title" idx="3"/>
          </p:nvPr>
        </p:nvSpPr>
        <p:spPr>
          <a:xfrm>
            <a:off x="4524784"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3" name="Google Shape;133;p15"/>
          <p:cNvSpPr txBox="1">
            <a:spLocks noGrp="1"/>
          </p:cNvSpPr>
          <p:nvPr>
            <p:ph type="subTitle" idx="4"/>
          </p:nvPr>
        </p:nvSpPr>
        <p:spPr>
          <a:xfrm>
            <a:off x="4524784"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4" name="Google Shape;134;p15"/>
          <p:cNvSpPr txBox="1">
            <a:spLocks noGrp="1"/>
          </p:cNvSpPr>
          <p:nvPr>
            <p:ph type="title" idx="5"/>
          </p:nvPr>
        </p:nvSpPr>
        <p:spPr>
          <a:xfrm>
            <a:off x="8017833"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5" name="Google Shape;135;p15"/>
          <p:cNvSpPr txBox="1">
            <a:spLocks noGrp="1"/>
          </p:cNvSpPr>
          <p:nvPr>
            <p:ph type="subTitle" idx="6"/>
          </p:nvPr>
        </p:nvSpPr>
        <p:spPr>
          <a:xfrm>
            <a:off x="8017833"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6" name="Google Shape;136;p15"/>
          <p:cNvSpPr/>
          <p:nvPr/>
        </p:nvSpPr>
        <p:spPr>
          <a:xfrm>
            <a:off x="105408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10383668" y="6083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a:off x="-631666" y="1710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5"/>
          <p:cNvSpPr/>
          <p:nvPr/>
        </p:nvSpPr>
        <p:spPr>
          <a:xfrm>
            <a:off x="655433" y="99946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94062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0"/>
        <p:cNvGrpSpPr/>
        <p:nvPr/>
      </p:nvGrpSpPr>
      <p:grpSpPr>
        <a:xfrm>
          <a:off x="0" y="0"/>
          <a:ext cx="0" cy="0"/>
          <a:chOff x="0" y="0"/>
          <a:chExt cx="0" cy="0"/>
        </a:xfrm>
      </p:grpSpPr>
      <p:sp>
        <p:nvSpPr>
          <p:cNvPr id="201" name="Google Shape;201;p22"/>
          <p:cNvSpPr/>
          <p:nvPr/>
        </p:nvSpPr>
        <p:spPr>
          <a:xfrm flipH="1">
            <a:off x="686917" y="1"/>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2"/>
          <p:cNvSpPr/>
          <p:nvPr/>
        </p:nvSpPr>
        <p:spPr>
          <a:xfrm flipH="1">
            <a:off x="2591401"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2"/>
          <p:cNvSpPr txBox="1">
            <a:spLocks noGrp="1"/>
          </p:cNvSpPr>
          <p:nvPr>
            <p:ph type="title"/>
          </p:nvPr>
        </p:nvSpPr>
        <p:spPr>
          <a:xfrm flipH="1">
            <a:off x="1499857" y="2598200"/>
            <a:ext cx="56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4" name="Google Shape;204;p22"/>
          <p:cNvSpPr txBox="1">
            <a:spLocks noGrp="1"/>
          </p:cNvSpPr>
          <p:nvPr>
            <p:ph type="title" idx="2" hasCustomPrompt="1"/>
          </p:nvPr>
        </p:nvSpPr>
        <p:spPr>
          <a:xfrm flipH="1">
            <a:off x="7431057"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22"/>
          <p:cNvSpPr txBox="1">
            <a:spLocks noGrp="1"/>
          </p:cNvSpPr>
          <p:nvPr>
            <p:ph type="subTitle" idx="1"/>
          </p:nvPr>
        </p:nvSpPr>
        <p:spPr>
          <a:xfrm flipH="1">
            <a:off x="1499751" y="3720600"/>
            <a:ext cx="5601200" cy="5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6" name="Google Shape;206;p22"/>
          <p:cNvSpPr/>
          <p:nvPr/>
        </p:nvSpPr>
        <p:spPr>
          <a:xfrm flipH="1">
            <a:off x="9213754" y="1212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2"/>
          <p:cNvSpPr/>
          <p:nvPr/>
        </p:nvSpPr>
        <p:spPr>
          <a:xfrm flipH="1">
            <a:off x="10456851" y="826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2"/>
          <p:cNvSpPr/>
          <p:nvPr/>
        </p:nvSpPr>
        <p:spPr>
          <a:xfrm flipH="1">
            <a:off x="10692251" y="516151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2"/>
          <p:cNvSpPr/>
          <p:nvPr/>
        </p:nvSpPr>
        <p:spPr>
          <a:xfrm flipH="1">
            <a:off x="-286916" y="49307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2"/>
          <p:cNvSpPr/>
          <p:nvPr/>
        </p:nvSpPr>
        <p:spPr>
          <a:xfrm flipH="1">
            <a:off x="1227485" y="447825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4419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3295333" y="4320333"/>
            <a:ext cx="56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3" name="Google Shape;213;p23"/>
          <p:cNvSpPr txBox="1">
            <a:spLocks noGrp="1"/>
          </p:cNvSpPr>
          <p:nvPr>
            <p:ph type="title" idx="2" hasCustomPrompt="1"/>
          </p:nvPr>
        </p:nvSpPr>
        <p:spPr>
          <a:xfrm>
            <a:off x="4465433" y="14939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4" name="Google Shape;214;p23"/>
          <p:cNvSpPr txBox="1">
            <a:spLocks noGrp="1"/>
          </p:cNvSpPr>
          <p:nvPr>
            <p:ph type="subTitle" idx="1"/>
          </p:nvPr>
        </p:nvSpPr>
        <p:spPr>
          <a:xfrm>
            <a:off x="3295441" y="5442733"/>
            <a:ext cx="5601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5" name="Google Shape;215;p23"/>
          <p:cNvSpPr/>
          <p:nvPr/>
        </p:nvSpPr>
        <p:spPr>
          <a:xfrm rot="10800000">
            <a:off x="613800" y="853865"/>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3"/>
          <p:cNvSpPr/>
          <p:nvPr/>
        </p:nvSpPr>
        <p:spPr>
          <a:xfrm rot="5021411">
            <a:off x="644566" y="4998177"/>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3"/>
          <p:cNvSpPr/>
          <p:nvPr/>
        </p:nvSpPr>
        <p:spPr>
          <a:xfrm rot="7587649">
            <a:off x="1945188" y="5111138"/>
            <a:ext cx="763235" cy="788703"/>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3"/>
          <p:cNvSpPr/>
          <p:nvPr/>
        </p:nvSpPr>
        <p:spPr>
          <a:xfrm rot="10800000">
            <a:off x="1445132" y="622266"/>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3"/>
          <p:cNvSpPr/>
          <p:nvPr/>
        </p:nvSpPr>
        <p:spPr>
          <a:xfrm rot="10800000" flipH="1">
            <a:off x="9708068" y="3920276"/>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3"/>
          <p:cNvSpPr/>
          <p:nvPr/>
        </p:nvSpPr>
        <p:spPr>
          <a:xfrm rot="10800000">
            <a:off x="9009973" y="-260333"/>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3"/>
          <p:cNvSpPr/>
          <p:nvPr/>
        </p:nvSpPr>
        <p:spPr>
          <a:xfrm rot="10800000">
            <a:off x="9554466" y="4013732"/>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71095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6199716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2"/>
        <p:cNvGrpSpPr/>
        <p:nvPr/>
      </p:nvGrpSpPr>
      <p:grpSpPr>
        <a:xfrm>
          <a:off x="0" y="0"/>
          <a:ext cx="0" cy="0"/>
          <a:chOff x="0" y="0"/>
          <a:chExt cx="0" cy="0"/>
        </a:xfrm>
      </p:grpSpPr>
      <p:sp>
        <p:nvSpPr>
          <p:cNvPr id="233" name="Google Shape;233;p26"/>
          <p:cNvSpPr/>
          <p:nvPr/>
        </p:nvSpPr>
        <p:spPr>
          <a:xfrm>
            <a:off x="294567" y="4629668"/>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6"/>
          <p:cNvSpPr/>
          <p:nvPr/>
        </p:nvSpPr>
        <p:spPr>
          <a:xfrm>
            <a:off x="783118" y="46575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6"/>
          <p:cNvSpPr/>
          <p:nvPr/>
        </p:nvSpPr>
        <p:spPr>
          <a:xfrm>
            <a:off x="910618" y="3464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6"/>
          <p:cNvSpPr/>
          <p:nvPr/>
        </p:nvSpPr>
        <p:spPr>
          <a:xfrm>
            <a:off x="9546800" y="4866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6"/>
          <p:cNvSpPr/>
          <p:nvPr/>
        </p:nvSpPr>
        <p:spPr>
          <a:xfrm>
            <a:off x="10785301" y="4569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6"/>
          <p:cNvSpPr/>
          <p:nvPr/>
        </p:nvSpPr>
        <p:spPr>
          <a:xfrm>
            <a:off x="8445967" y="3987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6"/>
          <p:cNvSpPr/>
          <p:nvPr/>
        </p:nvSpPr>
        <p:spPr>
          <a:xfrm>
            <a:off x="1252567" y="10513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69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40"/>
        <p:cNvGrpSpPr/>
        <p:nvPr/>
      </p:nvGrpSpPr>
      <p:grpSpPr>
        <a:xfrm>
          <a:off x="0" y="0"/>
          <a:ext cx="0" cy="0"/>
          <a:chOff x="0" y="0"/>
          <a:chExt cx="0" cy="0"/>
        </a:xfrm>
      </p:grpSpPr>
      <p:sp>
        <p:nvSpPr>
          <p:cNvPr id="241" name="Google Shape;241;p27"/>
          <p:cNvSpPr/>
          <p:nvPr/>
        </p:nvSpPr>
        <p:spPr>
          <a:xfrm>
            <a:off x="10194651" y="456057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a:off x="9878334" y="75057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a:off x="-231285" y="5170199"/>
            <a:ext cx="2688751" cy="1959315"/>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a:off x="852068" y="537055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7"/>
          <p:cNvSpPr/>
          <p:nvPr/>
        </p:nvSpPr>
        <p:spPr>
          <a:xfrm>
            <a:off x="9991452" y="489107"/>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7"/>
          <p:cNvSpPr/>
          <p:nvPr/>
        </p:nvSpPr>
        <p:spPr>
          <a:xfrm rot="6923174" flipH="1">
            <a:off x="-221947" y="649867"/>
            <a:ext cx="2397332" cy="1689995"/>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7"/>
          <p:cNvSpPr/>
          <p:nvPr/>
        </p:nvSpPr>
        <p:spPr>
          <a:xfrm rot="10800000" flipH="1">
            <a:off x="9505652" y="530811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4311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48"/>
        <p:cNvGrpSpPr/>
        <p:nvPr/>
      </p:nvGrpSpPr>
      <p:grpSpPr>
        <a:xfrm>
          <a:off x="0" y="0"/>
          <a:ext cx="0" cy="0"/>
          <a:chOff x="0" y="0"/>
          <a:chExt cx="0" cy="0"/>
        </a:xfrm>
      </p:grpSpPr>
      <p:sp>
        <p:nvSpPr>
          <p:cNvPr id="249" name="Google Shape;249;p28"/>
          <p:cNvSpPr/>
          <p:nvPr/>
        </p:nvSpPr>
        <p:spPr>
          <a:xfrm>
            <a:off x="8587934" y="4937333"/>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9443634" y="4487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9517001" y="22355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10415933" y="113431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rot="10800000" flipH="1">
            <a:off x="7270768" y="2532243"/>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rot="10800000">
            <a:off x="7117166" y="2625699"/>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2928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F0B6EEB-7BBA-4C8A-B9BB-28A3688A8E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9208B9C0-F957-4E7A-ADE9-FA3FA2A767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81A846A-4700-4B86-90E6-90119E925F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6C3FE82-BE8B-4021-89EA-7084E7BD20D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8287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descr="Shape&#10;&#10;Description automatically generated with medium confidence">
            <a:extLst>
              <a:ext uri="{FF2B5EF4-FFF2-40B4-BE49-F238E27FC236}">
                <a16:creationId xmlns:a16="http://schemas.microsoft.com/office/drawing/2014/main" id="{0BF5EC8F-8082-4C8C-BCBB-5B73D8B1AB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6516" y="265044"/>
            <a:ext cx="1271082" cy="1271082"/>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1pPr>
            <a:lvl2pPr lvl="1"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2pPr>
            <a:lvl3pPr lvl="2"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3pPr>
            <a:lvl4pPr lvl="3"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4pPr>
            <a:lvl5pPr lvl="4"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5pPr>
            <a:lvl6pPr lvl="5"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6pPr>
            <a:lvl7pPr lvl="6"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7pPr>
            <a:lvl8pPr lvl="7"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8pPr>
            <a:lvl9pPr lvl="8"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1pPr>
            <a:lvl2pPr marL="914400" lvl="1"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2pPr>
            <a:lvl3pPr marL="1371600" lvl="2"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3pPr>
            <a:lvl4pPr marL="1828800" lvl="3"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4pPr>
            <a:lvl5pPr marL="2286000" lvl="4"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5pPr>
            <a:lvl6pPr marL="2743200" lvl="5"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6pPr>
            <a:lvl7pPr marL="3200400" lvl="6"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7pPr>
            <a:lvl8pPr marL="3657600" lvl="7"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8pPr>
            <a:lvl9pPr marL="4114800" lvl="8"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974453423"/>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6.png"/><Relationship Id="rId5" Type="http://schemas.microsoft.com/office/2007/relationships/hdphoto" Target="../media/hdphoto21.wdp"/><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g"/></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8.png"/><Relationship Id="rId5" Type="http://schemas.openxmlformats.org/officeDocument/2006/relationships/notesSlide" Target="../notesSlides/notesSlide9.xml"/><Relationship Id="rId4"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0.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4.jpe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3" Type="http://schemas.openxmlformats.org/officeDocument/2006/relationships/slide" Target="slide6.xml"/><Relationship Id="rId18" Type="http://schemas.microsoft.com/office/2007/relationships/hdphoto" Target="../media/hdphoto5.wdp"/><Relationship Id="rId26" Type="http://schemas.microsoft.com/office/2007/relationships/hdphoto" Target="../media/hdphoto9.wdp"/><Relationship Id="rId39" Type="http://schemas.openxmlformats.org/officeDocument/2006/relationships/image" Target="../media/image35.png"/><Relationship Id="rId21" Type="http://schemas.openxmlformats.org/officeDocument/2006/relationships/image" Target="../media/image26.png"/><Relationship Id="rId34" Type="http://schemas.microsoft.com/office/2007/relationships/hdphoto" Target="../media/hdphoto13.wdp"/><Relationship Id="rId42" Type="http://schemas.microsoft.com/office/2007/relationships/hdphoto" Target="../media/hdphoto17.wdp"/><Relationship Id="rId47" Type="http://schemas.openxmlformats.org/officeDocument/2006/relationships/slide" Target="slide9.xml"/><Relationship Id="rId7" Type="http://schemas.openxmlformats.org/officeDocument/2006/relationships/image" Target="../media/image21.png"/><Relationship Id="rId2" Type="http://schemas.openxmlformats.org/officeDocument/2006/relationships/notesSlide" Target="../notesSlides/notesSlide2.xml"/><Relationship Id="rId16" Type="http://schemas.microsoft.com/office/2007/relationships/hdphoto" Target="../media/hdphoto4.wdp"/><Relationship Id="rId29" Type="http://schemas.openxmlformats.org/officeDocument/2006/relationships/image" Target="../media/image30.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slide" Target="slide11.xml"/><Relationship Id="rId24" Type="http://schemas.microsoft.com/office/2007/relationships/hdphoto" Target="../media/hdphoto8.wdp"/><Relationship Id="rId32" Type="http://schemas.microsoft.com/office/2007/relationships/hdphoto" Target="../media/hdphoto12.wdp"/><Relationship Id="rId37" Type="http://schemas.openxmlformats.org/officeDocument/2006/relationships/image" Target="../media/image34.png"/><Relationship Id="rId40" Type="http://schemas.microsoft.com/office/2007/relationships/hdphoto" Target="../media/hdphoto16.wdp"/><Relationship Id="rId45"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3.png"/><Relationship Id="rId23" Type="http://schemas.openxmlformats.org/officeDocument/2006/relationships/image" Target="../media/image27.png"/><Relationship Id="rId28" Type="http://schemas.microsoft.com/office/2007/relationships/hdphoto" Target="../media/hdphoto10.wdp"/><Relationship Id="rId36" Type="http://schemas.microsoft.com/office/2007/relationships/hdphoto" Target="../media/hdphoto14.wdp"/><Relationship Id="rId10" Type="http://schemas.openxmlformats.org/officeDocument/2006/relationships/slide" Target="slide7.xml"/><Relationship Id="rId19" Type="http://schemas.openxmlformats.org/officeDocument/2006/relationships/image" Target="../media/image25.png"/><Relationship Id="rId31" Type="http://schemas.openxmlformats.org/officeDocument/2006/relationships/image" Target="../media/image31.png"/><Relationship Id="rId44" Type="http://schemas.microsoft.com/office/2007/relationships/hdphoto" Target="../media/hdphoto18.wdp"/><Relationship Id="rId4" Type="http://schemas.microsoft.com/office/2007/relationships/hdphoto" Target="../media/hdphoto1.wdp"/><Relationship Id="rId9" Type="http://schemas.openxmlformats.org/officeDocument/2006/relationships/slide" Target="slide5.xml"/><Relationship Id="rId14" Type="http://schemas.openxmlformats.org/officeDocument/2006/relationships/image" Target="../media/image22.gif"/><Relationship Id="rId22" Type="http://schemas.microsoft.com/office/2007/relationships/hdphoto" Target="../media/hdphoto7.wdp"/><Relationship Id="rId27" Type="http://schemas.openxmlformats.org/officeDocument/2006/relationships/image" Target="../media/image29.png"/><Relationship Id="rId30" Type="http://schemas.microsoft.com/office/2007/relationships/hdphoto" Target="../media/hdphoto11.wdp"/><Relationship Id="rId35" Type="http://schemas.openxmlformats.org/officeDocument/2006/relationships/image" Target="../media/image33.png"/><Relationship Id="rId43" Type="http://schemas.openxmlformats.org/officeDocument/2006/relationships/image" Target="../media/image37.png"/><Relationship Id="rId8" Type="http://schemas.microsoft.com/office/2007/relationships/hdphoto" Target="../media/hdphoto3.wdp"/><Relationship Id="rId3" Type="http://schemas.openxmlformats.org/officeDocument/2006/relationships/image" Target="../media/image19.png"/><Relationship Id="rId12" Type="http://schemas.openxmlformats.org/officeDocument/2006/relationships/slide" Target="slide8.xml"/><Relationship Id="rId17" Type="http://schemas.openxmlformats.org/officeDocument/2006/relationships/image" Target="../media/image24.png"/><Relationship Id="rId25" Type="http://schemas.openxmlformats.org/officeDocument/2006/relationships/image" Target="../media/image28.png"/><Relationship Id="rId33" Type="http://schemas.openxmlformats.org/officeDocument/2006/relationships/image" Target="../media/image32.png"/><Relationship Id="rId38" Type="http://schemas.microsoft.com/office/2007/relationships/hdphoto" Target="../media/hdphoto15.wdp"/><Relationship Id="rId46" Type="http://schemas.microsoft.com/office/2007/relationships/hdphoto" Target="../media/hdphoto19.wdp"/><Relationship Id="rId20" Type="http://schemas.microsoft.com/office/2007/relationships/hdphoto" Target="../media/hdphoto6.wdp"/><Relationship Id="rId41"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39.png"/><Relationship Id="rId11" Type="http://schemas.openxmlformats.org/officeDocument/2006/relationships/image" Target="../media/image41.png"/><Relationship Id="rId5" Type="http://schemas.openxmlformats.org/officeDocument/2006/relationships/audio" Target="../media/audio3.wav"/><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2.png"/><Relationship Id="rId11" Type="http://schemas.openxmlformats.org/officeDocument/2006/relationships/image" Target="../media/image24.png"/><Relationship Id="rId5" Type="http://schemas.openxmlformats.org/officeDocument/2006/relationships/image" Target="../media/image41.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2.png"/><Relationship Id="rId11" Type="http://schemas.openxmlformats.org/officeDocument/2006/relationships/image" Target="../media/image24.png"/><Relationship Id="rId5" Type="http://schemas.openxmlformats.org/officeDocument/2006/relationships/image" Target="../media/image41.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2.png"/><Relationship Id="rId11" Type="http://schemas.openxmlformats.org/officeDocument/2006/relationships/image" Target="../media/image24.png"/><Relationship Id="rId5" Type="http://schemas.openxmlformats.org/officeDocument/2006/relationships/image" Target="../media/image41.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274456" y="96669"/>
            <a:ext cx="4245610" cy="3316983"/>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6"/>
          <a:stretch>
            <a:fillRect/>
          </a:stretch>
        </p:blipFill>
        <p:spPr>
          <a:xfrm>
            <a:off x="7807006" y="1550608"/>
            <a:ext cx="3706689" cy="859611"/>
          </a:xfrm>
          <a:prstGeom prst="rect">
            <a:avLst/>
          </a:prstGeom>
        </p:spPr>
      </p:pic>
      <p:sp>
        <p:nvSpPr>
          <p:cNvPr id="2" name="Rectangle 1">
            <a:extLst>
              <a:ext uri="{FF2B5EF4-FFF2-40B4-BE49-F238E27FC236}">
                <a16:creationId xmlns:a16="http://schemas.microsoft.com/office/drawing/2014/main" id="{9F874AE3-593D-F6E2-67B2-4FFA2D2D3409}"/>
              </a:ext>
            </a:extLst>
          </p:cNvPr>
          <p:cNvSpPr/>
          <p:nvPr/>
        </p:nvSpPr>
        <p:spPr>
          <a:xfrm>
            <a:off x="-1545771" y="0"/>
            <a:ext cx="1295709" cy="1330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Hộp Văn bản 2">
            <a:extLst>
              <a:ext uri="{FF2B5EF4-FFF2-40B4-BE49-F238E27FC236}">
                <a16:creationId xmlns:a16="http://schemas.microsoft.com/office/drawing/2014/main" id="{954FD8B2-4EE2-7C27-1E2D-196DD60D15BD}"/>
              </a:ext>
            </a:extLst>
          </p:cNvPr>
          <p:cNvSpPr txBox="1"/>
          <p:nvPr/>
        </p:nvSpPr>
        <p:spPr>
          <a:xfrm>
            <a:off x="5198631" y="3532229"/>
            <a:ext cx="6563021" cy="1200329"/>
          </a:xfrm>
          <a:prstGeom prst="rect">
            <a:avLst/>
          </a:prstGeom>
          <a:noFill/>
        </p:spPr>
        <p:txBody>
          <a:bodyPr wrap="square" rtlCol="0">
            <a:spAutoFit/>
          </a:bodyPr>
          <a:lstStyle/>
          <a:p>
            <a:pPr algn="ctr"/>
            <a:r>
              <a:rPr lang="vi-VN" sz="3600" b="1" dirty="0">
                <a:solidFill>
                  <a:srgbClr val="C00000"/>
                </a:solidFill>
                <a:latin typeface="+mj-lt"/>
              </a:rPr>
              <a:t>VỆ SINH XUNG QUANH NHÀ</a:t>
            </a:r>
          </a:p>
          <a:p>
            <a:pPr algn="ctr"/>
            <a:r>
              <a:rPr lang="vi-VN" sz="3600" b="1" dirty="0">
                <a:solidFill>
                  <a:srgbClr val="C00000"/>
                </a:solidFill>
                <a:latin typeface="+mj-lt"/>
              </a:rPr>
              <a:t> (TIẾT 2)</a:t>
            </a:r>
          </a:p>
        </p:txBody>
      </p:sp>
      <p:pic>
        <p:nvPicPr>
          <p:cNvPr id="5" name="Picture 2">
            <a:extLst>
              <a:ext uri="{FF2B5EF4-FFF2-40B4-BE49-F238E27FC236}">
                <a16:creationId xmlns:a16="http://schemas.microsoft.com/office/drawing/2014/main" id="{44AEB2A4-F565-6404-897E-9AD26281F6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2654" y="222128"/>
            <a:ext cx="1800180" cy="1800180"/>
          </a:xfrm>
          <a:prstGeom prst="ellipse">
            <a:avLst/>
          </a:prstGeom>
        </p:spPr>
      </p:pic>
      <p:sp>
        <p:nvSpPr>
          <p:cNvPr id="6" name="文本框 7">
            <a:extLst>
              <a:ext uri="{FF2B5EF4-FFF2-40B4-BE49-F238E27FC236}">
                <a16:creationId xmlns:a16="http://schemas.microsoft.com/office/drawing/2014/main" id="{B3760271-9601-3AFC-002E-E70CCB5C96B0}"/>
              </a:ext>
            </a:extLst>
          </p:cNvPr>
          <p:cNvSpPr txBox="1"/>
          <p:nvPr/>
        </p:nvSpPr>
        <p:spPr>
          <a:xfrm>
            <a:off x="-142506" y="575790"/>
            <a:ext cx="93563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err="1">
                <a:solidFill>
                  <a:srgbClr val="0CA44A"/>
                </a:solidFill>
                <a:latin typeface="Times New Roman" pitchFamily="18" charset="0"/>
                <a:ea typeface="字魂27号-布丁体" panose="00000500000000000000" pitchFamily="2" charset="-122"/>
                <a:cs typeface="Times New Roman" pitchFamily="18" charset="0"/>
              </a:rPr>
              <a:t>UBND</a:t>
            </a:r>
            <a:r>
              <a:rPr lang="en-US" altLang="zh-CN" sz="2400" b="1" dirty="0">
                <a:solidFill>
                  <a:srgbClr val="0CA44A"/>
                </a:solidFill>
                <a:latin typeface="Times New Roman" pitchFamily="18" charset="0"/>
                <a:ea typeface="字魂27号-布丁体" panose="00000500000000000000" pitchFamily="2" charset="-122"/>
                <a:cs typeface="Times New Roman" pitchFamily="18" charset="0"/>
              </a:rPr>
              <a:t> </a:t>
            </a:r>
            <a:r>
              <a:rPr lang="vi-VN" altLang="zh-CN" sz="2400" b="1" dirty="0">
                <a:solidFill>
                  <a:srgbClr val="0CA44A"/>
                </a:solidFill>
                <a:latin typeface="Times New Roman" pitchFamily="18" charset="0"/>
                <a:ea typeface="字魂27号-布丁体" panose="00000500000000000000" pitchFamily="2" charset="-122"/>
                <a:cs typeface="Times New Roman" pitchFamily="18" charset="0"/>
              </a:rPr>
              <a:t>QUẬN LONG BIÊN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0CA44A"/>
                </a:solidFill>
                <a:effectLst/>
                <a:uLnTx/>
                <a:uFillTx/>
                <a:latin typeface="Times New Roman" pitchFamily="18" charset="0"/>
                <a:ea typeface="字魂27号-布丁体" panose="00000500000000000000" pitchFamily="2" charset="-122"/>
                <a:cs typeface="Times New Roman" pitchFamily="18" charset="0"/>
              </a:rPr>
              <a:t>TRƯỜNG TIỂU HỌC ÁI MỘ B </a:t>
            </a:r>
            <a:endParaRPr kumimoji="0" lang="zh-CN" altLang="en-US" sz="2400" b="1" i="0" u="none" strike="noStrike" kern="1200" cap="none" spc="0" normalizeH="0" baseline="0" noProof="0" dirty="0">
              <a:ln>
                <a:noFill/>
              </a:ln>
              <a:solidFill>
                <a:srgbClr val="0CA44A"/>
              </a:solidFill>
              <a:effectLst/>
              <a:uLnTx/>
              <a:uFillTx/>
              <a:latin typeface="Times New Roman" pitchFamily="18" charset="0"/>
              <a:ea typeface="字魂27号-布丁体" panose="00000500000000000000" pitchFamily="2" charset="-122"/>
              <a:cs typeface="Times New Roman" pitchFamily="18" charset="0"/>
            </a:endParaRPr>
          </a:p>
        </p:txBody>
      </p:sp>
    </p:spTree>
    <p:extLst>
      <p:ext uri="{BB962C8B-B14F-4D97-AF65-F5344CB8AC3E}">
        <p14:creationId xmlns:p14="http://schemas.microsoft.com/office/powerpoint/2010/main" val="4201917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cs typeface="Times New Roman" pitchFamily="18" charset="0"/>
              </a:rPr>
              <a:t>Thực hiện được một số việc làm phù hợp để giữ vệ sinh xung quanh nhà</a:t>
            </a:r>
            <a:r>
              <a:rPr lang="en" sz="2600" b="1" dirty="0">
                <a:latin typeface="Times New Roman" pitchFamily="18" charset="0"/>
                <a:cs typeface="Times New Roman" pitchFamily="18" charset="0"/>
              </a:rPr>
              <a:t>. </a:t>
            </a:r>
            <a:endParaRPr sz="2600" b="1" dirty="0">
              <a:latin typeface="Times New Roman" pitchFamily="18" charset="0"/>
              <a:cs typeface="Times New Roman" pitchFamily="18"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itchFamily="18" charset="0"/>
                <a:ea typeface="Calibri" panose="020F0502020204030204" pitchFamily="34" charset="0"/>
                <a:cs typeface="Times New Roman" pitchFamily="18" charset="0"/>
              </a:rPr>
              <a:t>Có</a:t>
            </a:r>
            <a:r>
              <a:rPr lang="en-US" sz="2600" b="1" dirty="0">
                <a:effectLst/>
                <a:latin typeface="Times New Roman" panose="02020603050405020304" pitchFamily="18" charset="0"/>
                <a:ea typeface="Calibri" panose="020F0502020204030204" pitchFamily="34" charset="0"/>
                <a:cs typeface="Times New Roman" pitchFamily="18" charset="0"/>
              </a:rPr>
              <a:t> ý </a:t>
            </a:r>
            <a:r>
              <a:rPr lang="en-US" sz="2600" b="1" dirty="0" err="1">
                <a:effectLst/>
                <a:latin typeface="Times New Roman" panose="02020603050405020304" pitchFamily="18" charset="0"/>
                <a:ea typeface="Calibri" panose="020F0502020204030204" pitchFamily="34" charset="0"/>
                <a:cs typeface="Times New Roman" pitchFamily="18" charset="0"/>
              </a:rPr>
              <a:t>thức</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giữ</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vệ</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sinh</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và</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tuyên</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truyền</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để</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mọi</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người</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cùng</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thực</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hiện</a:t>
            </a:r>
            <a:r>
              <a:rPr lang="en-US" sz="2600" b="1" dirty="0">
                <a:effectLst/>
                <a:latin typeface="Times New Roman" panose="02020603050405020304" pitchFamily="18" charset="0"/>
                <a:ea typeface="Calibri" panose="020F0502020204030204" pitchFamily="34" charset="0"/>
                <a:cs typeface="Times New Roman" pitchFamily="18" charset="0"/>
              </a:rPr>
              <a:t>.</a:t>
            </a:r>
            <a:endParaRPr lang="en-US" sz="2600" b="1" dirty="0">
              <a:latin typeface="Times New Roman" pitchFamily="18" charset="0"/>
              <a:ea typeface="Times New Roman" panose="02020603050405020304" pitchFamily="18" charset="0"/>
              <a:cs typeface="Times New Roman" pitchFamily="18"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86396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325257" y="2018841"/>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AA1EB8A9-F164-4AB1-97D3-64C55586A2FA}"/>
              </a:ext>
            </a:extLst>
          </p:cNvPr>
          <p:cNvPicPr>
            <a:picLocks noChangeAspect="1"/>
          </p:cNvPicPr>
          <p:nvPr/>
        </p:nvPicPr>
        <p:blipFill>
          <a:blip r:embed="rId3"/>
          <a:stretch>
            <a:fillRect/>
          </a:stretch>
        </p:blipFill>
        <p:spPr>
          <a:xfrm>
            <a:off x="2971799" y="1792471"/>
            <a:ext cx="6248400" cy="2180815"/>
          </a:xfrm>
          <a:prstGeom prst="rect">
            <a:avLst/>
          </a:prstGeom>
        </p:spPr>
      </p:pic>
      <p:sp>
        <p:nvSpPr>
          <p:cNvPr id="2" name="Rectangle 1">
            <a:extLst>
              <a:ext uri="{FF2B5EF4-FFF2-40B4-BE49-F238E27FC236}">
                <a16:creationId xmlns:a16="http://schemas.microsoft.com/office/drawing/2014/main" id="{54AF79F9-FB7A-522E-93AA-E3406B78F6AB}"/>
              </a:ext>
            </a:extLst>
          </p:cNvPr>
          <p:cNvSpPr/>
          <p:nvPr/>
        </p:nvSpPr>
        <p:spPr>
          <a:xfrm>
            <a:off x="-1850571" y="0"/>
            <a:ext cx="1665514" cy="20188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33773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just">
              <a:defRPr/>
            </a:pPr>
            <a:r>
              <a:rPr lang="vi-VN" altLang="zh-CN" sz="4000" b="1" dirty="0">
                <a:solidFill>
                  <a:srgbClr val="FF0000"/>
                </a:solidFill>
                <a:latin typeface="Times New Roman" pitchFamily="18" charset="0"/>
                <a:ea typeface="FZHei-B01S" panose="03000509000000000000" pitchFamily="65" charset="-122"/>
                <a:cs typeface="Times New Roman" pitchFamily="18" charset="0"/>
                <a:sym typeface="+mn-lt"/>
              </a:rPr>
              <a:t>1. Hoàn thành sơ đồ những việc </a:t>
            </a:r>
            <a:r>
              <a:rPr lang="vi-VN" altLang="zh-CN" sz="4000" b="1" i="1" dirty="0">
                <a:solidFill>
                  <a:schemeClr val="accent6">
                    <a:lumMod val="75000"/>
                  </a:schemeClr>
                </a:solidFill>
                <a:latin typeface="Times New Roman" pitchFamily="18" charset="0"/>
                <a:ea typeface="FZHei-B01S" panose="03000509000000000000" pitchFamily="65" charset="-122"/>
                <a:cs typeface="Times New Roman" pitchFamily="18" charset="0"/>
                <a:sym typeface="+mn-lt"/>
              </a:rPr>
              <a:t>nên làm</a:t>
            </a:r>
            <a:r>
              <a:rPr lang="vi-VN" altLang="zh-CN" sz="4000" b="1" dirty="0">
                <a:solidFill>
                  <a:srgbClr val="FF0000"/>
                </a:solidFill>
                <a:latin typeface="Times New Roman" pitchFamily="18" charset="0"/>
                <a:ea typeface="FZHei-B01S" panose="03000509000000000000" pitchFamily="65" charset="-122"/>
                <a:cs typeface="Times New Roman" pitchFamily="18" charset="0"/>
                <a:sym typeface="+mn-lt"/>
              </a:rPr>
              <a:t> hoặc </a:t>
            </a:r>
            <a:r>
              <a:rPr lang="vi-VN" altLang="zh-CN" sz="4000" b="1" i="1" dirty="0">
                <a:solidFill>
                  <a:schemeClr val="accent6">
                    <a:lumMod val="75000"/>
                  </a:schemeClr>
                </a:solidFill>
                <a:latin typeface="Times New Roman" pitchFamily="18" charset="0"/>
                <a:ea typeface="FZHei-B01S" panose="03000509000000000000" pitchFamily="65" charset="-122"/>
                <a:cs typeface="Times New Roman" pitchFamily="18" charset="0"/>
                <a:sym typeface="+mn-lt"/>
              </a:rPr>
              <a:t>không nên </a:t>
            </a:r>
            <a:r>
              <a:rPr lang="vi-VN" altLang="zh-CN" sz="4000" b="1" dirty="0">
                <a:solidFill>
                  <a:srgbClr val="FF0000"/>
                </a:solidFill>
                <a:latin typeface="Times New Roman" pitchFamily="18" charset="0"/>
                <a:ea typeface="FZHei-B01S" panose="03000509000000000000" pitchFamily="65" charset="-122"/>
                <a:cs typeface="Times New Roman" pitchFamily="18" charset="0"/>
                <a:sym typeface="+mn-lt"/>
              </a:rPr>
              <a:t>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Tree>
    <p:extLst>
      <p:ext uri="{BB962C8B-B14F-4D97-AF65-F5344CB8AC3E}">
        <p14:creationId xmlns:p14="http://schemas.microsoft.com/office/powerpoint/2010/main" val="399902748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9730743"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1. </a:t>
            </a:r>
            <a:r>
              <a:rPr kumimoji="0" lang="vi-VN"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Hoàn thành sơ đồ theo gợi ý và chia sẻ với bạn những việc </a:t>
            </a:r>
            <a:r>
              <a:rPr kumimoji="0" lang="vi-VN" sz="2400" b="1" i="1" u="none" strike="noStrike" kern="1200" cap="none" spc="0" normalizeH="0" baseline="0" noProof="0" dirty="0">
                <a:ln>
                  <a:noFill/>
                </a:ln>
                <a:solidFill>
                  <a:schemeClr val="accent6">
                    <a:lumMod val="75000"/>
                  </a:schemeClr>
                </a:solidFill>
                <a:effectLst/>
                <a:uLnTx/>
                <a:uFillTx/>
                <a:latin typeface="Times New Roman" pitchFamily="18" charset="0"/>
                <a:cs typeface="Times New Roman" pitchFamily="18" charset="0"/>
              </a:rPr>
              <a:t>nên làm </a:t>
            </a:r>
            <a:r>
              <a:rPr kumimoji="0" lang="vi-VN"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hoặc </a:t>
            </a:r>
            <a:r>
              <a:rPr kumimoji="0" lang="vi-VN" sz="2400" b="1" i="1" u="none" strike="noStrike" kern="1200" cap="none" spc="0" normalizeH="0" baseline="0" noProof="0" dirty="0">
                <a:ln>
                  <a:noFill/>
                </a:ln>
                <a:solidFill>
                  <a:schemeClr val="accent6">
                    <a:lumMod val="75000"/>
                  </a:schemeClr>
                </a:solidFill>
                <a:effectLst/>
                <a:uLnTx/>
                <a:uFillTx/>
                <a:latin typeface="Times New Roman" pitchFamily="18" charset="0"/>
                <a:cs typeface="Times New Roman" pitchFamily="18" charset="0"/>
              </a:rPr>
              <a:t>không nên</a:t>
            </a:r>
            <a:r>
              <a:rPr kumimoji="0" lang="vi-VN" sz="2400" b="1" i="1" u="none" strike="noStrike" kern="1200" cap="none" spc="0" normalizeH="0" baseline="0" noProof="0" dirty="0">
                <a:ln>
                  <a:noFill/>
                </a:ln>
                <a:solidFill>
                  <a:srgbClr val="006600"/>
                </a:solidFill>
                <a:effectLst/>
                <a:uLnTx/>
                <a:uFillTx/>
                <a:latin typeface="Times New Roman" pitchFamily="18" charset="0"/>
                <a:cs typeface="Times New Roman" pitchFamily="18" charset="0"/>
              </a:rPr>
              <a:t> làm </a:t>
            </a:r>
            <a:r>
              <a:rPr kumimoji="0" lang="vi-VN"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để giữ vệ sinh xung quanh nhà.</a:t>
            </a:r>
            <a:endParaRPr kumimoji="0" lang="en-US"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990600" y="1544315"/>
            <a:ext cx="7152545" cy="4396513"/>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022934" y="1558654"/>
            <a:ext cx="3836015" cy="3114781"/>
          </a:xfrm>
          <a:prstGeom prst="rect">
            <a:avLst/>
          </a:prstGeom>
        </p:spPr>
      </p:pic>
      <p:sp>
        <p:nvSpPr>
          <p:cNvPr id="2" name="Rectangle 1">
            <a:extLst>
              <a:ext uri="{FF2B5EF4-FFF2-40B4-BE49-F238E27FC236}">
                <a16:creationId xmlns:a16="http://schemas.microsoft.com/office/drawing/2014/main" id="{B2DBC130-8384-40A8-4CAA-1DE0F8F3DC59}"/>
              </a:ext>
            </a:extLst>
          </p:cNvPr>
          <p:cNvSpPr/>
          <p:nvPr/>
        </p:nvSpPr>
        <p:spPr>
          <a:xfrm>
            <a:off x="-1458686" y="0"/>
            <a:ext cx="1273629" cy="1544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740550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Times New Roman" pitchFamily="18" charset="0"/>
              <a:ea typeface="Georgia"/>
              <a:cs typeface="Times New Roman" pitchFamily="18" charset="0"/>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58624" y="1773629"/>
            <a:ext cx="6369404" cy="1449297"/>
          </a:xfrm>
          <a:prstGeom prst="rect">
            <a:avLst/>
          </a:prstGeom>
        </p:spPr>
      </p:pic>
      <p:sp>
        <p:nvSpPr>
          <p:cNvPr id="2" name="Rectangle 1">
            <a:extLst>
              <a:ext uri="{FF2B5EF4-FFF2-40B4-BE49-F238E27FC236}">
                <a16:creationId xmlns:a16="http://schemas.microsoft.com/office/drawing/2014/main" id="{82DA8BA5-A07B-061B-2E39-E16A78235622}"/>
              </a:ext>
            </a:extLst>
          </p:cNvPr>
          <p:cNvSpPr/>
          <p:nvPr/>
        </p:nvSpPr>
        <p:spPr>
          <a:xfrm>
            <a:off x="-1643743" y="130629"/>
            <a:ext cx="1348373" cy="14719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Times New Roman" pitchFamily="18" charset="0"/>
                <a:cs typeface="Times New Roman" pitchFamily="18" charset="0"/>
              </a:rPr>
              <a:t>Những</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việc</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em</a:t>
            </a:r>
            <a:r>
              <a:rPr lang="en-US" sz="3200" b="1" dirty="0">
                <a:ln>
                  <a:solidFill>
                    <a:srgbClr val="108539"/>
                  </a:solidFill>
                </a:ln>
                <a:solidFill>
                  <a:srgbClr val="FF0000"/>
                </a:solidFill>
                <a:latin typeface="Times New Roman" pitchFamily="18" charset="0"/>
                <a:cs typeface="Times New Roman" pitchFamily="18" charset="0"/>
              </a:rPr>
              <a:t> </a:t>
            </a:r>
            <a:r>
              <a:rPr lang="en-US" sz="3200" b="1" i="1" dirty="0" err="1">
                <a:ln>
                  <a:solidFill>
                    <a:srgbClr val="108539"/>
                  </a:solidFill>
                </a:ln>
                <a:solidFill>
                  <a:schemeClr val="accent6">
                    <a:lumMod val="75000"/>
                  </a:schemeClr>
                </a:solidFill>
                <a:latin typeface="Times New Roman" pitchFamily="18" charset="0"/>
                <a:cs typeface="Times New Roman" pitchFamily="18" charset="0"/>
              </a:rPr>
              <a:t>nên</a:t>
            </a:r>
            <a:r>
              <a:rPr lang="en-US" sz="3200" b="1" i="1" dirty="0">
                <a:ln>
                  <a:solidFill>
                    <a:srgbClr val="108539"/>
                  </a:solidFill>
                </a:ln>
                <a:solidFill>
                  <a:schemeClr val="accent6">
                    <a:lumMod val="75000"/>
                  </a:schemeClr>
                </a:solidFill>
                <a:latin typeface="Times New Roman" pitchFamily="18" charset="0"/>
                <a:cs typeface="Times New Roman" pitchFamily="18" charset="0"/>
              </a:rPr>
              <a:t> </a:t>
            </a:r>
            <a:r>
              <a:rPr lang="en-US" sz="3200" b="1" i="1" dirty="0" err="1">
                <a:ln>
                  <a:solidFill>
                    <a:srgbClr val="108539"/>
                  </a:solidFill>
                </a:ln>
                <a:solidFill>
                  <a:schemeClr val="accent6">
                    <a:lumMod val="75000"/>
                  </a:schemeClr>
                </a:solidFill>
                <a:latin typeface="Times New Roman" pitchFamily="18" charset="0"/>
                <a:cs typeface="Times New Roman" pitchFamily="18" charset="0"/>
              </a:rPr>
              <a:t>làm</a:t>
            </a:r>
            <a:r>
              <a:rPr lang="en-US" sz="3200" b="1" i="1" dirty="0">
                <a:ln>
                  <a:solidFill>
                    <a:srgbClr val="108539"/>
                  </a:solidFill>
                </a:ln>
                <a:solidFill>
                  <a:schemeClr val="accent6">
                    <a:lumMod val="75000"/>
                  </a:schemeClr>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để</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giữ</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vệ</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sinh</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xung</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quanh</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nhà</a:t>
            </a:r>
            <a:r>
              <a:rPr lang="en-US" sz="3200" b="1" dirty="0">
                <a:ln>
                  <a:solidFill>
                    <a:srgbClr val="108539"/>
                  </a:solidFill>
                </a:ln>
                <a:solidFill>
                  <a:srgbClr val="FF0000"/>
                </a:solidFill>
                <a:latin typeface="Times New Roman" pitchFamily="18" charset="0"/>
                <a:cs typeface="Times New Roman" pitchFamily="18"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013824"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Times New Roman" pitchFamily="18" charset="0"/>
                    <a:ea typeface="微软雅黑" panose="020B0503020204020204" pitchFamily="34" charset="-122"/>
                    <a:cs typeface="Times New Roman" pitchFamily="18"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Times New Roman" pitchFamily="18" charset="0"/>
                    <a:ea typeface="微软雅黑" panose="020B0503020204020204" pitchFamily="34" charset="-122"/>
                    <a:cs typeface="Times New Roman" pitchFamily="18"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Times New Roman" pitchFamily="18" charset="0"/>
                    <a:ea typeface="Times New Roman" panose="02020603050405020304" pitchFamily="18" charset="0"/>
                    <a:cs typeface="Times New Roman" pitchFamily="18" charset="0"/>
                  </a:rPr>
                  <a:t>T</a:t>
                </a:r>
                <a:r>
                  <a:rPr lang="vi-VN" sz="3200" dirty="0">
                    <a:solidFill>
                      <a:prstClr val="black"/>
                    </a:solidFill>
                    <a:latin typeface="Times New Roman" pitchFamily="18" charset="0"/>
                    <a:ea typeface="Times New Roman" panose="02020603050405020304" pitchFamily="18" charset="0"/>
                    <a:cs typeface="Times New Roman" pitchFamily="18" charset="0"/>
                  </a:rPr>
                  <a:t>hường xuyên quét dọn nhà cửa</a:t>
                </a:r>
                <a:r>
                  <a:rPr lang="en-US" sz="3200" dirty="0">
                    <a:solidFill>
                      <a:prstClr val="black"/>
                    </a:solidFill>
                    <a:latin typeface="Times New Roman" pitchFamily="18" charset="0"/>
                    <a:ea typeface="Times New Roman" panose="02020603050405020304" pitchFamily="18" charset="0"/>
                    <a:cs typeface="Times New Roman" pitchFamily="18" charset="0"/>
                  </a:rPr>
                  <a:t>.</a:t>
                </a:r>
                <a:endParaRPr lang="en-US" sz="3200" b="1" kern="0" dirty="0">
                  <a:solidFill>
                    <a:srgbClr val="FF0000"/>
                  </a:solidFill>
                  <a:latin typeface="Times New Roman" pitchFamily="18" charset="0"/>
                  <a:ea typeface="Palatino Linotype" panose="02040502050505030304" pitchFamily="18" charset="0"/>
                  <a:cs typeface="Times New Roman" pitchFamily="18"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859323" y="2511161"/>
            <a:ext cx="9343298" cy="2141975"/>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Times New Roman" pitchFamily="18" charset="0"/>
                    <a:ea typeface="微软雅黑" panose="020B0503020204020204" pitchFamily="34" charset="-122"/>
                    <a:cs typeface="Times New Roman" pitchFamily="18"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Times New Roman" pitchFamily="18" charset="0"/>
                    <a:ea typeface="微软雅黑" panose="020B0503020204020204" pitchFamily="34" charset="-122"/>
                    <a:cs typeface="Times New Roman" pitchFamily="18"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465"/>
              </a:xfrm>
              <a:prstGeom prst="rect">
                <a:avLst/>
              </a:prstGeom>
              <a:noFill/>
            </p:spPr>
            <p:txBody>
              <a:bodyPr wrap="square" rtlCol="0">
                <a:spAutoFit/>
              </a:bodyPr>
              <a:lstStyle/>
              <a:p>
                <a:pPr algn="just">
                  <a:lnSpc>
                    <a:spcPct val="120000"/>
                  </a:lnSpc>
                </a:pPr>
                <a:r>
                  <a:rPr lang="nl-NL" sz="3200" dirty="0">
                    <a:solidFill>
                      <a:prstClr val="black"/>
                    </a:solidFill>
                    <a:latin typeface="Times New Roman" pitchFamily="18" charset="0"/>
                    <a:ea typeface="Times New Roman" panose="02020603050405020304" pitchFamily="18" charset="0"/>
                    <a:cs typeface="Times New Roman" pitchFamily="18" charset="0"/>
                  </a:rPr>
                  <a:t>Trồng cây xanh, nhổ sạch cỏ, xung quanh nhà ở.</a:t>
                </a:r>
                <a:endParaRPr lang="en-US" sz="3200" dirty="0">
                  <a:solidFill>
                    <a:prstClr val="black"/>
                  </a:solidFill>
                  <a:latin typeface="Times New Roman" pitchFamily="18" charset="0"/>
                  <a:ea typeface="Times New Roman" panose="02020603050405020304" pitchFamily="18" charset="0"/>
                  <a:cs typeface="Times New Roman" pitchFamily="18"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626539" y="4555454"/>
            <a:ext cx="10421127"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Times New Roman" pitchFamily="18" charset="0"/>
                    <a:ea typeface="微软雅黑" panose="020B0503020204020204" pitchFamily="34" charset="-122"/>
                    <a:cs typeface="Times New Roman" pitchFamily="18"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Times New Roman" pitchFamily="18" charset="0"/>
                    <a:ea typeface="微软雅黑" panose="020B0503020204020204" pitchFamily="34" charset="-122"/>
                    <a:cs typeface="Times New Roman" pitchFamily="18"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1762"/>
              </a:xfrm>
              <a:prstGeom prst="rect">
                <a:avLst/>
              </a:prstGeom>
              <a:noFill/>
            </p:spPr>
            <p:txBody>
              <a:bodyPr wrap="square" rtlCol="0">
                <a:spAutoFit/>
              </a:bodyPr>
              <a:lstStyle/>
              <a:p>
                <a:pPr algn="just">
                  <a:defRPr/>
                </a:pPr>
                <a:r>
                  <a:rPr lang="en-US" sz="3200" dirty="0">
                    <a:solidFill>
                      <a:prstClr val="black"/>
                    </a:solidFill>
                    <a:latin typeface="Times New Roman" pitchFamily="18" charset="0"/>
                    <a:ea typeface="Times New Roman" panose="02020603050405020304" pitchFamily="18" charset="0"/>
                    <a:cs typeface="Times New Roman" pitchFamily="18" charset="0"/>
                  </a:rPr>
                  <a:t>P</a:t>
                </a:r>
                <a:r>
                  <a:rPr lang="vi-VN" sz="3200" dirty="0">
                    <a:solidFill>
                      <a:prstClr val="black"/>
                    </a:solidFill>
                    <a:latin typeface="Times New Roman" pitchFamily="18" charset="0"/>
                    <a:ea typeface="Times New Roman" panose="02020603050405020304" pitchFamily="18" charset="0"/>
                    <a:cs typeface="Times New Roman" pitchFamily="18" charset="0"/>
                  </a:rPr>
                  <a:t>hát quang bụi rậm, vứt rác đúng nơi quy định</a:t>
                </a:r>
                <a:r>
                  <a:rPr lang="en-US" sz="3200" dirty="0">
                    <a:solidFill>
                      <a:prstClr val="black"/>
                    </a:solidFill>
                    <a:latin typeface="Times New Roman" pitchFamily="18" charset="0"/>
                    <a:ea typeface="Times New Roman" panose="02020603050405020304" pitchFamily="18" charset="0"/>
                    <a:cs typeface="Times New Roman" pitchFamily="18" charset="0"/>
                  </a:rPr>
                  <a:t>.</a:t>
                </a:r>
                <a:endParaRPr lang="en-US" sz="3200" b="1" kern="0" dirty="0">
                  <a:solidFill>
                    <a:srgbClr val="FF0000"/>
                  </a:solidFill>
                  <a:latin typeface="Times New Roman" pitchFamily="18" charset="0"/>
                  <a:ea typeface="Palatino Linotype" panose="02040502050505030304" pitchFamily="18" charset="0"/>
                  <a:cs typeface="Times New Roman" pitchFamily="18"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
        <p:nvSpPr>
          <p:cNvPr id="2" name="Rectangle 1">
            <a:extLst>
              <a:ext uri="{FF2B5EF4-FFF2-40B4-BE49-F238E27FC236}">
                <a16:creationId xmlns:a16="http://schemas.microsoft.com/office/drawing/2014/main" id="{551E4D85-DB4A-81AB-C8D5-796FC25E3A8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757019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362607" y="447221"/>
            <a:ext cx="116191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em</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Times New Roman" pitchFamily="18" charset="0"/>
                <a:cs typeface="Times New Roman" pitchFamily="18" charset="0"/>
              </a:rPr>
              <a:t>không</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Times New Roman" pitchFamily="18" charset="0"/>
                <a:cs typeface="Times New Roman" pitchFamily="18" charset="0"/>
              </a:rPr>
              <a:t>nên</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Times New Roman" pitchFamily="18" charset="0"/>
                <a:cs typeface="Times New Roman" pitchFamily="18" charset="0"/>
              </a:rPr>
              <a:t>làm</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153625" y="1328080"/>
            <a:ext cx="12469158"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892" cy="25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Times New Roman" pitchFamily="18" charset="0"/>
                    <a:ea typeface="Times New Roman" pitchFamily="18" charset="0"/>
                    <a:cs typeface="Times New Roman" pitchFamily="18" charset="0"/>
                  </a:rPr>
                  <a:t>Để</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đồ</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dùng</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không</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ngăn</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nắp</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vứt</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rác</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bừa</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bãi</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t>
                </a:r>
                <a:endParaRPr kumimoji="0" lang="en-US" sz="3000" b="1" i="0" u="none" strike="noStrike" kern="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969002" y="2619662"/>
            <a:ext cx="9047510"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3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Times New Roman" pitchFamily="18" charset="0"/>
                    <a:ea typeface="Times New Roman" panose="02020603050405020304" pitchFamily="18" charset="0"/>
                    <a:cs typeface="Times New Roman" pitchFamily="18" charset="0"/>
                  </a:rPr>
                  <a:t>Đổ nước thải ra đường.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349609" y="3994382"/>
            <a:ext cx="8841367"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3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Times New Roman" pitchFamily="18" charset="0"/>
                    <a:ea typeface="Times New Roman" panose="02020603050405020304" pitchFamily="18" charset="0"/>
                    <a:cs typeface="Times New Roman" pitchFamily="18" charset="0"/>
                  </a:rPr>
                  <a:t>Vẽ bậy ra tường.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1363044" y="5193585"/>
            <a:ext cx="8829577"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3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Times New Roman" pitchFamily="18" charset="0"/>
                    <a:ea typeface="Times New Roman" panose="02020603050405020304" pitchFamily="18" charset="0"/>
                    <a:cs typeface="Times New Roman" pitchFamily="18" charset="0"/>
                  </a:rPr>
                  <a:t>Dán, phát tờ rơi lung tung.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
        <p:nvSpPr>
          <p:cNvPr id="2" name="Rectangle 1">
            <a:extLst>
              <a:ext uri="{FF2B5EF4-FFF2-40B4-BE49-F238E27FC236}">
                <a16:creationId xmlns:a16="http://schemas.microsoft.com/office/drawing/2014/main" id="{81FDC30A-B9CB-C1C4-A271-BDC7DDFB87AE}"/>
              </a:ext>
            </a:extLst>
          </p:cNvPr>
          <p:cNvSpPr/>
          <p:nvPr/>
        </p:nvSpPr>
        <p:spPr>
          <a:xfrm>
            <a:off x="-1582974" y="0"/>
            <a:ext cx="1376980"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653820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308499" y="1219926"/>
            <a:ext cx="7826102"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FCF822AA-C858-ABE6-3DAF-7332E5064B17}"/>
              </a:ext>
            </a:extLst>
          </p:cNvPr>
          <p:cNvSpPr/>
          <p:nvPr/>
        </p:nvSpPr>
        <p:spPr>
          <a:xfrm>
            <a:off x="-1534886" y="0"/>
            <a:ext cx="1240972" cy="14586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85C029-1FB9-004D-76F9-F0488ECB97C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15923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Times New Roman" pitchFamily="18" charset="0"/>
                <a:ea typeface="Microsoft YaHei" panose="020B0503020204020204" pitchFamily="34" charset="-122"/>
                <a:cs typeface="Times New Roman" pitchFamily="18" charset="0"/>
              </a:rPr>
              <a:t>2. </a:t>
            </a:r>
            <a:r>
              <a:rPr lang="vi-VN" altLang="en-US" sz="3200" b="1" dirty="0">
                <a:solidFill>
                  <a:srgbClr val="E53238"/>
                </a:solidFill>
                <a:latin typeface="Times New Roman" pitchFamily="18" charset="0"/>
                <a:ea typeface="Microsoft YaHei" panose="020B0503020204020204" pitchFamily="34" charset="-122"/>
                <a:cs typeface="Times New Roman" pitchFamily="18" charset="0"/>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Thảo</a:t>
              </a:r>
              <a:r>
                <a:rPr lang="en-US" sz="3200" b="1" dirty="0">
                  <a:solidFill>
                    <a:srgbClr val="C00000"/>
                  </a:solidFill>
                  <a:latin typeface="Times New Roman" pitchFamily="18" charset="0"/>
                  <a:ea typeface="Arial"/>
                  <a:cs typeface="Times New Roman" pitchFamily="18" charset="0"/>
                  <a:sym typeface="Arial"/>
                </a:rPr>
                <a:t> </a:t>
              </a:r>
              <a:r>
                <a:rPr lang="en-US" sz="3200" b="1" dirty="0" err="1">
                  <a:solidFill>
                    <a:srgbClr val="C00000"/>
                  </a:solidFill>
                  <a:latin typeface="Times New Roman" pitchFamily="18" charset="0"/>
                  <a:ea typeface="Arial"/>
                  <a:cs typeface="Times New Roman" pitchFamily="18" charset="0"/>
                  <a:sym typeface="Arial"/>
                </a:rPr>
                <a:t>luận</a:t>
              </a:r>
              <a:endParaRPr lang="en-US" sz="3200" b="1" dirty="0">
                <a:solidFill>
                  <a:srgbClr val="C00000"/>
                </a:solidFill>
                <a:latin typeface="Times New Roman" pitchFamily="18" charset="0"/>
                <a:ea typeface="Arial"/>
                <a:cs typeface="Times New Roman" pitchFamily="18" charset="0"/>
                <a:sym typeface="Arial"/>
              </a:endParaRPr>
            </a:p>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nhóm</a:t>
              </a:r>
              <a:r>
                <a:rPr lang="en-US" sz="3200" b="1" dirty="0">
                  <a:solidFill>
                    <a:srgbClr val="C00000"/>
                  </a:solidFill>
                  <a:latin typeface="Times New Roman" pitchFamily="18" charset="0"/>
                  <a:ea typeface="Arial"/>
                  <a:cs typeface="Times New Roman" pitchFamily="18" charset="0"/>
                  <a:sym typeface="Arial"/>
                </a:rPr>
                <a:t> 4</a:t>
              </a:r>
              <a:endParaRPr dirty="0">
                <a:latin typeface="Times New Roman" pitchFamily="18" charset="0"/>
                <a:cs typeface="Times New Roman" pitchFamily="18" charset="0"/>
              </a:endParaRPr>
            </a:p>
          </p:txBody>
        </p:sp>
      </p:grpSp>
      <p:sp>
        <p:nvSpPr>
          <p:cNvPr id="2" name="Rectangle 1">
            <a:extLst>
              <a:ext uri="{FF2B5EF4-FFF2-40B4-BE49-F238E27FC236}">
                <a16:creationId xmlns:a16="http://schemas.microsoft.com/office/drawing/2014/main" id="{8631E486-D82F-CBF1-31C9-E23B5A3AC86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731081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2943498" y="328010"/>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52665"/>
              <a:gd name="adj2" fmla="val 65686"/>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Times New Roman" pitchFamily="18" charset="0"/>
                <a:cs typeface="Times New Roman" pitchFamily="18" charset="0"/>
              </a:rPr>
              <a:t>Đồng tình</a:t>
            </a:r>
            <a:endParaRPr lang="en-US" sz="3200" b="1" kern="0" dirty="0">
              <a:solidFill>
                <a:srgbClr val="FF0000"/>
              </a:solidFill>
              <a:latin typeface="Times New Roman" pitchFamily="18" charset="0"/>
              <a:cs typeface="Times New Roman" pitchFamily="18" charset="0"/>
            </a:endParaRPr>
          </a:p>
          <a:p>
            <a:pPr lvl="0" algn="just"/>
            <a:r>
              <a:rPr lang="en-US" sz="3200" kern="0" dirty="0">
                <a:solidFill>
                  <a:srgbClr val="002060"/>
                </a:solidFill>
                <a:latin typeface="Times New Roman" pitchFamily="18" charset="0"/>
                <a:cs typeface="Times New Roman" pitchFamily="18" charset="0"/>
              </a:rPr>
              <a:t>=&gt; </a:t>
            </a:r>
            <a:r>
              <a:rPr lang="en-US" sz="3200" kern="0" dirty="0" err="1">
                <a:solidFill>
                  <a:srgbClr val="002060"/>
                </a:solidFill>
                <a:latin typeface="Times New Roman" pitchFamily="18" charset="0"/>
                <a:cs typeface="Times New Roman" pitchFamily="18" charset="0"/>
              </a:rPr>
              <a:t>Vì</a:t>
            </a:r>
            <a:r>
              <a:rPr lang="en-US" sz="3200" kern="0" dirty="0">
                <a:solidFill>
                  <a:srgbClr val="002060"/>
                </a:solidFill>
                <a:latin typeface="Times New Roman" pitchFamily="18" charset="0"/>
                <a:cs typeface="Times New Roman" pitchFamily="18" charset="0"/>
              </a:rPr>
              <a:t> </a:t>
            </a:r>
            <a:r>
              <a:rPr lang="vi-VN" sz="3200" kern="0" dirty="0">
                <a:solidFill>
                  <a:srgbClr val="002060"/>
                </a:solidFill>
                <a:latin typeface="Times New Roman" pitchFamily="18" charset="0"/>
                <a:cs typeface="Times New Roman" pitchFamily="18"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4EAAEB14-A0FE-4FB2-927E-8DC9B9C12268}"/>
              </a:ext>
            </a:extLst>
          </p:cNvPr>
          <p:cNvPicPr>
            <a:picLocks noChangeAspect="1"/>
          </p:cNvPicPr>
          <p:nvPr/>
        </p:nvPicPr>
        <p:blipFill>
          <a:blip r:embed="rId4"/>
          <a:stretch>
            <a:fillRect/>
          </a:stretch>
        </p:blipFill>
        <p:spPr>
          <a:xfrm>
            <a:off x="379412" y="1480457"/>
            <a:ext cx="3914775" cy="4833257"/>
          </a:xfrm>
          <a:prstGeom prst="rect">
            <a:avLst/>
          </a:prstGeom>
          <a:ln>
            <a:noFill/>
          </a:ln>
          <a:effectLst>
            <a:softEdge rad="112500"/>
          </a:effectLst>
        </p:spPr>
      </p:pic>
      <p:sp>
        <p:nvSpPr>
          <p:cNvPr id="2" name="Rectangle 1">
            <a:extLst>
              <a:ext uri="{FF2B5EF4-FFF2-40B4-BE49-F238E27FC236}">
                <a16:creationId xmlns:a16="http://schemas.microsoft.com/office/drawing/2014/main" id="{76BFF4D7-0656-320F-A98E-75E2E4B422F7}"/>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943588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44" name="Picture 43">
            <a:extLst>
              <a:ext uri="{FF2B5EF4-FFF2-40B4-BE49-F238E27FC236}">
                <a16:creationId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
        <p:nvSpPr>
          <p:cNvPr id="2" name="Rectangle 1">
            <a:extLst>
              <a:ext uri="{FF2B5EF4-FFF2-40B4-BE49-F238E27FC236}">
                <a16:creationId xmlns:a16="http://schemas.microsoft.com/office/drawing/2014/main" id="{2D158263-E01C-17DB-E5BB-CDC05BD60B76}"/>
              </a:ext>
            </a:extLst>
          </p:cNvPr>
          <p:cNvSpPr/>
          <p:nvPr/>
        </p:nvSpPr>
        <p:spPr>
          <a:xfrm>
            <a:off x="-1620982" y="0"/>
            <a:ext cx="1423555" cy="14962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4256606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753028" y="1923652"/>
            <a:ext cx="6743647" cy="3186827"/>
          </a:xfrm>
          <a:prstGeom prst="wedgeRoundRectCallout">
            <a:avLst>
              <a:gd name="adj1" fmla="val 49424"/>
              <a:gd name="adj2" fmla="val 6739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Times New Roman" pitchFamily="18" charset="0"/>
                <a:cs typeface="Times New Roman" pitchFamily="18" charset="0"/>
              </a:rPr>
              <a:t>Không</a:t>
            </a:r>
            <a:r>
              <a:rPr lang="en-US" sz="3200" b="1" kern="0" dirty="0">
                <a:solidFill>
                  <a:srgbClr val="FF0000"/>
                </a:solidFill>
                <a:latin typeface="Times New Roman" pitchFamily="18" charset="0"/>
                <a:cs typeface="Times New Roman" pitchFamily="18" charset="0"/>
              </a:rPr>
              <a:t> đ</a:t>
            </a:r>
            <a:r>
              <a:rPr kumimoji="0" lang="vi-VN"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ồng tình</a:t>
            </a:r>
            <a:endPar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a:p>
            <a:pPr algn="just"/>
            <a:r>
              <a:rPr kumimoji="0" lang="en-US" sz="3200" b="0" i="0" u="none" strike="noStrike" kern="0" cap="none" spc="0" normalizeH="0" baseline="0" noProof="0" dirty="0">
                <a:ln>
                  <a:noFill/>
                </a:ln>
                <a:solidFill>
                  <a:srgbClr val="002060"/>
                </a:solidFill>
                <a:effectLst/>
                <a:uLnTx/>
                <a:uFillTx/>
                <a:latin typeface="Times New Roman" pitchFamily="18" charset="0"/>
                <a:cs typeface="Times New Roman" pitchFamily="18" charset="0"/>
              </a:rPr>
              <a:t>=&gt; </a:t>
            </a:r>
            <a:r>
              <a:rPr lang="en-US" sz="3200" noProof="0" dirty="0">
                <a:latin typeface="Times New Roman" pitchFamily="18" charset="0"/>
                <a:cs typeface="Times New Roman" pitchFamily="18" charset="0"/>
              </a:rPr>
              <a:t>V</a:t>
            </a:r>
            <a:r>
              <a:rPr lang="en-US" sz="3200" dirty="0">
                <a:latin typeface="Times New Roman" pitchFamily="18" charset="0"/>
                <a:cs typeface="Times New Roman" pitchFamily="18" charset="0"/>
              </a:rPr>
              <a:t>ì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rửa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hè</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4" y="1552178"/>
            <a:ext cx="3952875" cy="4783308"/>
          </a:xfrm>
          <a:prstGeom prst="rect">
            <a:avLst/>
          </a:prstGeom>
          <a:ln>
            <a:noFill/>
          </a:ln>
          <a:effectLst>
            <a:softEdge rad="112500"/>
          </a:effectLst>
        </p:spPr>
      </p:pic>
      <p:sp>
        <p:nvSpPr>
          <p:cNvPr id="2" name="Rectangle 1">
            <a:extLst>
              <a:ext uri="{FF2B5EF4-FFF2-40B4-BE49-F238E27FC236}">
                <a16:creationId xmlns:a16="http://schemas.microsoft.com/office/drawing/2014/main" id="{523BBCC1-A5C4-1AAC-1E66-B57568D24966}"/>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313315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
        <p:nvSpPr>
          <p:cNvPr id="3" name="Rectangle 2">
            <a:extLst>
              <a:ext uri="{FF2B5EF4-FFF2-40B4-BE49-F238E27FC236}">
                <a16:creationId xmlns:a16="http://schemas.microsoft.com/office/drawing/2014/main" id="{C7CE4349-4B64-382E-AE1E-1A3C25B5ED13}"/>
              </a:ext>
            </a:extLst>
          </p:cNvPr>
          <p:cNvSpPr/>
          <p:nvPr/>
        </p:nvSpPr>
        <p:spPr>
          <a:xfrm>
            <a:off x="-1872343" y="0"/>
            <a:ext cx="1589314" cy="16981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83C3CB4B-A398-CE48-3F44-2D7D58C0718B}"/>
              </a:ext>
            </a:extLst>
          </p:cNvPr>
          <p:cNvSpPr/>
          <p:nvPr/>
        </p:nvSpPr>
        <p:spPr>
          <a:xfrm>
            <a:off x="-1872343" y="-150725"/>
            <a:ext cx="1589313" cy="1970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3.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Xử</a:t>
            </a: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lí</a:t>
            </a: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tình</a:t>
            </a: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6285198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3.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Nếu</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gặp</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tình</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huống</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sau</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em</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sẽ</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nói</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và</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làm</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gì</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a:t>
            </a:r>
          </a:p>
        </p:txBody>
      </p:sp>
      <p:pic>
        <p:nvPicPr>
          <p:cNvPr id="4" name="Picture 3">
            <a:extLst>
              <a:ext uri="{FF2B5EF4-FFF2-40B4-BE49-F238E27FC236}">
                <a16:creationId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Times New Roman" pitchFamily="18" charset="0"/>
                <a:ea typeface="FZHei-B01S" panose="03000509000000000000" pitchFamily="65" charset="-122"/>
                <a:cs typeface="Times New Roman" pitchFamily="18" charset="0"/>
                <a:sym typeface="+mn-lt"/>
              </a:rPr>
              <a:t>Tình huống 1: </a:t>
            </a:r>
            <a:r>
              <a:rPr lang="vi-VN" altLang="zh-CN" sz="2400" b="1" dirty="0">
                <a:solidFill>
                  <a:srgbClr val="FF0000"/>
                </a:solidFill>
                <a:latin typeface="Times New Roman" pitchFamily="18" charset="0"/>
                <a:ea typeface="FZHei-B01S" panose="03000509000000000000" pitchFamily="65" charset="-122"/>
                <a:cs typeface="Times New Roman" pitchFamily="18"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
        <p:nvSpPr>
          <p:cNvPr id="30" name="圆角矩形 1">
            <a:extLst>
              <a:ext uri="{FF2B5EF4-FFF2-40B4-BE49-F238E27FC236}">
                <a16:creationId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Times New Roman" pitchFamily="18" charset="0"/>
                <a:ea typeface="FZHei-B01S" panose="03000509000000000000" pitchFamily="65" charset="-122"/>
                <a:cs typeface="Times New Roman" pitchFamily="18" charset="0"/>
                <a:sym typeface="+mn-lt"/>
              </a:rPr>
              <a:t>Tình huống 2</a:t>
            </a:r>
            <a:r>
              <a:rPr lang="vi-VN" altLang="zh-CN" sz="3600" b="1" dirty="0">
                <a:solidFill>
                  <a:srgbClr val="FF0000"/>
                </a:solidFill>
                <a:latin typeface="Times New Roman" pitchFamily="18" charset="0"/>
                <a:ea typeface="FZHei-B01S" panose="03000509000000000000" pitchFamily="65" charset="-122"/>
                <a:cs typeface="Times New Roman" pitchFamily="18"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
        <p:nvSpPr>
          <p:cNvPr id="12" name="Rectangle 11">
            <a:extLst>
              <a:ext uri="{FF2B5EF4-FFF2-40B4-BE49-F238E27FC236}">
                <a16:creationId xmlns:a16="http://schemas.microsoft.com/office/drawing/2014/main" id="{F70D21EA-E7E4-53D2-EAE0-D8B98952161B}"/>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772372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id="{C4777619-8ED2-4248-A76D-352014BA73CF}"/>
              </a:ext>
            </a:extLst>
          </p:cNvPr>
          <p:cNvGrpSpPr/>
          <p:nvPr/>
        </p:nvGrpSpPr>
        <p:grpSpPr>
          <a:xfrm>
            <a:off x="184197" y="2103915"/>
            <a:ext cx="3937329" cy="2650169"/>
            <a:chOff x="5876916" y="975793"/>
            <a:chExt cx="4684259" cy="2641495"/>
          </a:xfrm>
        </p:grpSpPr>
        <p:grpSp>
          <p:nvGrpSpPr>
            <p:cNvPr id="7" name="Google Shape;1024;p13">
              <a:extLst>
                <a:ext uri="{FF2B5EF4-FFF2-40B4-BE49-F238E27FC236}">
                  <a16:creationId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Thảo</a:t>
              </a:r>
              <a:r>
                <a:rPr lang="en-US" sz="3200" b="1" dirty="0">
                  <a:solidFill>
                    <a:srgbClr val="C00000"/>
                  </a:solidFill>
                  <a:latin typeface="Times New Roman" pitchFamily="18" charset="0"/>
                  <a:ea typeface="Arial"/>
                  <a:cs typeface="Times New Roman" pitchFamily="18" charset="0"/>
                  <a:sym typeface="Arial"/>
                </a:rPr>
                <a:t> </a:t>
              </a:r>
              <a:r>
                <a:rPr lang="en-US" sz="3200" b="1" dirty="0" err="1">
                  <a:solidFill>
                    <a:srgbClr val="C00000"/>
                  </a:solidFill>
                  <a:latin typeface="Times New Roman" pitchFamily="18" charset="0"/>
                  <a:ea typeface="Arial"/>
                  <a:cs typeface="Times New Roman" pitchFamily="18" charset="0"/>
                  <a:sym typeface="Arial"/>
                </a:rPr>
                <a:t>luận</a:t>
              </a:r>
              <a:endParaRPr lang="en-US" sz="3200" b="1" dirty="0">
                <a:solidFill>
                  <a:srgbClr val="C00000"/>
                </a:solidFill>
                <a:latin typeface="Times New Roman" pitchFamily="18" charset="0"/>
                <a:ea typeface="Arial"/>
                <a:cs typeface="Times New Roman" pitchFamily="18" charset="0"/>
                <a:sym typeface="Arial"/>
              </a:endParaRPr>
            </a:p>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nhóm</a:t>
              </a:r>
              <a:r>
                <a:rPr lang="en-US" sz="3200" b="1" dirty="0">
                  <a:solidFill>
                    <a:srgbClr val="C00000"/>
                  </a:solidFill>
                  <a:latin typeface="Times New Roman" pitchFamily="18" charset="0"/>
                  <a:ea typeface="Arial"/>
                  <a:cs typeface="Times New Roman" pitchFamily="18" charset="0"/>
                  <a:sym typeface="Arial"/>
                </a:rPr>
                <a:t> 4</a:t>
              </a:r>
              <a:endParaRPr dirty="0">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4" name="椭圆 42">
                <a:extLst>
                  <a:ext uri="{FF2B5EF4-FFF2-40B4-BE49-F238E27FC236}">
                    <a16:creationId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5" name="椭圆 42">
                <a:extLst>
                  <a:ext uri="{FF2B5EF4-FFF2-40B4-BE49-F238E27FC236}">
                    <a16:creationId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6" name="椭圆 42">
                <a:extLst>
                  <a:ext uri="{FF2B5EF4-FFF2-40B4-BE49-F238E27FC236}">
                    <a16:creationId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7" name="椭圆 42">
                <a:extLst>
                  <a:ext uri="{FF2B5EF4-FFF2-40B4-BE49-F238E27FC236}">
                    <a16:creationId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grpSp>
        <p:sp>
          <p:nvSpPr>
            <p:cNvPr id="2" name="TextBox 1">
              <a:extLst>
                <a:ext uri="{FF2B5EF4-FFF2-40B4-BE49-F238E27FC236}">
                  <a16:creationId xmlns:a16="http://schemas.microsoft.com/office/drawing/2014/main" id="{6F2BF3F0-84E9-4040-ABE3-128B14EA1B5C}"/>
                </a:ext>
              </a:extLst>
            </p:cNvPr>
            <p:cNvSpPr txBox="1"/>
            <p:nvPr/>
          </p:nvSpPr>
          <p:spPr>
            <a:xfrm>
              <a:off x="5635339" y="1723571"/>
              <a:ext cx="4925790" cy="1779105"/>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Thảo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đưa ra cách xử lí phù hợp trong hai tình huống trên. </a:t>
              </a:r>
              <a:endParaRPr lang="en-US" sz="3200" dirty="0">
                <a:latin typeface="Times New Roman" pitchFamily="18" charset="0"/>
                <a:cs typeface="Times New Roman" pitchFamily="18" charset="0"/>
              </a:endParaRPr>
            </a:p>
          </p:txBody>
        </p:sp>
      </p:grpSp>
      <p:grpSp>
        <p:nvGrpSpPr>
          <p:cNvPr id="20" name="Group 19">
            <a:extLst>
              <a:ext uri="{FF2B5EF4-FFF2-40B4-BE49-F238E27FC236}">
                <a16:creationId xmlns:a16="http://schemas.microsoft.com/office/drawing/2014/main" id="{24BA34FF-61A9-4643-8864-941FB950B21E}"/>
              </a:ext>
            </a:extLst>
          </p:cNvPr>
          <p:cNvGrpSpPr/>
          <p:nvPr/>
        </p:nvGrpSpPr>
        <p:grpSpPr>
          <a:xfrm>
            <a:off x="4339471" y="3340440"/>
            <a:ext cx="6964515" cy="2842646"/>
            <a:chOff x="513557" y="1167686"/>
            <a:chExt cx="10651331" cy="3286125"/>
          </a:xfrm>
        </p:grpSpPr>
        <p:pic>
          <p:nvPicPr>
            <p:cNvPr id="18" name="Picture 17">
              <a:extLst>
                <a:ext uri="{FF2B5EF4-FFF2-40B4-BE49-F238E27FC236}">
                  <a16:creationId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
        <p:nvSpPr>
          <p:cNvPr id="21" name="Rectangle 20">
            <a:extLst>
              <a:ext uri="{FF2B5EF4-FFF2-40B4-BE49-F238E27FC236}">
                <a16:creationId xmlns:a16="http://schemas.microsoft.com/office/drawing/2014/main" id="{1AB0E281-E44A-2D96-EF0D-80D8C1263E15}"/>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42283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
        <p:nvSpPr>
          <p:cNvPr id="2" name="Rectangle 1">
            <a:extLst>
              <a:ext uri="{FF2B5EF4-FFF2-40B4-BE49-F238E27FC236}">
                <a16:creationId xmlns:a16="http://schemas.microsoft.com/office/drawing/2014/main" id="{B326B42A-95DA-E033-6977-836E9A27F7C7}"/>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512560" y="1759131"/>
            <a:ext cx="5000171" cy="2921726"/>
          </a:xfrm>
          <a:prstGeom prst="wedgeRoundRectCallout">
            <a:avLst>
              <a:gd name="adj1" fmla="val 63165"/>
              <a:gd name="adj2" fmla="val 73012"/>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3200" b="1" kern="0" dirty="0">
                <a:solidFill>
                  <a:schemeClr val="accent6">
                    <a:lumMod val="75000"/>
                  </a:schemeClr>
                </a:solidFill>
                <a:cs typeface="Arial" panose="020B0604020202020204" pitchFamily="34" charset="0"/>
              </a:rPr>
              <a:t>Em sẽ nhắc nhở bạn nam nên trực tiếp bỏ rác vào xe chở rác chứ không nên vứt ra đường như thế.</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595676" y="1759131"/>
            <a:ext cx="5083766" cy="4500155"/>
          </a:xfrm>
          <a:prstGeom prst="rect">
            <a:avLst/>
          </a:prstGeom>
          <a:ln>
            <a:noFill/>
          </a:ln>
          <a:effectLst>
            <a:softEdge rad="112500"/>
          </a:effectLst>
        </p:spPr>
      </p:pic>
      <p:sp>
        <p:nvSpPr>
          <p:cNvPr id="5" name="Rectangle 4">
            <a:extLst>
              <a:ext uri="{FF2B5EF4-FFF2-40B4-BE49-F238E27FC236}">
                <a16:creationId xmlns:a16="http://schemas.microsoft.com/office/drawing/2014/main" id="{9486DBB8-CB01-0F94-22E8-FEB763E9B18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121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259284" y="1730828"/>
            <a:ext cx="5334001" cy="3015344"/>
          </a:xfrm>
          <a:prstGeom prst="wedgeRoundRectCallout">
            <a:avLst>
              <a:gd name="adj1" fmla="val 57381"/>
              <a:gd name="adj2" fmla="val 68240"/>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2800" b="1" kern="0" dirty="0">
                <a:solidFill>
                  <a:schemeClr val="accent6">
                    <a:lumMod val="75000"/>
                  </a:schemeClr>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28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460103" y="2142411"/>
            <a:ext cx="5334000" cy="4138647"/>
          </a:xfrm>
          <a:prstGeom prst="rect">
            <a:avLst/>
          </a:prstGeom>
          <a:ln>
            <a:noFill/>
          </a:ln>
          <a:effectLst>
            <a:softEdge rad="112500"/>
          </a:effectLst>
        </p:spPr>
      </p:pic>
      <p:sp>
        <p:nvSpPr>
          <p:cNvPr id="6" name="Rectangle 5">
            <a:extLst>
              <a:ext uri="{FF2B5EF4-FFF2-40B4-BE49-F238E27FC236}">
                <a16:creationId xmlns:a16="http://schemas.microsoft.com/office/drawing/2014/main" id="{ED1E7746-719E-0AA4-6EA3-B06A93C2DDBF}"/>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010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Covid - 19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6" name="Rectangle 55">
            <a:extLst>
              <a:ext uri="{FF2B5EF4-FFF2-40B4-BE49-F238E27FC236}">
                <a16:creationId xmlns:a16="http://schemas.microsoft.com/office/drawing/2014/main" id="{819914BA-BC85-AF58-7715-2EA5D6D1A35A}"/>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1660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14:presetBounceEnd="62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D915-0AD2-5DFF-6CEF-397040DF91B9}"/>
              </a:ext>
            </a:extLst>
          </p:cNvPr>
          <p:cNvPicPr>
            <a:picLocks noChangeAspect="1"/>
          </p:cNvPicPr>
          <p:nvPr/>
        </p:nvPicPr>
        <p:blipFill rotWithShape="1">
          <a:blip r:embed="rId3"/>
          <a:srcRect l="1309"/>
          <a:stretch/>
        </p:blipFill>
        <p:spPr>
          <a:xfrm>
            <a:off x="170823" y="158261"/>
            <a:ext cx="11806812" cy="65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AF23DC82-FC5D-FA3E-543C-AC2B4BC31BBD}"/>
              </a:ext>
            </a:extLst>
          </p:cNvPr>
          <p:cNvSpPr/>
          <p:nvPr/>
        </p:nvSpPr>
        <p:spPr>
          <a:xfrm>
            <a:off x="-1719943" y="87086"/>
            <a:ext cx="1436914" cy="1774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7A1884-56AF-9CC9-B48B-E46417C7E232}"/>
              </a:ext>
            </a:extLst>
          </p:cNvPr>
          <p:cNvSpPr/>
          <p:nvPr/>
        </p:nvSpPr>
        <p:spPr>
          <a:xfrm>
            <a:off x="9525838" y="1861457"/>
            <a:ext cx="1467060" cy="129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4A0B4C-035C-8E3E-992D-82169CA25C57}"/>
              </a:ext>
            </a:extLst>
          </p:cNvPr>
          <p:cNvSpPr txBox="1"/>
          <p:nvPr/>
        </p:nvSpPr>
        <p:spPr>
          <a:xfrm>
            <a:off x="9445452" y="1954852"/>
            <a:ext cx="1627832" cy="1200329"/>
          </a:xfrm>
          <a:prstGeom prst="rect">
            <a:avLst/>
          </a:prstGeom>
          <a:noFill/>
        </p:spPr>
        <p:txBody>
          <a:bodyPr wrap="square" rtlCol="0">
            <a:spAutoFit/>
          </a:bodyPr>
          <a:lstStyle/>
          <a:p>
            <a:pPr algn="ctr"/>
            <a:r>
              <a:rPr lang="en-US" b="1" dirty="0" err="1">
                <a:latin typeface="#9Slide03 Ample" panose="02000000000000000000" pitchFamily="2" charset="0"/>
              </a:rPr>
              <a:t>Cháu</a:t>
            </a:r>
            <a:r>
              <a:rPr lang="en-US" b="1" dirty="0">
                <a:latin typeface="#9Slide03 Ample" panose="02000000000000000000" pitchFamily="2" charset="0"/>
              </a:rPr>
              <a:t> </a:t>
            </a:r>
            <a:r>
              <a:rPr lang="en-US" b="1" dirty="0" err="1">
                <a:latin typeface="#9Slide03 Ample" panose="02000000000000000000" pitchFamily="2" charset="0"/>
              </a:rPr>
              <a:t>sẽ</a:t>
            </a:r>
            <a:r>
              <a:rPr lang="en-US" b="1" dirty="0">
                <a:latin typeface="#9Slide03 Ample" panose="02000000000000000000" pitchFamily="2" charset="0"/>
              </a:rPr>
              <a:t> </a:t>
            </a:r>
            <a:r>
              <a:rPr lang="en-US" b="1" dirty="0" err="1">
                <a:latin typeface="#9Slide03 Ample" panose="02000000000000000000" pitchFamily="2" charset="0"/>
              </a:rPr>
              <a:t>thường</a:t>
            </a:r>
            <a:r>
              <a:rPr lang="en-US" b="1" dirty="0">
                <a:latin typeface="#9Slide03 Ample" panose="02000000000000000000" pitchFamily="2" charset="0"/>
              </a:rPr>
              <a:t> </a:t>
            </a:r>
            <a:r>
              <a:rPr lang="en-US" b="1" dirty="0" err="1">
                <a:latin typeface="#9Slide03 Ample" panose="02000000000000000000" pitchFamily="2" charset="0"/>
              </a:rPr>
              <a:t>xuyên</a:t>
            </a:r>
            <a:r>
              <a:rPr lang="en-US" b="1" dirty="0">
                <a:latin typeface="#9Slide03 Ample" panose="02000000000000000000" pitchFamily="2" charset="0"/>
              </a:rPr>
              <a:t> </a:t>
            </a:r>
            <a:r>
              <a:rPr lang="en-US" b="1" dirty="0" err="1">
                <a:latin typeface="#9Slide03 Ample" panose="02000000000000000000" pitchFamily="2" charset="0"/>
              </a:rPr>
              <a:t>quét</a:t>
            </a:r>
            <a:r>
              <a:rPr lang="en-US" b="1" dirty="0">
                <a:latin typeface="#9Slide03 Ample" panose="02000000000000000000" pitchFamily="2" charset="0"/>
              </a:rPr>
              <a:t> </a:t>
            </a:r>
            <a:r>
              <a:rPr lang="en-US" b="1" dirty="0" err="1">
                <a:latin typeface="#9Slide03 Ample" panose="02000000000000000000" pitchFamily="2" charset="0"/>
              </a:rPr>
              <a:t>dọn</a:t>
            </a:r>
            <a:r>
              <a:rPr lang="en-US" b="1" dirty="0">
                <a:latin typeface="#9Slide03 Ample" panose="02000000000000000000" pitchFamily="2" charset="0"/>
              </a:rPr>
              <a:t> </a:t>
            </a:r>
            <a:r>
              <a:rPr lang="en-US" b="1" dirty="0" err="1">
                <a:latin typeface="#9Slide03 Ample" panose="02000000000000000000" pitchFamily="2" charset="0"/>
              </a:rPr>
              <a:t>cùng</a:t>
            </a:r>
            <a:r>
              <a:rPr lang="en-US" b="1" dirty="0">
                <a:latin typeface="#9Slide03 Ample" panose="02000000000000000000" pitchFamily="2" charset="0"/>
              </a:rPr>
              <a:t> </a:t>
            </a:r>
            <a:r>
              <a:rPr lang="en-US" b="1" dirty="0" err="1">
                <a:latin typeface="#9Slide03 Ample" panose="02000000000000000000" pitchFamily="2" charset="0"/>
              </a:rPr>
              <a:t>bà</a:t>
            </a:r>
            <a:r>
              <a:rPr lang="en-US" b="1" dirty="0">
                <a:latin typeface="#9Slide03 Ample" panose="02000000000000000000" pitchFamily="2" charset="0"/>
              </a:rPr>
              <a:t> ạ!</a:t>
            </a:r>
          </a:p>
        </p:txBody>
      </p:sp>
      <p:sp>
        <p:nvSpPr>
          <p:cNvPr id="7" name="Rectangle 6">
            <a:extLst>
              <a:ext uri="{FF2B5EF4-FFF2-40B4-BE49-F238E27FC236}">
                <a16:creationId xmlns:a16="http://schemas.microsoft.com/office/drawing/2014/main" id="{696CA3D2-CF9D-08EA-9E33-4268206A8696}"/>
              </a:ext>
            </a:extLst>
          </p:cNvPr>
          <p:cNvSpPr/>
          <p:nvPr/>
        </p:nvSpPr>
        <p:spPr>
          <a:xfrm>
            <a:off x="1386673" y="2170444"/>
            <a:ext cx="4853353" cy="1547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3E141D-EF93-EEB5-2784-3025B729F5E1}"/>
              </a:ext>
            </a:extLst>
          </p:cNvPr>
          <p:cNvSpPr txBox="1"/>
          <p:nvPr/>
        </p:nvSpPr>
        <p:spPr>
          <a:xfrm>
            <a:off x="1386673" y="1820782"/>
            <a:ext cx="5062096" cy="224676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151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mph" presetSubtype="0" grpId="1" nodeType="clickEffect">
                                  <p:stCondLst>
                                    <p:cond delay="0"/>
                                  </p:stCondLst>
                                  <p:iterate type="lt">
                                    <p:tmAbs val="25"/>
                                  </p:iterate>
                                  <p:childTnLst>
                                    <p:set>
                                      <p:cBhvr override="childStyle">
                                        <p:cTn id="13"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0072" y="6107048"/>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257" y="576942"/>
            <a:ext cx="609600" cy="478971"/>
          </a:xfrm>
          <a:prstGeom prst="rect">
            <a:avLst/>
          </a:prstGeom>
        </p:spPr>
      </p:pic>
      <p:sp>
        <p:nvSpPr>
          <p:cNvPr id="8" name="TextBox 7"/>
          <p:cNvSpPr txBox="1"/>
          <p:nvPr/>
        </p:nvSpPr>
        <p:spPr>
          <a:xfrm>
            <a:off x="3386294" y="2171969"/>
            <a:ext cx="5759481" cy="204833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Trò</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chơi</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Thu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gom</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rác</a:t>
            </a:r>
            <a:endPar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0"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669092" y="2034988"/>
            <a:ext cx="6700818" cy="1280160"/>
          </a:xfrm>
          <a:prstGeom prst="roundRect">
            <a:avLst>
              <a:gd name="adj" fmla="val 50000"/>
            </a:avLst>
          </a:prstGeom>
          <a:solidFill>
            <a:srgbClr val="FFECB0"/>
          </a:solidFill>
          <a:ln w="38100">
            <a:solidFill>
              <a:schemeClr val="accent4">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Hoạt</a:t>
            </a:r>
            <a:r>
              <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động</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nối</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tiếp</a:t>
            </a:r>
            <a:endPar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2995495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925285" y="424543"/>
            <a:ext cx="10548257" cy="6172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4C690D-4C59-4666-AC7F-53651F210C77}"/>
              </a:ext>
            </a:extLst>
          </p:cNvPr>
          <p:cNvSpPr txBox="1"/>
          <p:nvPr/>
        </p:nvSpPr>
        <p:spPr>
          <a:xfrm>
            <a:off x="4627155" y="928302"/>
            <a:ext cx="5975531" cy="2795958"/>
          </a:xfrm>
          <a:prstGeom prst="rect">
            <a:avLst/>
          </a:prstGeom>
          <a:noFill/>
        </p:spPr>
        <p:txBody>
          <a:bodyPr wrap="square" rtlCol="0">
            <a:spAutoFit/>
          </a:bodyPr>
          <a:lstStyle/>
          <a:p>
            <a:pPr algn="just">
              <a:lnSpc>
                <a:spcPct val="150000"/>
              </a:lnSpc>
            </a:pP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vừa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cuộc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hằng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a:t>
            </a:r>
          </a:p>
          <a:p>
            <a:pPr algn="just">
              <a:lnSpc>
                <a:spcPct val="150000"/>
              </a:lnSpc>
            </a:pPr>
            <a:r>
              <a:rPr lang="nl-NL" sz="2400" b="1" dirty="0">
                <a:solidFill>
                  <a:schemeClr val="bg1"/>
                </a:solidFill>
                <a:latin typeface="Times New Roman" panose="02020603050405020304" pitchFamily="18" charset="0"/>
                <a:cs typeface="Times New Roman" panose="02020603050405020304" pitchFamily="18" charset="0"/>
              </a:rPr>
              <a:t>- Chụp lại những việc làm tốt của em và mọi người trong gia đình khi thực hiện giữ vệ sinh xung quanh nhà.</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035BF2E-B13A-7C51-7B90-F81D5CE07C3E}"/>
              </a:ext>
            </a:extLst>
          </p:cNvPr>
          <p:cNvSpPr/>
          <p:nvPr/>
        </p:nvSpPr>
        <p:spPr>
          <a:xfrm>
            <a:off x="-1556657" y="0"/>
            <a:ext cx="1306286" cy="14369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407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2977973" y="1625537"/>
            <a:ext cx="6723618" cy="225312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EE1B219-1742-C0FE-ACC7-9F8950BE71AC}"/>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18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340140" y="1227979"/>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71493" y="509293"/>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625342" y="3224898"/>
            <a:ext cx="539296" cy="473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7079396" y="614466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hlinkClick r:id="rId12" action="ppaction://hlinksldjump"/>
              </a:rPr>
              <a:t>4</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Oval 31">
            <a:hlinkClick r:id="rId13" action="ppaction://hlinksldjump"/>
          </p:cNvPr>
          <p:cNvSpPr/>
          <p:nvPr/>
        </p:nvSpPr>
        <p:spPr>
          <a:xfrm>
            <a:off x="3151604" y="622101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7">
            <a:extLst>
              <a:ext uri="{BEBA8EAE-BF5A-486C-A8C5-ECC9F3942E4B}">
                <a14:imgProps xmlns:a14="http://schemas.microsoft.com/office/drawing/2010/main">
                  <a14:imgLayer r:embed="rId1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2018124" y="3268483"/>
            <a:ext cx="1824781" cy="2286000"/>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6554713" y="3226095"/>
            <a:ext cx="2186690" cy="2248037"/>
          </a:xfrm>
          <a:prstGeom prst="rect">
            <a:avLst/>
          </a:prstGeom>
        </p:spPr>
      </p:pic>
      <p:pic>
        <p:nvPicPr>
          <p:cNvPr id="7" name="Picture 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3357648" y="3141778"/>
            <a:ext cx="1273988" cy="2173760"/>
          </a:xfrm>
          <a:prstGeom prst="rect">
            <a:avLst/>
          </a:prstGeom>
        </p:spPr>
      </p:pic>
      <p:pic>
        <p:nvPicPr>
          <p:cNvPr id="41" name="Picture 4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287660" y="1080565"/>
            <a:ext cx="1301249" cy="1953171"/>
          </a:xfrm>
          <a:prstGeom prst="rect">
            <a:avLst/>
          </a:prstGeom>
        </p:spPr>
      </p:pic>
      <p:grpSp>
        <p:nvGrpSpPr>
          <p:cNvPr id="56" name="Group 55"/>
          <p:cNvGrpSpPr/>
          <p:nvPr/>
        </p:nvGrpSpPr>
        <p:grpSpPr>
          <a:xfrm>
            <a:off x="2698276" y="5574690"/>
            <a:ext cx="1296366" cy="741793"/>
            <a:chOff x="268695" y="5485181"/>
            <a:chExt cx="1391225" cy="835768"/>
          </a:xfrm>
        </p:grpSpPr>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6286207" y="5198643"/>
            <a:ext cx="1168745" cy="773532"/>
            <a:chOff x="4546255" y="4794241"/>
            <a:chExt cx="912992" cy="540834"/>
          </a:xfrm>
        </p:grpSpPr>
        <p:pic>
          <p:nvPicPr>
            <p:cNvPr id="1027" name="Picture 3"/>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722233" y="2879007"/>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7" action="ppaction://hlinksldjump"/>
            <a:extLst>
              <a:ext uri="{FF2B5EF4-FFF2-40B4-BE49-F238E27FC236}">
                <a16:creationId xmlns:a16="http://schemas.microsoft.com/office/drawing/2014/main"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8.33333E-7 1.85185E-6 L 8.33333E-7 -0.25 " pathEditMode="relative" rAng="0" ptsTypes="AA">
                                      <p:cBhvr>
                                        <p:cTn id="44" dur="2000" fill="hold"/>
                                        <p:tgtEl>
                                          <p:spTgt spid="56"/>
                                        </p:tgtEl>
                                        <p:attrNameLst>
                                          <p:attrName>ppt_x</p:attrName>
                                          <p:attrName>ppt_y</p:attrName>
                                        </p:attrNameLst>
                                      </p:cBhvr>
                                      <p:rCtr x="0" y="-12500"/>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66667E-6 -1.85185E-6 L 0.08425 -0.14236 " pathEditMode="relative" rAng="0" ptsTypes="AA">
                                      <p:cBhvr>
                                        <p:cTn id="55" dur="2000" fill="hold"/>
                                        <p:tgtEl>
                                          <p:spTgt spid="55"/>
                                        </p:tgtEl>
                                        <p:attrNameLst>
                                          <p:attrName>ppt_x</p:attrName>
                                          <p:attrName>ppt_y</p:attrName>
                                        </p:attrNameLst>
                                      </p:cBhvr>
                                      <p:rCtr x="4206"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2.5E-6 1.85185E-6 L 0.03919 -0.10972 " pathEditMode="relative" rAng="0" ptsTypes="AA">
                                      <p:cBhvr>
                                        <p:cTn id="66" dur="2000" fill="hold"/>
                                        <p:tgtEl>
                                          <p:spTgt spid="65"/>
                                        </p:tgtEl>
                                        <p:attrNameLst>
                                          <p:attrName>ppt_x</p:attrName>
                                          <p:attrName>ppt_y</p:attrName>
                                        </p:attrNameLst>
                                      </p:cBhvr>
                                      <p:rCtr x="1953"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936367" y="228600"/>
            <a:ext cx="10220783" cy="3455802"/>
            <a:chOff x="457199" y="228600"/>
            <a:chExt cx="8013679" cy="3455802"/>
          </a:xfrm>
        </p:grpSpPr>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9">
              <a:extLst>
                <a:ext uri="{BEBA8EAE-BF5A-486C-A8C5-ECC9F3942E4B}">
                  <a14:imgProps xmlns:a14="http://schemas.microsoft.com/office/drawing/2010/main">
                    <a14:imgLayer r:embed="rId10">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133888" y="4106022"/>
            <a:ext cx="8869611"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135358" y="4998062"/>
            <a:ext cx="885524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Times New Roman" pitchFamily="18" charset="0"/>
                <a:cs typeface="Times New Roman" pitchFamily="18" charset="0"/>
              </a:rPr>
              <a:t>B. </a:t>
            </a:r>
            <a:r>
              <a:rPr lang="vi-VN" sz="3200" dirty="0">
                <a:solidFill>
                  <a:prstClr val="black"/>
                </a:solidFill>
                <a:latin typeface="Times New Roman" pitchFamily="18" charset="0"/>
                <a:cs typeface="Times New Roman" pitchFamily="18" charset="0"/>
              </a:rPr>
              <a:t>Thường xuyên dọn dẹp nhà cửa</a:t>
            </a:r>
            <a:r>
              <a:rPr lang="en-US" sz="3200" dirty="0">
                <a:solidFill>
                  <a:prstClr val="black"/>
                </a:solidFill>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153189" y="5890102"/>
            <a:ext cx="883513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Vứt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bừa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6454" y="4202654"/>
            <a:ext cx="948925"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5206" y="5153001"/>
            <a:ext cx="765477" cy="474764"/>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1254" y="5943237"/>
            <a:ext cx="857245" cy="590658"/>
          </a:xfrm>
          <a:prstGeom prst="rect">
            <a:avLst/>
          </a:prstGeom>
        </p:spPr>
      </p:pic>
      <p:sp>
        <p:nvSpPr>
          <p:cNvPr id="24" name="Right Arrow 23">
            <a:hlinkClick r:id="rId13" action="ppaction://hlinksldjump"/>
          </p:cNvPr>
          <p:cNvSpPr/>
          <p:nvPr/>
        </p:nvSpPr>
        <p:spPr>
          <a:xfrm>
            <a:off x="11012616" y="5979105"/>
            <a:ext cx="133070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 name="Rectangle 1"/>
          <p:cNvSpPr/>
          <p:nvPr/>
        </p:nvSpPr>
        <p:spPr>
          <a:xfrm>
            <a:off x="2554014" y="818204"/>
            <a:ext cx="6805029"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Để</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môi</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trường</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xung</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quanh</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nhà</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sạch</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sẽ</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em</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đã</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en-US"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2223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129109" y="4044829"/>
            <a:ext cx="9787483"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Đảm bảo được sức khỏe.</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139293" y="5862867"/>
            <a:ext cx="978748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2129109" y="4953848"/>
            <a:ext cx="9787481"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bệnh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0735" y="4149621"/>
            <a:ext cx="981770"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0855" y="5035485"/>
            <a:ext cx="980576"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0855" y="5875791"/>
            <a:ext cx="980575" cy="537702"/>
          </a:xfrm>
          <a:prstGeom prst="rect">
            <a:avLst/>
          </a:prstGeom>
        </p:spPr>
      </p:pic>
      <p:sp>
        <p:nvSpPr>
          <p:cNvPr id="24" name="Right Arrow 23">
            <a:hlinkClick r:id="rId7" action="ppaction://hlinksldjump"/>
          </p:cNvPr>
          <p:cNvSpPr/>
          <p:nvPr/>
        </p:nvSpPr>
        <p:spPr>
          <a:xfrm>
            <a:off x="10995534" y="5999887"/>
            <a:ext cx="1522156"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1" name="Group 20"/>
          <p:cNvGrpSpPr/>
          <p:nvPr/>
        </p:nvGrpSpPr>
        <p:grpSpPr>
          <a:xfrm>
            <a:off x="712772" y="228600"/>
            <a:ext cx="12609748"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2554014" y="549800"/>
            <a:ext cx="882868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Giữ gìn môi trường xung quanh nhà ở đem lại lợi ích gì?</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9783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129CBA-AB00-46D9-BA65-557E4E278E95}"/>
              </a:ext>
            </a:extLst>
          </p:cNvPr>
          <p:cNvSpPr/>
          <p:nvPr/>
        </p:nvSpPr>
        <p:spPr>
          <a:xfrm>
            <a:off x="3040596" y="4154784"/>
            <a:ext cx="796158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Trồng</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cây</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xanh</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40596" y="5973652"/>
            <a:ext cx="796158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Bẻ</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cành</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3040596" y="5064218"/>
            <a:ext cx="796158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Hái</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hoa</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5117353"/>
            <a:ext cx="958345"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47" y="4207829"/>
            <a:ext cx="958343"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6000219"/>
            <a:ext cx="958345" cy="590658"/>
          </a:xfrm>
          <a:prstGeom prst="rect">
            <a:avLst/>
          </a:prstGeom>
        </p:spPr>
      </p:pic>
      <p:sp>
        <p:nvSpPr>
          <p:cNvPr id="24" name="Right Arrow 23">
            <a:hlinkClick r:id="rId7" action="ppaction://hlinksldjump"/>
          </p:cNvPr>
          <p:cNvSpPr/>
          <p:nvPr/>
        </p:nvSpPr>
        <p:spPr>
          <a:xfrm>
            <a:off x="11166585" y="5999887"/>
            <a:ext cx="1487646"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1" name="Group 20"/>
          <p:cNvGrpSpPr/>
          <p:nvPr/>
        </p:nvGrpSpPr>
        <p:grpSpPr>
          <a:xfrm>
            <a:off x="1981200" y="228600"/>
            <a:ext cx="11426177"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704896" y="673876"/>
            <a:ext cx="786699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Đâu</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là</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việc</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làm</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ea typeface="Arial-Rounded" panose="020B0500000000000000" pitchFamily="34" charset="0"/>
                <a:cs typeface="Times New Roman" pitchFamily="18" charset="0"/>
              </a:rPr>
              <a:t>có</a:t>
            </a:r>
            <a:r>
              <a:rPr kumimoji="0" lang="en-US" sz="36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ea typeface="Arial-Rounded" panose="020B0500000000000000" pitchFamily="34" charset="0"/>
                <a:cs typeface="Times New Roman" pitchFamily="18" charset="0"/>
              </a:rPr>
              <a:t>lợi</a:t>
            </a:r>
            <a:r>
              <a:rPr kumimoji="0" lang="en-US" sz="36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đối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với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trường</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xung</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quanh</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81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FFFF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3038234" y="3954885"/>
            <a:ext cx="5898682"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A. </a:t>
            </a:r>
            <a:r>
              <a:rPr kumimoji="0" lang="en-US" sz="32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Dọn</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dẹp</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cửa</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038233" y="5754069"/>
            <a:ext cx="589868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C</a:t>
            </a:r>
            <a:r>
              <a:rPr kumimoji="0" lang="en-US" sz="3200" b="0" i="0" u="none" strike="noStrike" kern="1200" cap="none" spc="0" normalizeH="0" baseline="0" noProof="0" dirty="0">
                <a:ln>
                  <a:noFill/>
                </a:ln>
                <a:solidFill>
                  <a:prstClr val="black"/>
                </a:solidFill>
                <a:effectLst/>
                <a:uLnTx/>
                <a:uFillTx/>
                <a:latin typeface="+mj-lt"/>
              </a:rPr>
              <a:t>.</a:t>
            </a:r>
            <a:r>
              <a:rPr kumimoji="0" lang="vi-VN" sz="3200" b="0" i="0" u="none" strike="noStrike" kern="1200" cap="none" spc="0" normalizeH="0" baseline="0" noProof="0" dirty="0">
                <a:ln>
                  <a:noFill/>
                </a:ln>
                <a:solidFill>
                  <a:prstClr val="black"/>
                </a:solidFill>
                <a:effectLst/>
                <a:uLnTx/>
                <a:uFillTx/>
                <a:latin typeface="+mj-lt"/>
              </a:rPr>
              <a:t> </a:t>
            </a:r>
            <a:r>
              <a:rPr kumimoji="0" lang="en-US" sz="32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Chặt</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phá</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rừng</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bãi</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38234" y="4869161"/>
            <a:ext cx="588428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B.</a:t>
            </a:r>
            <a:r>
              <a:rPr kumimoji="0" lang="en-US" sz="3200" b="0" i="0" u="none" strike="noStrike" kern="1200" cap="none" spc="0" normalizeH="0" baseline="0" noProof="0" dirty="0">
                <a:ln>
                  <a:noFill/>
                </a:ln>
                <a:solidFill>
                  <a:prstClr val="black"/>
                </a:solidFill>
                <a:effectLst/>
                <a:uLnTx/>
                <a:uFillTx/>
                <a:latin typeface="+mj-lt"/>
              </a:rPr>
              <a:t> </a:t>
            </a:r>
            <a:r>
              <a:rPr kumimoji="0" lang="en-US" sz="3200" b="0" i="0" u="none" strike="noStrike" kern="1200" cap="none" spc="0" normalizeH="0" baseline="0" noProof="0" dirty="0" err="1">
                <a:ln>
                  <a:noFill/>
                </a:ln>
                <a:solidFill>
                  <a:prstClr val="black"/>
                </a:solidFill>
                <a:effectLst/>
                <a:uLnTx/>
                <a:uFillTx/>
                <a:latin typeface="+mj-lt"/>
              </a:rPr>
              <a:t>Trồng</a:t>
            </a:r>
            <a:r>
              <a:rPr kumimoji="0" lang="en-US" sz="3200" b="0" i="0" u="none" strike="noStrike" kern="1200" cap="none" spc="0" normalizeH="0" noProof="0" dirty="0">
                <a:ln>
                  <a:noFill/>
                </a:ln>
                <a:solidFill>
                  <a:prstClr val="black"/>
                </a:solidFill>
                <a:effectLst/>
                <a:uLnTx/>
                <a:uFillTx/>
                <a:latin typeface="+mj-lt"/>
              </a:rPr>
              <a:t> </a:t>
            </a:r>
            <a:r>
              <a:rPr kumimoji="0" lang="en-US" sz="3200" b="0" i="0" u="none" strike="noStrike" kern="1200" cap="none" spc="0" normalizeH="0" noProof="0" dirty="0" err="1">
                <a:ln>
                  <a:noFill/>
                </a:ln>
                <a:solidFill>
                  <a:prstClr val="black"/>
                </a:solidFill>
                <a:effectLst/>
                <a:uLnTx/>
                <a:uFillTx/>
                <a:latin typeface="+mj-lt"/>
              </a:rPr>
              <a:t>cây</a:t>
            </a:r>
            <a:r>
              <a:rPr kumimoji="0" lang="en-US" sz="3200" b="0" i="0" u="none" strike="noStrike" kern="1200" cap="none" spc="0" normalizeH="0" noProof="0" dirty="0">
                <a:ln>
                  <a:noFill/>
                </a:ln>
                <a:solidFill>
                  <a:prstClr val="black"/>
                </a:solidFill>
                <a:effectLst/>
                <a:uLnTx/>
                <a:uFillTx/>
                <a:latin typeface="+mj-lt"/>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576" y="400761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0044" y="580711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043" y="4895728"/>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mj-lt"/>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mj-lt"/>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mj-lt"/>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mj-lt"/>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412046" y="657000"/>
            <a:ext cx="49808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mj-lt"/>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mj-lt"/>
                <a:ea typeface="Arial-Rounded" panose="020B0500000000000000" pitchFamily="34" charset="0"/>
                <a:cs typeface="Arial-Rounded" panose="020B0500000000000000" pitchFamily="34" charset="0"/>
              </a:rPr>
              <a:t>hại</a:t>
            </a:r>
            <a:r>
              <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64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274456" y="96669"/>
            <a:ext cx="4245610" cy="3316983"/>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6"/>
          <a:stretch>
            <a:fillRect/>
          </a:stretch>
        </p:blipFill>
        <p:spPr>
          <a:xfrm>
            <a:off x="7807006" y="1550608"/>
            <a:ext cx="3706689" cy="859611"/>
          </a:xfrm>
          <a:prstGeom prst="rect">
            <a:avLst/>
          </a:prstGeom>
        </p:spPr>
      </p:pic>
      <p:sp>
        <p:nvSpPr>
          <p:cNvPr id="2" name="Rectangle 1">
            <a:extLst>
              <a:ext uri="{FF2B5EF4-FFF2-40B4-BE49-F238E27FC236}">
                <a16:creationId xmlns:a16="http://schemas.microsoft.com/office/drawing/2014/main" id="{9F874AE3-593D-F6E2-67B2-4FFA2D2D3409}"/>
              </a:ext>
            </a:extLst>
          </p:cNvPr>
          <p:cNvSpPr/>
          <p:nvPr/>
        </p:nvSpPr>
        <p:spPr>
          <a:xfrm>
            <a:off x="-1545771" y="0"/>
            <a:ext cx="1295709" cy="1330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Hộp Văn bản 2">
            <a:extLst>
              <a:ext uri="{FF2B5EF4-FFF2-40B4-BE49-F238E27FC236}">
                <a16:creationId xmlns:a16="http://schemas.microsoft.com/office/drawing/2014/main" id="{954FD8B2-4EE2-7C27-1E2D-196DD60D15BD}"/>
              </a:ext>
            </a:extLst>
          </p:cNvPr>
          <p:cNvSpPr txBox="1"/>
          <p:nvPr/>
        </p:nvSpPr>
        <p:spPr>
          <a:xfrm>
            <a:off x="5198631" y="3532229"/>
            <a:ext cx="6563021" cy="1200329"/>
          </a:xfrm>
          <a:prstGeom prst="rect">
            <a:avLst/>
          </a:prstGeom>
          <a:noFill/>
        </p:spPr>
        <p:txBody>
          <a:bodyPr wrap="square" rtlCol="0">
            <a:spAutoFit/>
          </a:bodyPr>
          <a:lstStyle/>
          <a:p>
            <a:pPr algn="ctr"/>
            <a:r>
              <a:rPr lang="vi-VN" sz="3600" b="1" dirty="0">
                <a:solidFill>
                  <a:srgbClr val="C00000"/>
                </a:solidFill>
                <a:latin typeface="+mj-lt"/>
              </a:rPr>
              <a:t>VỆ SINH XUNG QUANH NHÀ</a:t>
            </a:r>
          </a:p>
          <a:p>
            <a:pPr algn="ctr"/>
            <a:r>
              <a:rPr lang="vi-VN" sz="3600" b="1" dirty="0">
                <a:solidFill>
                  <a:srgbClr val="C00000"/>
                </a:solidFill>
                <a:latin typeface="+mj-lt"/>
              </a:rPr>
              <a:t> (TIẾT 2)</a:t>
            </a:r>
          </a:p>
        </p:txBody>
      </p:sp>
      <p:pic>
        <p:nvPicPr>
          <p:cNvPr id="5" name="Picture 2">
            <a:extLst>
              <a:ext uri="{FF2B5EF4-FFF2-40B4-BE49-F238E27FC236}">
                <a16:creationId xmlns:a16="http://schemas.microsoft.com/office/drawing/2014/main" id="{44AEB2A4-F565-6404-897E-9AD26281F6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2654" y="222128"/>
            <a:ext cx="1800180" cy="1800180"/>
          </a:xfrm>
          <a:prstGeom prst="ellipse">
            <a:avLst/>
          </a:prstGeom>
        </p:spPr>
      </p:pic>
      <p:sp>
        <p:nvSpPr>
          <p:cNvPr id="6" name="文本框 7">
            <a:extLst>
              <a:ext uri="{FF2B5EF4-FFF2-40B4-BE49-F238E27FC236}">
                <a16:creationId xmlns:a16="http://schemas.microsoft.com/office/drawing/2014/main" id="{B3760271-9601-3AFC-002E-E70CCB5C96B0}"/>
              </a:ext>
            </a:extLst>
          </p:cNvPr>
          <p:cNvSpPr txBox="1"/>
          <p:nvPr/>
        </p:nvSpPr>
        <p:spPr>
          <a:xfrm>
            <a:off x="-142506" y="575790"/>
            <a:ext cx="93563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err="1">
                <a:solidFill>
                  <a:srgbClr val="0CA44A"/>
                </a:solidFill>
                <a:latin typeface="Times New Roman" pitchFamily="18" charset="0"/>
                <a:ea typeface="字魂27号-布丁体" panose="00000500000000000000" pitchFamily="2" charset="-122"/>
                <a:cs typeface="Times New Roman" pitchFamily="18" charset="0"/>
              </a:rPr>
              <a:t>UBND</a:t>
            </a:r>
            <a:r>
              <a:rPr lang="en-US" altLang="zh-CN" sz="2400" b="1" dirty="0">
                <a:solidFill>
                  <a:srgbClr val="0CA44A"/>
                </a:solidFill>
                <a:latin typeface="Times New Roman" pitchFamily="18" charset="0"/>
                <a:ea typeface="字魂27号-布丁体" panose="00000500000000000000" pitchFamily="2" charset="-122"/>
                <a:cs typeface="Times New Roman" pitchFamily="18" charset="0"/>
              </a:rPr>
              <a:t> </a:t>
            </a:r>
            <a:r>
              <a:rPr lang="vi-VN" altLang="zh-CN" sz="2400" b="1" dirty="0">
                <a:solidFill>
                  <a:srgbClr val="0CA44A"/>
                </a:solidFill>
                <a:latin typeface="Times New Roman" pitchFamily="18" charset="0"/>
                <a:ea typeface="字魂27号-布丁体" panose="00000500000000000000" pitchFamily="2" charset="-122"/>
                <a:cs typeface="Times New Roman" pitchFamily="18" charset="0"/>
              </a:rPr>
              <a:t>QUẬN LONG BIÊN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0CA44A"/>
                </a:solidFill>
                <a:effectLst/>
                <a:uLnTx/>
                <a:uFillTx/>
                <a:latin typeface="Times New Roman" pitchFamily="18" charset="0"/>
                <a:ea typeface="字魂27号-布丁体" panose="00000500000000000000" pitchFamily="2" charset="-122"/>
                <a:cs typeface="Times New Roman" pitchFamily="18" charset="0"/>
              </a:rPr>
              <a:t>TRƯỜNG TIỂU HỌC ÁI MỘ B </a:t>
            </a:r>
            <a:endParaRPr kumimoji="0" lang="zh-CN" altLang="en-US" sz="2400" b="1" i="0" u="none" strike="noStrike" kern="1200" cap="none" spc="0" normalizeH="0" baseline="0" noProof="0" dirty="0">
              <a:ln>
                <a:noFill/>
              </a:ln>
              <a:solidFill>
                <a:srgbClr val="0CA44A"/>
              </a:solidFill>
              <a:effectLst/>
              <a:uLnTx/>
              <a:uFillTx/>
              <a:latin typeface="Times New Roman" pitchFamily="18" charset="0"/>
              <a:ea typeface="字魂27号-布丁体" panose="00000500000000000000" pitchFamily="2" charset="-122"/>
              <a:cs typeface="Times New Roman" pitchFamily="18" charset="0"/>
            </a:endParaRPr>
          </a:p>
        </p:txBody>
      </p:sp>
    </p:spTree>
    <p:extLst>
      <p:ext uri="{BB962C8B-B14F-4D97-AF65-F5344CB8AC3E}">
        <p14:creationId xmlns:p14="http://schemas.microsoft.com/office/powerpoint/2010/main" val="3630190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ask Cards for Practicing Elapsed Time by Slidesgo">
  <a:themeElements>
    <a:clrScheme name="Simple Light">
      <a:dk1>
        <a:srgbClr val="6D225A"/>
      </a:dk1>
      <a:lt1>
        <a:srgbClr val="FFFCF4"/>
      </a:lt1>
      <a:dk2>
        <a:srgbClr val="FFE49A"/>
      </a:dk2>
      <a:lt2>
        <a:srgbClr val="FFDDDC"/>
      </a:lt2>
      <a:accent1>
        <a:srgbClr val="FF7986"/>
      </a:accent1>
      <a:accent2>
        <a:srgbClr val="A2E4E6"/>
      </a:accent2>
      <a:accent3>
        <a:srgbClr val="6D225A"/>
      </a:accent3>
      <a:accent4>
        <a:srgbClr val="FFFCF4"/>
      </a:accent4>
      <a:accent5>
        <a:srgbClr val="FFE49A"/>
      </a:accent5>
      <a:accent6>
        <a:srgbClr val="FFDDDC"/>
      </a:accent6>
      <a:hlink>
        <a:srgbClr val="6D22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831</Words>
  <Application>Microsoft Office PowerPoint</Application>
  <PresentationFormat>Màn hình rộng</PresentationFormat>
  <Paragraphs>99</Paragraphs>
  <Slides>32</Slides>
  <Notes>26</Notes>
  <HiddenSlides>0</HiddenSlides>
  <MMClips>1</MMClips>
  <ScaleCrop>false</ScaleCrop>
  <HeadingPairs>
    <vt:vector size="6" baseType="variant">
      <vt:variant>
        <vt:lpstr>Phông được Dùng</vt:lpstr>
      </vt:variant>
      <vt:variant>
        <vt:i4>11</vt:i4>
      </vt:variant>
      <vt:variant>
        <vt:lpstr>Chủ đề</vt:lpstr>
      </vt:variant>
      <vt:variant>
        <vt:i4>8</vt:i4>
      </vt:variant>
      <vt:variant>
        <vt:lpstr>Tiêu đề Bản chiếu</vt:lpstr>
      </vt:variant>
      <vt:variant>
        <vt:i4>32</vt:i4>
      </vt:variant>
    </vt:vector>
  </HeadingPairs>
  <TitlesOfParts>
    <vt:vector size="51" baseType="lpstr">
      <vt:lpstr>等线</vt:lpstr>
      <vt:lpstr>等线 Light</vt:lpstr>
      <vt:lpstr>#9Slide03 Ample</vt:lpstr>
      <vt:lpstr>Arial</vt:lpstr>
      <vt:lpstr>Calibri</vt:lpstr>
      <vt:lpstr>Didact Gothic</vt:lpstr>
      <vt:lpstr>Georgia</vt:lpstr>
      <vt:lpstr>Sriracha</vt:lpstr>
      <vt:lpstr>Times New Roman</vt:lpstr>
      <vt:lpstr>字魂105号-简雅黑</vt:lpstr>
      <vt:lpstr>字魂59号-创粗黑</vt:lpstr>
      <vt:lpstr>1_Office 主题​​</vt:lpstr>
      <vt:lpstr>Office 主题​​</vt:lpstr>
      <vt:lpstr>2_Office 主题​​</vt:lpstr>
      <vt:lpstr>4_Office 主题​​</vt:lpstr>
      <vt:lpstr>5_Office Theme</vt:lpstr>
      <vt:lpstr>5_Office 主题​​</vt:lpstr>
      <vt:lpstr>1_Simple Light</vt:lpstr>
      <vt:lpstr>Task Cards for Practicing Elapsed Time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YÊU CẦU CẦN ĐẠT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11332</cp:lastModifiedBy>
  <cp:revision>39</cp:revision>
  <dcterms:created xsi:type="dcterms:W3CDTF">2022-07-10T22:58:02Z</dcterms:created>
  <dcterms:modified xsi:type="dcterms:W3CDTF">2024-09-26T16:22:26Z</dcterms:modified>
</cp:coreProperties>
</file>