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2"/>
  </p:notesMasterIdLst>
  <p:sldIdLst>
    <p:sldId id="278" r:id="rId2"/>
    <p:sldId id="259" r:id="rId3"/>
    <p:sldId id="257" r:id="rId4"/>
    <p:sldId id="279" r:id="rId5"/>
    <p:sldId id="263" r:id="rId6"/>
    <p:sldId id="260" r:id="rId7"/>
    <p:sldId id="319" r:id="rId8"/>
    <p:sldId id="321" r:id="rId9"/>
    <p:sldId id="262" r:id="rId10"/>
    <p:sldId id="322" r:id="rId11"/>
    <p:sldId id="265" r:id="rId12"/>
    <p:sldId id="323" r:id="rId13"/>
    <p:sldId id="324" r:id="rId14"/>
    <p:sldId id="325" r:id="rId15"/>
    <p:sldId id="326" r:id="rId16"/>
    <p:sldId id="275" r:id="rId17"/>
    <p:sldId id="327" r:id="rId18"/>
    <p:sldId id="328" r:id="rId19"/>
    <p:sldId id="267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91498" autoAdjust="0"/>
  </p:normalViewPr>
  <p:slideViewPr>
    <p:cSldViewPr snapToGrid="0">
      <p:cViewPr varScale="1">
        <p:scale>
          <a:sx n="74" d="100"/>
          <a:sy n="74" d="100"/>
        </p:scale>
        <p:origin x="9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D53A-ACB2-49EC-8B9D-E086E83D2A38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8FA3A-4398-45BB-9124-41B4417E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5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81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0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8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836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2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09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58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06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9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0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6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89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1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8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CA06B-2FDD-474D-90DE-5A00D6F451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1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BB20-4A93-11C0-3B8E-F405C2B5F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7E93B-F1F8-509F-9C45-395365118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2F36-84D9-12B4-4856-A4721A41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03E30-0E61-24EC-A5D4-EF9856D5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D855F-080E-C02C-D03E-06B60278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010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FB13-899E-C515-CEA1-E66D7625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714B-7DA5-8588-4E17-EEB00F60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4FD9C-374D-D70E-A0BE-AB3B54C0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C42E-486F-455E-A97F-6DC30BEC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3530A-4041-EE69-04EC-583F7BB4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66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CAF99-1B5B-65C1-B323-9510A6E81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9ED2-0B94-F48A-FB7A-E4D6B1F30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D90CC-AFE4-EB30-A613-7774E474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1B191-C5FA-0791-E78A-49011A66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F261-9F1F-3F97-0755-5002F428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67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2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36BA-7E0B-445F-980E-655575F9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D5680-AEFB-78C7-77AC-EC86B59F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6480-89EB-0B72-1698-7BA74593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AA5E-6790-1B9B-9C14-CD2FF48A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0482D-9996-0E93-FF37-61058399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256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AE61-79E4-F3D8-8FBA-770863EB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CFCFC-64F0-8BAC-A3C0-DB223C8A3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BEDF-C148-B7CE-96CE-17C958FD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6A83-7FF3-FDE7-9122-A47A0B96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D9138-83DC-A995-9287-E545DA6D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6782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2896-574D-7546-153D-215968D6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F0137-33EA-42A7-79A6-45AC4248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06813-FD4B-9621-46F1-97666FA4B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8186F-D73D-1F7A-A506-397D0D4F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C5D6A-8E64-AB0A-6625-1DECBF34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22C8C-E470-2D97-D5D8-A909AA99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611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26887-1076-BA71-8099-C08BA0F3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DD193-AF27-6810-3E37-FCE5F0250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C2FB0-31C7-50F6-7A76-C3C8B089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C1A55-9714-4EB8-EF6F-759C767CB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E14AD-4443-3C0C-5FC7-E9C388C4F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8A240-88A2-3074-9A18-C06995E3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5149A-0D5F-37FB-D66C-5F7547D8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6E776-1929-F5AC-F675-05284C9F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2034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0B8D-390E-6ED3-A35D-B893F8A7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06AD1-6850-3AC5-BA09-508454E2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5E247-74D7-20BF-2933-1B074E46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DD490-B86D-8529-0EA4-980FE794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87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34601-BDB1-DE66-6A06-316379D6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3CFC4-E24E-EED4-E8AF-63138922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5DA5F-A554-5014-51A5-1196134B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4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D4FF-20DE-E73A-902D-3A9900DB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E6FF-1F01-5AEC-21CE-35DDFF23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7FD45-A035-C453-6821-3F87027D4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8370A-53C1-8A56-7191-3C557B09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663F2-BE6E-8CE0-0A3D-A1A5AC74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BE999-C8C3-38D5-9AE4-42032546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224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06FB-AD7E-BA39-E402-551665CC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B4B74-5572-FE1D-D215-54B4F7A2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CD227-DB81-E23A-23D7-D53A3DFB4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07A48-F21A-3587-6A88-AD4C287E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D93E6-B732-1125-CB44-E07DD9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9AE04-3D10-3A5C-3430-07E17065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396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4FA68-D73C-4617-4051-3D907D9D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2A036-BD3D-10A3-93A0-B70D7960A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4FEB2-764A-9272-C38C-6E05B5EE7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E0CC9-8112-4F94-8BBC-A04770666807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25504-59AF-6AD0-AC02-1C30425E6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8BB79-5BFC-729A-2AFF-D15137077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2BA2C-C757-4C91-A658-BE4236C065F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BA9C11-87FA-F083-B559-E748F9CF3F3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7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6.jpe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9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6.jpe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6.jpg"/><Relationship Id="rId1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523A57-A162-4B5F-BF9E-4400F1EE29D1}"/>
              </a:ext>
            </a:extLst>
          </p:cNvPr>
          <p:cNvSpPr/>
          <p:nvPr/>
        </p:nvSpPr>
        <p:spPr>
          <a:xfrm>
            <a:off x="1473199" y="812800"/>
            <a:ext cx="9450685" cy="5029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78159-717F-476B-8BD4-88F858481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3" y="1993719"/>
            <a:ext cx="3194581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5DC88-2FF7-4559-B20F-C6858C60B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879" y="2480693"/>
            <a:ext cx="7541406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C32C3-EED2-42FD-8BF8-00935D50A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932" y="2962319"/>
            <a:ext cx="8699746" cy="2859272"/>
          </a:xfrm>
          <a:prstGeom prst="rect">
            <a:avLst/>
          </a:prstGeom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EA772CBB-0A44-452C-88BF-37B7B4EE9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3797546"/>
            <a:ext cx="3664973" cy="3664973"/>
          </a:xfrm>
          <a:prstGeom prst="rect">
            <a:avLst/>
          </a:prstGeom>
        </p:spPr>
      </p:pic>
      <p:pic>
        <p:nvPicPr>
          <p:cNvPr id="6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CFEEFE5-AB86-BA30-2011-6F1A708897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49"/>
            <a:ext cx="1844528" cy="1740301"/>
          </a:xfrm>
          <a:prstGeom prst="ellipse">
            <a:avLst/>
          </a:prstGeom>
        </p:spPr>
      </p:pic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AD3E75A6-BA5E-FDA8-952F-57DECA633F3E}"/>
              </a:ext>
            </a:extLst>
          </p:cNvPr>
          <p:cNvSpPr txBox="1"/>
          <p:nvPr/>
        </p:nvSpPr>
        <p:spPr>
          <a:xfrm>
            <a:off x="2544651" y="1089512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CD89F21-6476-C413-6506-FEF3495FA1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661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2178" y="1132050"/>
            <a:ext cx="5877496" cy="791198"/>
          </a:xfrm>
          <a:prstGeom prst="rect">
            <a:avLst/>
          </a:prstGeom>
        </p:spPr>
      </p:pic>
      <p:pic>
        <p:nvPicPr>
          <p:cNvPr id="17" name="Picture 16" descr="Calendar&#10;&#10;Description automatically generated">
            <a:extLst>
              <a:ext uri="{FF2B5EF4-FFF2-40B4-BE49-F238E27FC236}">
                <a16:creationId xmlns:a16="http://schemas.microsoft.com/office/drawing/2014/main" id="{CE9ED62E-B864-424B-9C4D-C0A7B0CEC8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06" y="1405694"/>
            <a:ext cx="3420233" cy="3420233"/>
          </a:xfrm>
          <a:prstGeom prst="rect">
            <a:avLst/>
          </a:prstGeom>
        </p:spPr>
      </p:pic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1BE31940-85DE-6253-1492-A69DD41AA7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0E524C9-1451-4692-9696-6BED729AC4D2}"/>
              </a:ext>
            </a:extLst>
          </p:cNvPr>
          <p:cNvSpPr txBox="1"/>
          <p:nvPr/>
        </p:nvSpPr>
        <p:spPr>
          <a:xfrm>
            <a:off x="3358450" y="657985"/>
            <a:ext cx="2820042" cy="707886"/>
          </a:xfrm>
          <a:custGeom>
            <a:avLst/>
            <a:gdLst>
              <a:gd name="connsiteX0" fmla="*/ 0 w 2820042"/>
              <a:gd name="connsiteY0" fmla="*/ 0 h 707886"/>
              <a:gd name="connsiteX1" fmla="*/ 2820042 w 2820042"/>
              <a:gd name="connsiteY1" fmla="*/ 0 h 707886"/>
              <a:gd name="connsiteX2" fmla="*/ 2820042 w 2820042"/>
              <a:gd name="connsiteY2" fmla="*/ 707886 h 707886"/>
              <a:gd name="connsiteX3" fmla="*/ 0 w 2820042"/>
              <a:gd name="connsiteY3" fmla="*/ 707886 h 707886"/>
              <a:gd name="connsiteX4" fmla="*/ 0 w 2820042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0042" h="707886" fill="none" extrusionOk="0">
                <a:moveTo>
                  <a:pt x="0" y="0"/>
                </a:moveTo>
                <a:cubicBezTo>
                  <a:pt x="436674" y="5222"/>
                  <a:pt x="2071014" y="24918"/>
                  <a:pt x="2820042" y="0"/>
                </a:cubicBezTo>
                <a:cubicBezTo>
                  <a:pt x="2879452" y="312948"/>
                  <a:pt x="2821951" y="396148"/>
                  <a:pt x="2820042" y="707886"/>
                </a:cubicBezTo>
                <a:cubicBezTo>
                  <a:pt x="2270308" y="543125"/>
                  <a:pt x="102731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2820042" h="707886" stroke="0" extrusionOk="0">
                <a:moveTo>
                  <a:pt x="0" y="0"/>
                </a:moveTo>
                <a:cubicBezTo>
                  <a:pt x="530875" y="11849"/>
                  <a:pt x="1850408" y="-161459"/>
                  <a:pt x="2820042" y="0"/>
                </a:cubicBezTo>
                <a:cubicBezTo>
                  <a:pt x="2866358" y="266683"/>
                  <a:pt x="2828804" y="423695"/>
                  <a:pt x="2820042" y="707886"/>
                </a:cubicBezTo>
                <a:cubicBezTo>
                  <a:pt x="1854987" y="562026"/>
                  <a:pt x="1258996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vi-VN" sz="4000" b="1" i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E9D28-A18E-4995-AF04-893EA65341A7}"/>
              </a:ext>
            </a:extLst>
          </p:cNvPr>
          <p:cNvSpPr txBox="1"/>
          <p:nvPr/>
        </p:nvSpPr>
        <p:spPr>
          <a:xfrm>
            <a:off x="4434186" y="2535990"/>
            <a:ext cx="6945014" cy="2308324"/>
          </a:xfrm>
          <a:custGeom>
            <a:avLst/>
            <a:gdLst>
              <a:gd name="connsiteX0" fmla="*/ 0 w 6945014"/>
              <a:gd name="connsiteY0" fmla="*/ 0 h 2308324"/>
              <a:gd name="connsiteX1" fmla="*/ 6945014 w 6945014"/>
              <a:gd name="connsiteY1" fmla="*/ 0 h 2308324"/>
              <a:gd name="connsiteX2" fmla="*/ 6945014 w 6945014"/>
              <a:gd name="connsiteY2" fmla="*/ 2308324 h 2308324"/>
              <a:gd name="connsiteX3" fmla="*/ 0 w 6945014"/>
              <a:gd name="connsiteY3" fmla="*/ 2308324 h 2308324"/>
              <a:gd name="connsiteX4" fmla="*/ 0 w 6945014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014" h="2308324" fill="none" extrusionOk="0">
                <a:moveTo>
                  <a:pt x="0" y="0"/>
                </a:moveTo>
                <a:cubicBezTo>
                  <a:pt x="3241811" y="5222"/>
                  <a:pt x="5622309" y="24918"/>
                  <a:pt x="6945014" y="0"/>
                </a:cubicBezTo>
                <a:cubicBezTo>
                  <a:pt x="6783769" y="295473"/>
                  <a:pt x="6901254" y="1186317"/>
                  <a:pt x="6945014" y="2308324"/>
                </a:cubicBezTo>
                <a:cubicBezTo>
                  <a:pt x="3898433" y="2143563"/>
                  <a:pt x="1159578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6945014" h="2308324" stroke="0" extrusionOk="0">
                <a:moveTo>
                  <a:pt x="0" y="0"/>
                </a:moveTo>
                <a:cubicBezTo>
                  <a:pt x="2116928" y="11849"/>
                  <a:pt x="3734197" y="-161459"/>
                  <a:pt x="6945014" y="0"/>
                </a:cubicBezTo>
                <a:cubicBezTo>
                  <a:pt x="6948144" y="699270"/>
                  <a:pt x="6843838" y="2031698"/>
                  <a:pt x="6945014" y="2308324"/>
                </a:cubicBezTo>
                <a:cubicBezTo>
                  <a:pt x="3773858" y="2162464"/>
                  <a:pt x="2456226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cây lương thực như: trồng lúa, ngô, khoai, sắn, ...;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các loại rau, củ, trồng cây ăn quả,...); 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BBE635-78EC-4E10-8E35-1EEFAC21EF13}"/>
              </a:ext>
            </a:extLst>
          </p:cNvPr>
          <p:cNvGrpSpPr/>
          <p:nvPr/>
        </p:nvGrpSpPr>
        <p:grpSpPr>
          <a:xfrm>
            <a:off x="-594104" y="1739285"/>
            <a:ext cx="5362575" cy="4868198"/>
            <a:chOff x="-594104" y="1739285"/>
            <a:chExt cx="5362575" cy="4868198"/>
          </a:xfrm>
        </p:grpSpPr>
        <p:pic>
          <p:nvPicPr>
            <p:cNvPr id="33" name="Picture 8" descr="https://i.pinimg.com/564x/3b/10/37/3b1037fde6f90055ff49d688133d9c45.jpg">
              <a:extLst>
                <a:ext uri="{FF2B5EF4-FFF2-40B4-BE49-F238E27FC236}">
                  <a16:creationId xmlns:a16="http://schemas.microsoft.com/office/drawing/2014/main" id="{82A69FCB-21C0-4BC4-B661-97F8BC461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573" b="85762" l="9947" r="89876">
                          <a14:foregroundMark x1="35346" y1="62312" x2="45293" y2="70687"/>
                          <a14:foregroundMark x1="45293" y1="70687" x2="45293" y2="70687"/>
                          <a14:foregroundMark x1="45826" y1="60972" x2="53996" y2="67002"/>
                          <a14:foregroundMark x1="53996" y1="67002" x2="53996" y2="67002"/>
                          <a14:foregroundMark x1="43872" y1="79229" x2="46536" y2="83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8" b="13564"/>
            <a:stretch/>
          </p:blipFill>
          <p:spPr bwMode="auto">
            <a:xfrm>
              <a:off x="-594104" y="2574744"/>
              <a:ext cx="5362575" cy="4032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13F20-7DA2-4E83-AED3-04B60F8BEC6C}"/>
                </a:ext>
              </a:extLst>
            </p:cNvPr>
            <p:cNvSpPr/>
            <p:nvPr/>
          </p:nvSpPr>
          <p:spPr>
            <a:xfrm>
              <a:off x="699424" y="1739285"/>
              <a:ext cx="224292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5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endPara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816F47D-67A8-4FAB-A38A-A51E2106AC52}"/>
              </a:ext>
            </a:extLst>
          </p:cNvPr>
          <p:cNvSpPr/>
          <p:nvPr/>
        </p:nvSpPr>
        <p:spPr>
          <a:xfrm>
            <a:off x="3461254" y="1508832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C88F218-A3B3-4EA8-E73C-5BEDE2CBA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933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0E524C9-1451-4692-9696-6BED729AC4D2}"/>
              </a:ext>
            </a:extLst>
          </p:cNvPr>
          <p:cNvSpPr txBox="1"/>
          <p:nvPr/>
        </p:nvSpPr>
        <p:spPr>
          <a:xfrm>
            <a:off x="3358450" y="657985"/>
            <a:ext cx="2820042" cy="707886"/>
          </a:xfrm>
          <a:custGeom>
            <a:avLst/>
            <a:gdLst>
              <a:gd name="connsiteX0" fmla="*/ 0 w 2820042"/>
              <a:gd name="connsiteY0" fmla="*/ 0 h 707886"/>
              <a:gd name="connsiteX1" fmla="*/ 2820042 w 2820042"/>
              <a:gd name="connsiteY1" fmla="*/ 0 h 707886"/>
              <a:gd name="connsiteX2" fmla="*/ 2820042 w 2820042"/>
              <a:gd name="connsiteY2" fmla="*/ 707886 h 707886"/>
              <a:gd name="connsiteX3" fmla="*/ 0 w 2820042"/>
              <a:gd name="connsiteY3" fmla="*/ 707886 h 707886"/>
              <a:gd name="connsiteX4" fmla="*/ 0 w 2820042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0042" h="707886" fill="none" extrusionOk="0">
                <a:moveTo>
                  <a:pt x="0" y="0"/>
                </a:moveTo>
                <a:cubicBezTo>
                  <a:pt x="436674" y="5222"/>
                  <a:pt x="2071014" y="24918"/>
                  <a:pt x="2820042" y="0"/>
                </a:cubicBezTo>
                <a:cubicBezTo>
                  <a:pt x="2879452" y="312948"/>
                  <a:pt x="2821951" y="396148"/>
                  <a:pt x="2820042" y="707886"/>
                </a:cubicBezTo>
                <a:cubicBezTo>
                  <a:pt x="2270308" y="543125"/>
                  <a:pt x="102731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2820042" h="707886" stroke="0" extrusionOk="0">
                <a:moveTo>
                  <a:pt x="0" y="0"/>
                </a:moveTo>
                <a:cubicBezTo>
                  <a:pt x="530875" y="11849"/>
                  <a:pt x="1850408" y="-161459"/>
                  <a:pt x="2820042" y="0"/>
                </a:cubicBezTo>
                <a:cubicBezTo>
                  <a:pt x="2866358" y="266683"/>
                  <a:pt x="2828804" y="423695"/>
                  <a:pt x="2820042" y="707886"/>
                </a:cubicBezTo>
                <a:cubicBezTo>
                  <a:pt x="1854987" y="562026"/>
                  <a:pt x="1258996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E9D28-A18E-4995-AF04-893EA65341A7}"/>
              </a:ext>
            </a:extLst>
          </p:cNvPr>
          <p:cNvSpPr txBox="1"/>
          <p:nvPr/>
        </p:nvSpPr>
        <p:spPr>
          <a:xfrm>
            <a:off x="3875386" y="2662615"/>
            <a:ext cx="6945014" cy="2862322"/>
          </a:xfrm>
          <a:custGeom>
            <a:avLst/>
            <a:gdLst>
              <a:gd name="connsiteX0" fmla="*/ 0 w 6945014"/>
              <a:gd name="connsiteY0" fmla="*/ 0 h 2862322"/>
              <a:gd name="connsiteX1" fmla="*/ 6945014 w 6945014"/>
              <a:gd name="connsiteY1" fmla="*/ 0 h 2862322"/>
              <a:gd name="connsiteX2" fmla="*/ 6945014 w 6945014"/>
              <a:gd name="connsiteY2" fmla="*/ 2862322 h 2862322"/>
              <a:gd name="connsiteX3" fmla="*/ 0 w 6945014"/>
              <a:gd name="connsiteY3" fmla="*/ 2862322 h 2862322"/>
              <a:gd name="connsiteX4" fmla="*/ 0 w 6945014"/>
              <a:gd name="connsiteY4" fmla="*/ 0 h 2862322"/>
              <a:gd name="connsiteX0" fmla="*/ 0 w 6945014"/>
              <a:gd name="connsiteY0" fmla="*/ 0 h 2862322"/>
              <a:gd name="connsiteX1" fmla="*/ 6945014 w 6945014"/>
              <a:gd name="connsiteY1" fmla="*/ 0 h 2862322"/>
              <a:gd name="connsiteX2" fmla="*/ 6945014 w 6945014"/>
              <a:gd name="connsiteY2" fmla="*/ 2862322 h 2862322"/>
              <a:gd name="connsiteX3" fmla="*/ 0 w 6945014"/>
              <a:gd name="connsiteY3" fmla="*/ 2862322 h 2862322"/>
              <a:gd name="connsiteX4" fmla="*/ 0 w 6945014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014" h="2862322" fill="none" extrusionOk="0">
                <a:moveTo>
                  <a:pt x="0" y="0"/>
                </a:moveTo>
                <a:cubicBezTo>
                  <a:pt x="3241811" y="5222"/>
                  <a:pt x="5622309" y="24918"/>
                  <a:pt x="6945014" y="0"/>
                </a:cubicBezTo>
                <a:cubicBezTo>
                  <a:pt x="6774250" y="917207"/>
                  <a:pt x="6870818" y="1806021"/>
                  <a:pt x="6945014" y="2862322"/>
                </a:cubicBezTo>
                <a:cubicBezTo>
                  <a:pt x="3737915" y="2797227"/>
                  <a:pt x="1251842" y="2993869"/>
                  <a:pt x="0" y="2862322"/>
                </a:cubicBezTo>
                <a:cubicBezTo>
                  <a:pt x="-20848" y="1443923"/>
                  <a:pt x="17668" y="1134519"/>
                  <a:pt x="0" y="0"/>
                </a:cubicBezTo>
                <a:close/>
              </a:path>
              <a:path w="6945014" h="2862322" stroke="0" extrusionOk="0">
                <a:moveTo>
                  <a:pt x="0" y="0"/>
                </a:moveTo>
                <a:cubicBezTo>
                  <a:pt x="2234245" y="10118"/>
                  <a:pt x="3980288" y="-228348"/>
                  <a:pt x="6945014" y="0"/>
                </a:cubicBezTo>
                <a:cubicBezTo>
                  <a:pt x="6875379" y="1057276"/>
                  <a:pt x="6874292" y="1746507"/>
                  <a:pt x="6945014" y="2862322"/>
                </a:cubicBezTo>
                <a:cubicBezTo>
                  <a:pt x="3803306" y="2741898"/>
                  <a:pt x="2417797" y="2529871"/>
                  <a:pt x="0" y="2862322"/>
                </a:cubicBezTo>
                <a:cubicBezTo>
                  <a:pt x="-32754" y="2062070"/>
                  <a:pt x="180705" y="738059"/>
                  <a:pt x="0" y="0"/>
                </a:cubicBezTo>
                <a:close/>
              </a:path>
              <a:path w="6945014" h="2862322" fill="none" stroke="0" extrusionOk="0">
                <a:moveTo>
                  <a:pt x="0" y="0"/>
                </a:moveTo>
                <a:cubicBezTo>
                  <a:pt x="2116928" y="11849"/>
                  <a:pt x="3734197" y="-161459"/>
                  <a:pt x="6945014" y="0"/>
                </a:cubicBezTo>
                <a:cubicBezTo>
                  <a:pt x="6899571" y="1036045"/>
                  <a:pt x="6822005" y="1997261"/>
                  <a:pt x="6945014" y="2862322"/>
                </a:cubicBezTo>
                <a:cubicBezTo>
                  <a:pt x="3909428" y="2718532"/>
                  <a:pt x="1299306" y="3165094"/>
                  <a:pt x="0" y="2862322"/>
                </a:cubicBezTo>
                <a:cubicBezTo>
                  <a:pt x="-72748" y="1400320"/>
                  <a:pt x="18313" y="1115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custGeom>
                    <a:avLst/>
                    <a:gdLst>
                      <a:gd name="connsiteX0" fmla="*/ 0 w 6945014"/>
                      <a:gd name="connsiteY0" fmla="*/ 0 h 2862322"/>
                      <a:gd name="connsiteX1" fmla="*/ 6945014 w 6945014"/>
                      <a:gd name="connsiteY1" fmla="*/ 0 h 2862322"/>
                      <a:gd name="connsiteX2" fmla="*/ 6945014 w 6945014"/>
                      <a:gd name="connsiteY2" fmla="*/ 2862322 h 2862322"/>
                      <a:gd name="connsiteX3" fmla="*/ 0 w 6945014"/>
                      <a:gd name="connsiteY3" fmla="*/ 2862322 h 2862322"/>
                      <a:gd name="connsiteX4" fmla="*/ 0 w 6945014"/>
                      <a:gd name="connsiteY4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5014" h="2862322" fill="none" extrusionOk="0">
                        <a:moveTo>
                          <a:pt x="0" y="0"/>
                        </a:moveTo>
                        <a:cubicBezTo>
                          <a:pt x="3241811" y="5222"/>
                          <a:pt x="5622309" y="24918"/>
                          <a:pt x="6945014" y="0"/>
                        </a:cubicBezTo>
                        <a:cubicBezTo>
                          <a:pt x="6783769" y="942177"/>
                          <a:pt x="6901254" y="1869700"/>
                          <a:pt x="6945014" y="2862322"/>
                        </a:cubicBezTo>
                        <a:cubicBezTo>
                          <a:pt x="3898433" y="2697561"/>
                          <a:pt x="1159578" y="2980472"/>
                          <a:pt x="0" y="2862322"/>
                        </a:cubicBezTo>
                        <a:cubicBezTo>
                          <a:pt x="-55725" y="1471564"/>
                          <a:pt x="17072" y="1108071"/>
                          <a:pt x="0" y="0"/>
                        </a:cubicBezTo>
                        <a:close/>
                      </a:path>
                      <a:path w="6945014" h="2862322" stroke="0" extrusionOk="0">
                        <a:moveTo>
                          <a:pt x="0" y="0"/>
                        </a:moveTo>
                        <a:cubicBezTo>
                          <a:pt x="2116928" y="11849"/>
                          <a:pt x="3734197" y="-161459"/>
                          <a:pt x="6945014" y="0"/>
                        </a:cubicBezTo>
                        <a:cubicBezTo>
                          <a:pt x="6948144" y="1124090"/>
                          <a:pt x="6843838" y="1755093"/>
                          <a:pt x="6945014" y="2862322"/>
                        </a:cubicBezTo>
                        <a:cubicBezTo>
                          <a:pt x="3773858" y="2716462"/>
                          <a:pt x="2456226" y="2783998"/>
                          <a:pt x="0" y="2862322"/>
                        </a:cubicBezTo>
                        <a:cubicBezTo>
                          <a:pt x="74291" y="2043234"/>
                          <a:pt x="168006" y="7261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BBE635-78EC-4E10-8E35-1EEFAC21EF13}"/>
              </a:ext>
            </a:extLst>
          </p:cNvPr>
          <p:cNvGrpSpPr/>
          <p:nvPr/>
        </p:nvGrpSpPr>
        <p:grpSpPr>
          <a:xfrm>
            <a:off x="-594104" y="1739285"/>
            <a:ext cx="5362575" cy="4868198"/>
            <a:chOff x="-594104" y="1739285"/>
            <a:chExt cx="5362575" cy="4868198"/>
          </a:xfrm>
        </p:grpSpPr>
        <p:pic>
          <p:nvPicPr>
            <p:cNvPr id="33" name="Picture 8" descr="https://i.pinimg.com/564x/3b/10/37/3b1037fde6f90055ff49d688133d9c45.jpg">
              <a:extLst>
                <a:ext uri="{FF2B5EF4-FFF2-40B4-BE49-F238E27FC236}">
                  <a16:creationId xmlns:a16="http://schemas.microsoft.com/office/drawing/2014/main" id="{82A69FCB-21C0-4BC4-B661-97F8BC461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573" b="85762" l="9947" r="89876">
                          <a14:foregroundMark x1="35346" y1="62312" x2="45293" y2="70687"/>
                          <a14:foregroundMark x1="45293" y1="70687" x2="45293" y2="70687"/>
                          <a14:foregroundMark x1="45826" y1="60972" x2="53996" y2="67002"/>
                          <a14:foregroundMark x1="53996" y1="67002" x2="53996" y2="67002"/>
                          <a14:foregroundMark x1="43872" y1="79229" x2="46536" y2="83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8" b="13564"/>
            <a:stretch/>
          </p:blipFill>
          <p:spPr bwMode="auto">
            <a:xfrm>
              <a:off x="-594104" y="2574744"/>
              <a:ext cx="5362575" cy="4032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13F20-7DA2-4E83-AED3-04B60F8BEC6C}"/>
                </a:ext>
              </a:extLst>
            </p:cNvPr>
            <p:cNvSpPr/>
            <p:nvPr/>
          </p:nvSpPr>
          <p:spPr>
            <a:xfrm>
              <a:off x="699424" y="1739285"/>
              <a:ext cx="224292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816F47D-67A8-4FAB-A38A-A51E2106AC52}"/>
              </a:ext>
            </a:extLst>
          </p:cNvPr>
          <p:cNvSpPr/>
          <p:nvPr/>
        </p:nvSpPr>
        <p:spPr>
          <a:xfrm>
            <a:off x="3461254" y="1508832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E7D74A2-A3B5-100A-2693-1EE373A23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322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0E524C9-1451-4692-9696-6BED729AC4D2}"/>
              </a:ext>
            </a:extLst>
          </p:cNvPr>
          <p:cNvSpPr txBox="1"/>
          <p:nvPr/>
        </p:nvSpPr>
        <p:spPr>
          <a:xfrm>
            <a:off x="3267010" y="797560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56555" y="463295"/>
                  <a:pt x="8077602" y="701492"/>
                  <a:pt x="8134126" y="1323439"/>
                </a:cubicBezTo>
                <a:cubicBezTo>
                  <a:pt x="6078070" y="1333370"/>
                  <a:pt x="4325508" y="1501108"/>
                  <a:pt x="0" y="1323439"/>
                </a:cubicBezTo>
                <a:cubicBezTo>
                  <a:pt x="-41384" y="817517"/>
                  <a:pt x="-93368" y="668939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805273" y="8831"/>
                  <a:pt x="4558523" y="-238634"/>
                  <a:pt x="8134126" y="0"/>
                </a:cubicBezTo>
                <a:cubicBezTo>
                  <a:pt x="8108722" y="491909"/>
                  <a:pt x="8090649" y="997294"/>
                  <a:pt x="8134126" y="1323439"/>
                </a:cubicBezTo>
                <a:cubicBezTo>
                  <a:pt x="4903475" y="1226827"/>
                  <a:pt x="1865153" y="897980"/>
                  <a:pt x="0" y="1323439"/>
                </a:cubicBezTo>
                <a:cubicBezTo>
                  <a:pt x="-74934" y="1070275"/>
                  <a:pt x="-61989" y="527134"/>
                  <a:pt x="0" y="0"/>
                </a:cubicBezTo>
                <a:close/>
              </a:path>
              <a:path w="8134126" h="1323439" fill="none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086489" y="514705"/>
                  <a:pt x="8075678" y="777019"/>
                  <a:pt x="8134126" y="1323439"/>
                </a:cubicBezTo>
                <a:cubicBezTo>
                  <a:pt x="6451942" y="1335144"/>
                  <a:pt x="4087353" y="1668532"/>
                  <a:pt x="0" y="1323439"/>
                </a:cubicBezTo>
                <a:cubicBezTo>
                  <a:pt x="-58457" y="802623"/>
                  <a:pt x="-91859" y="670411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custGeom>
                    <a:avLst/>
                    <a:gdLst>
                      <a:gd name="connsiteX0" fmla="*/ 0 w 8134126"/>
                      <a:gd name="connsiteY0" fmla="*/ 0 h 1323439"/>
                      <a:gd name="connsiteX1" fmla="*/ 8134126 w 8134126"/>
                      <a:gd name="connsiteY1" fmla="*/ 0 h 1323439"/>
                      <a:gd name="connsiteX2" fmla="*/ 8134126 w 8134126"/>
                      <a:gd name="connsiteY2" fmla="*/ 1323439 h 1323439"/>
                      <a:gd name="connsiteX3" fmla="*/ 0 w 8134126"/>
                      <a:gd name="connsiteY3" fmla="*/ 1323439 h 1323439"/>
                      <a:gd name="connsiteX4" fmla="*/ 0 w 8134126"/>
                      <a:gd name="connsiteY4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34126" h="1323439" fill="none" extrusionOk="0">
                        <a:moveTo>
                          <a:pt x="0" y="0"/>
                        </a:moveTo>
                        <a:cubicBezTo>
                          <a:pt x="965652" y="5222"/>
                          <a:pt x="6314425" y="24918"/>
                          <a:pt x="8134126" y="0"/>
                        </a:cubicBezTo>
                        <a:cubicBezTo>
                          <a:pt x="8071532" y="502581"/>
                          <a:pt x="8097168" y="742429"/>
                          <a:pt x="8134126" y="1323439"/>
                        </a:cubicBezTo>
                        <a:cubicBezTo>
                          <a:pt x="6359423" y="1158678"/>
                          <a:pt x="3915594" y="1441589"/>
                          <a:pt x="0" y="1323439"/>
                        </a:cubicBezTo>
                        <a:cubicBezTo>
                          <a:pt x="-52747" y="826522"/>
                          <a:pt x="-93581" y="659507"/>
                          <a:pt x="0" y="0"/>
                        </a:cubicBezTo>
                        <a:close/>
                      </a:path>
                      <a:path w="8134126" h="1323439" stroke="0" extrusionOk="0">
                        <a:moveTo>
                          <a:pt x="0" y="0"/>
                        </a:moveTo>
                        <a:cubicBezTo>
                          <a:pt x="2600703" y="11849"/>
                          <a:pt x="4274589" y="-161459"/>
                          <a:pt x="8134126" y="0"/>
                        </a:cubicBezTo>
                        <a:cubicBezTo>
                          <a:pt x="8119466" y="501774"/>
                          <a:pt x="8054191" y="1007572"/>
                          <a:pt x="8134126" y="1323439"/>
                        </a:cubicBezTo>
                        <a:cubicBezTo>
                          <a:pt x="4846458" y="1177579"/>
                          <a:pt x="1917647" y="1245115"/>
                          <a:pt x="0" y="1323439"/>
                        </a:cubicBezTo>
                        <a:cubicBezTo>
                          <a:pt x="-53371" y="1066481"/>
                          <a:pt x="-89897" y="500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BBE635-78EC-4E10-8E35-1EEFAC21EF13}"/>
              </a:ext>
            </a:extLst>
          </p:cNvPr>
          <p:cNvGrpSpPr/>
          <p:nvPr/>
        </p:nvGrpSpPr>
        <p:grpSpPr>
          <a:xfrm>
            <a:off x="-594104" y="1702709"/>
            <a:ext cx="5362575" cy="4904774"/>
            <a:chOff x="-594104" y="1702709"/>
            <a:chExt cx="5362575" cy="4904774"/>
          </a:xfrm>
        </p:grpSpPr>
        <p:pic>
          <p:nvPicPr>
            <p:cNvPr id="33" name="Picture 8" descr="https://i.pinimg.com/564x/3b/10/37/3b1037fde6f90055ff49d688133d9c45.jpg">
              <a:extLst>
                <a:ext uri="{FF2B5EF4-FFF2-40B4-BE49-F238E27FC236}">
                  <a16:creationId xmlns:a16="http://schemas.microsoft.com/office/drawing/2014/main" id="{82A69FCB-21C0-4BC4-B661-97F8BC461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573" b="85762" l="9947" r="89876">
                          <a14:foregroundMark x1="35346" y1="62312" x2="45293" y2="70687"/>
                          <a14:foregroundMark x1="45293" y1="70687" x2="45293" y2="70687"/>
                          <a14:foregroundMark x1="45826" y1="60972" x2="53996" y2="67002"/>
                          <a14:foregroundMark x1="53996" y1="67002" x2="53996" y2="67002"/>
                          <a14:foregroundMark x1="43872" y1="79229" x2="46536" y2="83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8" b="13564"/>
            <a:stretch/>
          </p:blipFill>
          <p:spPr bwMode="auto">
            <a:xfrm>
              <a:off x="-594104" y="2574744"/>
              <a:ext cx="5362575" cy="4032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113F20-7DA2-4E83-AED3-04B60F8BEC6C}"/>
                </a:ext>
              </a:extLst>
            </p:cNvPr>
            <p:cNvSpPr/>
            <p:nvPr/>
          </p:nvSpPr>
          <p:spPr>
            <a:xfrm>
              <a:off x="772576" y="1702709"/>
              <a:ext cx="224292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2,922 Aquaculture Illustrations &amp; Clip Art - iStock">
            <a:extLst>
              <a:ext uri="{FF2B5EF4-FFF2-40B4-BE49-F238E27FC236}">
                <a16:creationId xmlns:a16="http://schemas.microsoft.com/office/drawing/2014/main" id="{4FC320D6-7286-44A0-B917-DD584769A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67" y="3067113"/>
            <a:ext cx="5829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E4B8CAF-0819-D670-ACB2-9A1362B6D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6495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2302332"/>
            <a:ext cx="12192000" cy="4592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50" y="0"/>
            <a:ext cx="6858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43816" r="19319" b="10751"/>
          <a:stretch/>
        </p:blipFill>
        <p:spPr>
          <a:xfrm>
            <a:off x="-54640" y="-84719"/>
            <a:ext cx="3637280" cy="1691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8BB9F-1207-4495-89B8-3E6BDCF66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078" y="1342129"/>
            <a:ext cx="554174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2302332"/>
            <a:ext cx="12192000" cy="45923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21120" y="1389911"/>
            <a:ext cx="7467600" cy="236808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A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nói một hoạt động sản xuất nông nghiệp cùng với một sản phẩm ở địa phương em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219D9DA-A6F3-4B8E-BD46-689E2604A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7155" y="3429000"/>
            <a:ext cx="5476217" cy="24638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8528E90-0171-43F6-A4CF-0F919AB9B10A}"/>
              </a:ext>
            </a:extLst>
          </p:cNvPr>
          <p:cNvGrpSpPr/>
          <p:nvPr/>
        </p:nvGrpSpPr>
        <p:grpSpPr>
          <a:xfrm>
            <a:off x="609600" y="530166"/>
            <a:ext cx="11472940" cy="1162582"/>
            <a:chOff x="609600" y="530166"/>
            <a:chExt cx="11472940" cy="1162582"/>
          </a:xfrm>
        </p:grpSpPr>
        <p:sp>
          <p:nvSpPr>
            <p:cNvPr id="26" name="任意多边形 14">
              <a:extLst>
                <a:ext uri="{FF2B5EF4-FFF2-40B4-BE49-F238E27FC236}">
                  <a16:creationId xmlns:a16="http://schemas.microsoft.com/office/drawing/2014/main" id="{1D2E9B1F-F739-4255-A09D-700AA2A69BB2}"/>
                </a:ext>
              </a:extLst>
            </p:cNvPr>
            <p:cNvSpPr/>
            <p:nvPr/>
          </p:nvSpPr>
          <p:spPr>
            <a:xfrm>
              <a:off x="609600" y="530166"/>
              <a:ext cx="11472940" cy="1162582"/>
            </a:xfrm>
            <a:custGeom>
              <a:avLst/>
              <a:gdLst>
                <a:gd name="connsiteX0" fmla="*/ 0 w 2906456"/>
                <a:gd name="connsiteY0" fmla="*/ 0 h 1162582"/>
                <a:gd name="connsiteX1" fmla="*/ 2325165 w 2906456"/>
                <a:gd name="connsiteY1" fmla="*/ 0 h 1162582"/>
                <a:gd name="connsiteX2" fmla="*/ 2906456 w 2906456"/>
                <a:gd name="connsiteY2" fmla="*/ 581291 h 1162582"/>
                <a:gd name="connsiteX3" fmla="*/ 2325165 w 2906456"/>
                <a:gd name="connsiteY3" fmla="*/ 1162582 h 1162582"/>
                <a:gd name="connsiteX4" fmla="*/ 0 w 2906456"/>
                <a:gd name="connsiteY4" fmla="*/ 1162582 h 1162582"/>
                <a:gd name="connsiteX5" fmla="*/ 581291 w 2906456"/>
                <a:gd name="connsiteY5" fmla="*/ 581291 h 1162582"/>
                <a:gd name="connsiteX6" fmla="*/ 0 w 2906456"/>
                <a:gd name="connsiteY6" fmla="*/ 0 h 11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6456" h="1162582">
                  <a:moveTo>
                    <a:pt x="0" y="0"/>
                  </a:moveTo>
                  <a:lnTo>
                    <a:pt x="2325165" y="0"/>
                  </a:lnTo>
                  <a:lnTo>
                    <a:pt x="2906456" y="581291"/>
                  </a:lnTo>
                  <a:lnTo>
                    <a:pt x="2325165" y="1162582"/>
                  </a:lnTo>
                  <a:lnTo>
                    <a:pt x="0" y="1162582"/>
                  </a:lnTo>
                  <a:lnTo>
                    <a:pt x="581291" y="581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93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9297" tIns="16002" rIns="597293" bIns="16002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cs"/>
                  <a:sym typeface="思源黑体 CN Normal" panose="020B0400000000000000" pitchFamily="34" charset="-122"/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2BC58B-0012-4493-9ABE-EE3C53E53634}"/>
                </a:ext>
              </a:extLst>
            </p:cNvPr>
            <p:cNvSpPr txBox="1"/>
            <p:nvPr/>
          </p:nvSpPr>
          <p:spPr>
            <a:xfrm>
              <a:off x="2722880" y="660400"/>
              <a:ext cx="83210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hoạt động sản xuất nông nghiệp cùng với một sản phẩm ở địa phương em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3AE0F8-2482-4892-A7FA-68B58E78860A}"/>
              </a:ext>
            </a:extLst>
          </p:cNvPr>
          <p:cNvGrpSpPr/>
          <p:nvPr/>
        </p:nvGrpSpPr>
        <p:grpSpPr>
          <a:xfrm>
            <a:off x="4828245" y="1795676"/>
            <a:ext cx="4661954" cy="1077219"/>
            <a:chOff x="7254516" y="2295855"/>
            <a:chExt cx="4720743" cy="897631"/>
          </a:xfrm>
        </p:grpSpPr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433DD46-78DA-43EE-8859-46431A359DDC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046323D8-FA68-485D-BA4E-8F4085426851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041014-7E87-4249-B7EB-B7B61378F344}"/>
                </a:ext>
              </a:extLst>
            </p:cNvPr>
            <p:cNvSpPr txBox="1"/>
            <p:nvPr/>
          </p:nvSpPr>
          <p:spPr>
            <a:xfrm>
              <a:off x="7912457" y="2295855"/>
              <a:ext cx="3986881" cy="897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ra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3938FF-50EE-461D-A95A-F1984C9EE1D0}"/>
              </a:ext>
            </a:extLst>
          </p:cNvPr>
          <p:cNvGrpSpPr/>
          <p:nvPr/>
        </p:nvGrpSpPr>
        <p:grpSpPr>
          <a:xfrm>
            <a:off x="4743791" y="3064894"/>
            <a:ext cx="4879277" cy="1113814"/>
            <a:chOff x="7228851" y="3429000"/>
            <a:chExt cx="4879277" cy="1113814"/>
          </a:xfrm>
        </p:grpSpPr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9889F08C-C1BD-4E1F-9E99-142D43AAC323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0A10EE-C693-4EBD-9700-2A0E16FC713D}"/>
                </a:ext>
              </a:extLst>
            </p:cNvPr>
            <p:cNvSpPr txBox="1"/>
            <p:nvPr/>
          </p:nvSpPr>
          <p:spPr>
            <a:xfrm>
              <a:off x="7905239" y="3465596"/>
              <a:ext cx="42028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7C65F9CB-3A63-4CE1-8221-0EF7F7409601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51360F-DDB0-4A79-AE3B-7E2892E30B49}"/>
              </a:ext>
            </a:extLst>
          </p:cNvPr>
          <p:cNvGrpSpPr/>
          <p:nvPr/>
        </p:nvGrpSpPr>
        <p:grpSpPr>
          <a:xfrm>
            <a:off x="4833507" y="4670067"/>
            <a:ext cx="4452733" cy="1216196"/>
            <a:chOff x="7226284" y="5069081"/>
            <a:chExt cx="4656692" cy="1117234"/>
          </a:xfrm>
        </p:grpSpPr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D64E501F-7E4F-4BD3-B2BE-C00960D342F8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B7E7EC-C6E9-4D6E-AEA0-66589D800BE8}"/>
                </a:ext>
              </a:extLst>
            </p:cNvPr>
            <p:cNvSpPr txBox="1"/>
            <p:nvPr/>
          </p:nvSpPr>
          <p:spPr>
            <a:xfrm>
              <a:off x="7812957" y="5069081"/>
              <a:ext cx="3915621" cy="989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93152671-28F0-4818-8E5F-3436C5C77722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1DEC0FD-8E70-D8F1-B576-CBC7E6F50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3347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43E4BA4-7831-4A29-84C7-0E4E3BC7B7B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6475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2302332"/>
            <a:ext cx="12192000" cy="4592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946833-25D4-4CAF-96A4-0FF83C5C52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3197515" y="73531"/>
            <a:ext cx="4886460" cy="3992290"/>
          </a:xfrm>
          <a:prstGeom prst="rect">
            <a:avLst/>
          </a:prstGeom>
        </p:spPr>
      </p:pic>
      <p:pic>
        <p:nvPicPr>
          <p:cNvPr id="8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AC1AD6DA-262D-418E-82B8-4F69DEF3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58" y="3158871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B5D344-43C0-4251-AE43-14F6C2670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5029" y="1560616"/>
            <a:ext cx="4511431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6">
            <a:extLst>
              <a:ext uri="{FF2B5EF4-FFF2-40B4-BE49-F238E27FC236}">
                <a16:creationId xmlns:a16="http://schemas.microsoft.com/office/drawing/2014/main" id="{6774CF5E-1909-4810-8528-2E3EC9FA75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772" y="2235200"/>
            <a:ext cx="3490739" cy="3490739"/>
          </a:xfrm>
          <a:prstGeom prst="rect">
            <a:avLst/>
          </a:prstGeom>
        </p:spPr>
      </p:pic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912C4ABC-47D8-4794-8067-633BFFA843FE}"/>
              </a:ext>
            </a:extLst>
          </p:cNvPr>
          <p:cNvSpPr/>
          <p:nvPr/>
        </p:nvSpPr>
        <p:spPr>
          <a:xfrm>
            <a:off x="193040" y="1422400"/>
            <a:ext cx="8595360" cy="4663090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bảng thành 3 phần.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cô hô “Bắt đầu”. Các em trong nhóm sẽ lần lượt chạy lên bảng ghi 1 hoạt động sản xuất nông nghiệp và 1 sản phẩm của hoạt động sản xuất nông nghiệp đó ở địa phương em.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thời gian 3 phút, nhóm nào ghi được nhiều đáp án thì nhóm đó thắng cuộc.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B84A44-80AB-4884-AED6-9E2894F3C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11" y="49495"/>
            <a:ext cx="10053835" cy="1728640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B5CEEDE-F1A8-1E71-B500-C8492758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4004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2302332"/>
            <a:ext cx="12192000" cy="4592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4DA970-E720-43F5-8675-A2A34BE3E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647" y="1114468"/>
            <a:ext cx="518814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772160"/>
            <a:ext cx="12192000" cy="4592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750" b="14223"/>
          <a:stretch/>
        </p:blipFill>
        <p:spPr>
          <a:xfrm>
            <a:off x="0" y="-447040"/>
            <a:ext cx="2468880" cy="5882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3" t="-444" b="33036"/>
          <a:stretch/>
        </p:blipFill>
        <p:spPr>
          <a:xfrm>
            <a:off x="8239760" y="-304800"/>
            <a:ext cx="3952240" cy="462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43816" r="19319" b="10751"/>
          <a:stretch/>
        </p:blipFill>
        <p:spPr>
          <a:xfrm>
            <a:off x="-71120" y="5283715"/>
            <a:ext cx="3637280" cy="16916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898B79-A9FE-453A-AD6D-E6484DC54E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2599362" y="-118673"/>
            <a:ext cx="7374667" cy="41680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21FEC70-329C-442B-907F-EF98A94F8498}"/>
              </a:ext>
            </a:extLst>
          </p:cNvPr>
          <p:cNvSpPr txBox="1"/>
          <p:nvPr/>
        </p:nvSpPr>
        <p:spPr>
          <a:xfrm>
            <a:off x="3780891" y="1078008"/>
            <a:ext cx="54047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1A0F9816-8AEA-4356-9871-76678AB1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43" y="3352422"/>
            <a:ext cx="4385868" cy="35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8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750" b="14223"/>
          <a:stretch/>
        </p:blipFill>
        <p:spPr>
          <a:xfrm>
            <a:off x="0" y="-447040"/>
            <a:ext cx="2468880" cy="5882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3" t="-444" b="33036"/>
          <a:stretch/>
        </p:blipFill>
        <p:spPr>
          <a:xfrm>
            <a:off x="8239760" y="-304800"/>
            <a:ext cx="3952240" cy="462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43816" r="19319" b="10751"/>
          <a:stretch/>
        </p:blipFill>
        <p:spPr>
          <a:xfrm>
            <a:off x="-71120" y="5283715"/>
            <a:ext cx="3637280" cy="1691603"/>
          </a:xfrm>
          <a:prstGeom prst="rect">
            <a:avLst/>
          </a:prstGeom>
        </p:spPr>
      </p:pic>
      <p:pic>
        <p:nvPicPr>
          <p:cNvPr id="27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16E1ECDE-D09D-4269-99C9-46139030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98" y="3018292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AD72D2-71E1-48B9-BD41-DC87E537D6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2291255" y="563019"/>
            <a:ext cx="7441324" cy="41576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7E9431-78AE-408D-846D-A1C50E8C74B6}"/>
              </a:ext>
            </a:extLst>
          </p:cNvPr>
          <p:cNvSpPr txBox="1"/>
          <p:nvPr/>
        </p:nvSpPr>
        <p:spPr>
          <a:xfrm>
            <a:off x="3241515" y="2006600"/>
            <a:ext cx="5708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hát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nói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lương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ở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Việt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Nam? 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68DE2E8-3630-4F27-AF60-FCC11FEB93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1036320" y="620192"/>
            <a:ext cx="8696259" cy="415767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7522E3-C119-4ADD-907F-0BEC172B3C6F}"/>
              </a:ext>
            </a:extLst>
          </p:cNvPr>
          <p:cNvSpPr txBox="1"/>
          <p:nvPr/>
        </p:nvSpPr>
        <p:spPr>
          <a:xfrm>
            <a:off x="1412240" y="1835558"/>
            <a:ext cx="767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2302332"/>
            <a:ext cx="12192000" cy="4592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50" y="0"/>
            <a:ext cx="6858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43816" r="19319" b="10751"/>
          <a:stretch/>
        </p:blipFill>
        <p:spPr>
          <a:xfrm>
            <a:off x="-54640" y="-84719"/>
            <a:ext cx="3637280" cy="1691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74A4C-0379-4B3F-9C6A-F9783541E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399" y="1256708"/>
            <a:ext cx="519424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2302332"/>
            <a:ext cx="12192000" cy="45923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21120" y="1389911"/>
            <a:ext cx="7467600" cy="236808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A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4000" b="1" dirty="0">
                <a:solidFill>
                  <a:srgbClr val="002060"/>
                </a:solidFill>
              </a:rPr>
              <a:t>1. Tìm hiểu tên một số hoạt động sản xuất nông nghiệp và sản phẩm của chúng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pic>
        <p:nvPicPr>
          <p:cNvPr id="1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2010B23C-561E-417B-ACFE-894B1EF6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97" y="2845572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0EC5E3A-133A-4EF7-96B0-47DDC809D30E}"/>
              </a:ext>
            </a:extLst>
          </p:cNvPr>
          <p:cNvSpPr/>
          <p:nvPr/>
        </p:nvSpPr>
        <p:spPr>
          <a:xfrm>
            <a:off x="381000" y="108259"/>
            <a:ext cx="11430000" cy="1066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5AF5C-9EA0-495A-9D20-5135F8D0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24" y="1175059"/>
            <a:ext cx="4238625" cy="311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92330-56FD-4C06-BAF7-D7CCC655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1266959"/>
            <a:ext cx="3983355" cy="2936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EDF75-72BA-4927-92CC-CA1CDDB15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720" y="4212726"/>
            <a:ext cx="4113529" cy="2660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08983-6724-440B-BE7E-6EFE5A7B8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720" y="4091825"/>
            <a:ext cx="3861435" cy="2703396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C75D195-12EB-38F0-0E55-9EA223DD3E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40" y="-7112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4068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35AF5C-9EA0-495A-9D20-5135F8D0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4" y="309154"/>
            <a:ext cx="4238625" cy="311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92330-56FD-4C06-BAF7-D7CCC655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759" y="492954"/>
            <a:ext cx="3983355" cy="2936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9EDF75-72BA-4927-92CC-CA1CDDB15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20" y="3745366"/>
            <a:ext cx="4113529" cy="2660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08983-6724-440B-BE7E-6EFE5A7B8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120" y="3745366"/>
            <a:ext cx="3861435" cy="27033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3D9988-F1E7-4F0B-9809-52D8FFD7D07E}"/>
              </a:ext>
            </a:extLst>
          </p:cNvPr>
          <p:cNvGrpSpPr/>
          <p:nvPr/>
        </p:nvGrpSpPr>
        <p:grpSpPr>
          <a:xfrm>
            <a:off x="1211068" y="2574025"/>
            <a:ext cx="4162301" cy="1013158"/>
            <a:chOff x="1211068" y="2574025"/>
            <a:chExt cx="4162301" cy="1013158"/>
          </a:xfrm>
        </p:grpSpPr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5B47F8DF-C2B0-4375-B9E7-F0DA0F4F2614}"/>
                </a:ext>
              </a:extLst>
            </p:cNvPr>
            <p:cNvSpPr/>
            <p:nvPr/>
          </p:nvSpPr>
          <p:spPr>
            <a:xfrm>
              <a:off x="1211068" y="2666613"/>
              <a:ext cx="4162301" cy="92057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859EB82-6771-4A28-AB5E-E729FF6712C2}"/>
                </a:ext>
              </a:extLst>
            </p:cNvPr>
            <p:cNvSpPr txBox="1"/>
            <p:nvPr/>
          </p:nvSpPr>
          <p:spPr>
            <a:xfrm>
              <a:off x="1343976" y="2574025"/>
              <a:ext cx="3820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rồng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B17D4-EF80-4876-8987-B0609794D278}"/>
              </a:ext>
            </a:extLst>
          </p:cNvPr>
          <p:cNvGrpSpPr/>
          <p:nvPr/>
        </p:nvGrpSpPr>
        <p:grpSpPr>
          <a:xfrm>
            <a:off x="5984242" y="2574025"/>
            <a:ext cx="4863782" cy="1013158"/>
            <a:chOff x="1211068" y="2574025"/>
            <a:chExt cx="4162301" cy="1013158"/>
          </a:xfrm>
        </p:grpSpPr>
        <p:sp>
          <p:nvSpPr>
            <p:cNvPr id="15" name="Freeform: Shape 18">
              <a:extLst>
                <a:ext uri="{FF2B5EF4-FFF2-40B4-BE49-F238E27FC236}">
                  <a16:creationId xmlns:a16="http://schemas.microsoft.com/office/drawing/2014/main" id="{C66C9878-30F6-4A46-A682-6CB4385A7C53}"/>
                </a:ext>
              </a:extLst>
            </p:cNvPr>
            <p:cNvSpPr/>
            <p:nvPr/>
          </p:nvSpPr>
          <p:spPr>
            <a:xfrm>
              <a:off x="1211068" y="2666613"/>
              <a:ext cx="4162301" cy="92057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48A864-3D01-4CF9-B268-EEAD59829A30}"/>
                </a:ext>
              </a:extLst>
            </p:cNvPr>
            <p:cNvSpPr txBox="1"/>
            <p:nvPr/>
          </p:nvSpPr>
          <p:spPr>
            <a:xfrm>
              <a:off x="1343976" y="2574025"/>
              <a:ext cx="3820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C3D18-82A6-431F-9767-8DACAD0E39FC}"/>
              </a:ext>
            </a:extLst>
          </p:cNvPr>
          <p:cNvGrpSpPr/>
          <p:nvPr/>
        </p:nvGrpSpPr>
        <p:grpSpPr>
          <a:xfrm>
            <a:off x="1120460" y="5715491"/>
            <a:ext cx="4863782" cy="1013158"/>
            <a:chOff x="1211068" y="2574025"/>
            <a:chExt cx="4162301" cy="1013158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7910592F-90D8-48E6-9ACA-A6C3B928D615}"/>
                </a:ext>
              </a:extLst>
            </p:cNvPr>
            <p:cNvSpPr/>
            <p:nvPr/>
          </p:nvSpPr>
          <p:spPr>
            <a:xfrm>
              <a:off x="1211068" y="2666613"/>
              <a:ext cx="4162301" cy="92057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BE8901-2979-4DD1-8F30-1A1D97234C05}"/>
                </a:ext>
              </a:extLst>
            </p:cNvPr>
            <p:cNvSpPr txBox="1"/>
            <p:nvPr/>
          </p:nvSpPr>
          <p:spPr>
            <a:xfrm>
              <a:off x="1343976" y="2574025"/>
              <a:ext cx="3820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1426B7-81E4-403E-AC75-4E0EAE9F7E40}"/>
              </a:ext>
            </a:extLst>
          </p:cNvPr>
          <p:cNvGrpSpPr/>
          <p:nvPr/>
        </p:nvGrpSpPr>
        <p:grpSpPr>
          <a:xfrm>
            <a:off x="6291900" y="5780782"/>
            <a:ext cx="4863782" cy="1013158"/>
            <a:chOff x="1211068" y="2574025"/>
            <a:chExt cx="4162301" cy="1013158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2E99655F-5893-4AC4-8C46-031D7751F79A}"/>
                </a:ext>
              </a:extLst>
            </p:cNvPr>
            <p:cNvSpPr/>
            <p:nvPr/>
          </p:nvSpPr>
          <p:spPr>
            <a:xfrm>
              <a:off x="1211068" y="2666613"/>
              <a:ext cx="4162301" cy="92057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CC13DA-E69E-4A87-992F-96D2529A2936}"/>
                </a:ext>
              </a:extLst>
            </p:cNvPr>
            <p:cNvSpPr txBox="1"/>
            <p:nvPr/>
          </p:nvSpPr>
          <p:spPr>
            <a:xfrm>
              <a:off x="1343976" y="2574025"/>
              <a:ext cx="3820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lồng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BA0D5DB-CBC2-F595-9195-0E7E165D2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132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 b="17778"/>
          <a:stretch/>
        </p:blipFill>
        <p:spPr>
          <a:xfrm>
            <a:off x="0" y="2302332"/>
            <a:ext cx="12192000" cy="45923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21120" y="1389911"/>
            <a:ext cx="7467600" cy="236808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5BA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thêm tên một số hoạt động sản xuất nông nghiệp và sản phẩm của chúng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43816" r="19319" b="10751"/>
          <a:stretch/>
        </p:blipFill>
        <p:spPr>
          <a:xfrm>
            <a:off x="-54640" y="-84719"/>
            <a:ext cx="3637280" cy="1691603"/>
          </a:xfrm>
          <a:prstGeom prst="rect">
            <a:avLst/>
          </a:prstGeom>
        </p:spPr>
      </p:pic>
      <p:pic>
        <p:nvPicPr>
          <p:cNvPr id="1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2010B23C-561E-417B-ACFE-894B1EF6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97" y="2845572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F18E80E6-764F-4E1E-9EB0-6D4CF314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7155" y="3429000"/>
            <a:ext cx="6443155" cy="2898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D37A5D-D17E-4403-95C2-A356F432C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084" y="797560"/>
            <a:ext cx="7882811" cy="1682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465943-2B36-49A5-A416-39FA0FB03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116" y="2404799"/>
            <a:ext cx="6876884" cy="1682642"/>
          </a:xfrm>
          <a:prstGeom prst="rect">
            <a:avLst/>
          </a:prstGeom>
        </p:spPr>
      </p:pic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68A1F67B-FEC4-45A4-BE31-BC01750B9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46" y="3145158"/>
            <a:ext cx="4185920" cy="4185920"/>
          </a:xfrm>
          <a:prstGeom prst="rect">
            <a:avLst/>
          </a:prstGeom>
        </p:spPr>
      </p:pic>
      <p:pic>
        <p:nvPicPr>
          <p:cNvPr id="7" name="Picture 6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70DEC80-3C34-0EAC-61BE-03BD9CC64B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919" y="0"/>
            <a:ext cx="1844528" cy="1740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15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415</Words>
  <Application>Microsoft Office PowerPoint</Application>
  <PresentationFormat>Widescreen</PresentationFormat>
  <Paragraphs>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Aptos</vt:lpstr>
      <vt:lpstr>Aptos Display</vt:lpstr>
      <vt:lpstr>Arial</vt:lpstr>
      <vt:lpstr>Calibri</vt:lpstr>
      <vt:lpstr>Georgia</vt:lpstr>
      <vt:lpstr>Times New Roman</vt:lpstr>
      <vt:lpstr>字魂36号-正文宋楷</vt:lpstr>
      <vt:lpstr>字魂95号-手刻宋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61</cp:revision>
  <dcterms:created xsi:type="dcterms:W3CDTF">2022-07-29T03:02:53Z</dcterms:created>
  <dcterms:modified xsi:type="dcterms:W3CDTF">2024-11-08T17:58:33Z</dcterms:modified>
</cp:coreProperties>
</file>