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401" r:id="rId3"/>
    <p:sldId id="257" r:id="rId5"/>
    <p:sldId id="338" r:id="rId6"/>
    <p:sldId id="275" r:id="rId7"/>
    <p:sldId id="3402" r:id="rId8"/>
    <p:sldId id="266" r:id="rId9"/>
    <p:sldId id="3403" r:id="rId10"/>
    <p:sldId id="268" r:id="rId11"/>
    <p:sldId id="3404" r:id="rId12"/>
    <p:sldId id="3405" r:id="rId13"/>
    <p:sldId id="3406" r:id="rId14"/>
    <p:sldId id="320" r:id="rId15"/>
    <p:sldId id="32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EA93-FFE8-B246-88D0-4AC8A0FF248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5AFA1-A75F-3141-B7A6-82FC8A49D1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7CA07-4E45-8A46-8CB5-E8FBFBC81FE8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body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  <a:endParaRPr lang="vi-VN" sz="28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566E0-7629-4686-B571-8A20DF780B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D379F-8FB2-4BA0-A39C-DD442BF806C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13.xml"/><Relationship Id="rId12" Type="http://schemas.openxmlformats.org/officeDocument/2006/relationships/image" Target="../media/image43.pn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373063"/>
            <a:ext cx="15033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679575"/>
            <a:ext cx="18938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图片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0" y="2874963"/>
            <a:ext cx="12192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图片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 bwMode="auto">
          <a:xfrm>
            <a:off x="57150" y="-11113"/>
            <a:ext cx="12192000" cy="23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图片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4276725"/>
            <a:ext cx="61674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图片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256088"/>
            <a:ext cx="61674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319088"/>
            <a:ext cx="1855787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88" y="355600"/>
            <a:ext cx="16764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8" y="3338513"/>
            <a:ext cx="889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957513"/>
            <a:ext cx="128905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2818" y="1294984"/>
            <a:ext cx="9058714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môn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66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endParaRPr lang="en-US" sz="66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1007110" y="7340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6627807" y="1274174"/>
            <a:ext cx="5089576" cy="3868614"/>
          </a:xfrm>
          <a:prstGeom prst="cloudCallout">
            <a:avLst>
              <a:gd name="adj1" fmla="val -61229"/>
              <a:gd name="adj2" fmla="val 56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Bạn nên bỏ mũ xuống và không nên tranh giành nhau khi chào cờ. Đây là những hành động thể hiện thái độ không nghiêm túc khi chào cờ.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2" y="2183000"/>
            <a:ext cx="5128801" cy="4037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1" y="184540"/>
            <a:ext cx="2549636" cy="920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8450" y="186200"/>
            <a:ext cx="900187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389"/>
            <a:ext cx="11774658" cy="4283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-204935" y="254429"/>
            <a:ext cx="7222078" cy="54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4" y="4893547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ờ đỏ sao vàng, cờ tổ quốc, cờ việt nam, quốc kỳ việt nam 180*200,150*110 | 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60" r="688" b="15386"/>
          <a:stretch>
            <a:fillRect/>
          </a:stretch>
        </p:blipFill>
        <p:spPr bwMode="auto">
          <a:xfrm>
            <a:off x="767808" y="1661753"/>
            <a:ext cx="5328192" cy="27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37509" y="498693"/>
            <a:ext cx="245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2" name="Picture 8" descr="Top 9 Shop bán họa cụ tốt nhất tại Hà Nội -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281">
            <a:off x="7881818" y="1270591"/>
            <a:ext cx="3839147" cy="25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lternate Process 9"/>
          <p:cNvSpPr/>
          <p:nvPr/>
        </p:nvSpPr>
        <p:spPr>
          <a:xfrm>
            <a:off x="8308305" y="3903546"/>
            <a:ext cx="3404381" cy="137566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Giấy</a:t>
            </a:r>
            <a:endParaRPr lang="en-US" sz="2400" dirty="0"/>
          </a:p>
          <a:p>
            <a:pPr algn="ctr"/>
            <a:r>
              <a:rPr lang="en-US" sz="2400" dirty="0"/>
              <a:t>Bút chì, bút màu các loại</a:t>
            </a:r>
            <a:endParaRPr lang="en-US" sz="2400" dirty="0"/>
          </a:p>
          <a:p>
            <a:pPr algn="ctr"/>
            <a:r>
              <a:rPr lang="en-US" sz="2400" dirty="0"/>
              <a:t>Thước kẻ</a:t>
            </a:r>
            <a:endParaRPr lang="en-US" sz="2400" dirty="0"/>
          </a:p>
          <a:p>
            <a:pPr algn="ctr"/>
            <a:r>
              <a:rPr lang="en-US" sz="2400" dirty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19651" y="175527"/>
            <a:ext cx="583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và tô màu lá cờ Việt Nam</a:t>
            </a: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Đâu là bộ phận trả lời cho câu hỏi “Khi nào?” trong câu sau 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9" y="0"/>
            <a:ext cx="1196437" cy="10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/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/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prestig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9"/>
            <a:ext cx="12192000" cy="68182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+mj-lt"/>
                </a:rPr>
                <a:t>TIẾT 2</a:t>
              </a:r>
              <a:endParaRPr lang="en-US" sz="66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3993" y="644059"/>
            <a:ext cx="8298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+mj-lt"/>
                <a:cs typeface="Times New Roman" panose="02020603050405020304" pitchFamily="18" charset="0"/>
              </a:rPr>
              <a:t>CHÀO CỜ VÀ HÁT QUỐC CA</a:t>
            </a:r>
            <a:endParaRPr lang="vi-VN" sz="4400" dirty="0"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87588" y="280765"/>
            <a:ext cx="3321100" cy="975278"/>
            <a:chOff x="500062" y="381715"/>
            <a:chExt cx="3321100" cy="9752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93281" y="639505"/>
              <a:ext cx="2327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latin typeface="+mj-lt"/>
                </a:rPr>
                <a:t>KHỞI ĐỘNG</a:t>
              </a:r>
              <a:endParaRPr lang="vi-VN" sz="2800" b="1" dirty="0">
                <a:latin typeface="+mj-lt"/>
              </a:endParaRPr>
            </a:p>
          </p:txBody>
        </p:sp>
      </p:grpSp>
      <p:pic>
        <p:nvPicPr>
          <p:cNvPr id="3" name="Lễ Chào cờ theo Nghi thức Độ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616" y="1142999"/>
            <a:ext cx="10600497" cy="5243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âu là bộ phận trả lời cho câu hỏi “Khi nào?” trong câu sau :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3027561"/>
            <a:ext cx="3967089" cy="35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405575" y="126609"/>
            <a:ext cx="9059594" cy="2194560"/>
          </a:xfrm>
          <a:prstGeom prst="cloudCallout">
            <a:avLst>
              <a:gd name="adj1" fmla="val -49011"/>
              <a:gd name="adj2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tác phong, phong cách của các bạn trong Video khi tham gia lễ chào cờ và hát quốc ca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24" y="3027561"/>
            <a:ext cx="6323427" cy="3703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705705" y="5730686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2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9" y="1752399"/>
            <a:ext cx="7162800" cy="3978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56" y="316526"/>
            <a:ext cx="6192815" cy="3439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7775" y="2126626"/>
            <a:ext cx="4726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 đúng  : 4 bạn đứng đầu hàng đứng nghiêm trang khi chào cờ.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1514" y="3938954"/>
            <a:ext cx="9945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 chưa đúng 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đứng hàng sau nói chuyện trong lúc chào cờ.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bạn nam đội mũ khi đang chào cờ.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bạn nam bên cạnh khoác vai bạn bên cạnh cười đùa nói chuyện và không nhìn lên lá cờ.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ổng hợp Avatar Facebook đẹp nhất, hình đại diện facebook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27" y="1819541"/>
            <a:ext cx="623114" cy="61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 thùy ed | Learn to Love Englis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t="40360" r="22109" b="11551"/>
          <a:stretch>
            <a:fillRect/>
          </a:stretch>
        </p:blipFill>
        <p:spPr bwMode="auto">
          <a:xfrm>
            <a:off x="827926" y="3938954"/>
            <a:ext cx="733588" cy="69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54824"/>
            <a:ext cx="8285189" cy="523220"/>
            <a:chOff x="569825" y="2199885"/>
            <a:chExt cx="8285189" cy="523220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4" y="1641861"/>
            <a:ext cx="6321090" cy="3340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45" y="1641861"/>
            <a:ext cx="5128801" cy="3340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41317" y="5125658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4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5" y="1997612"/>
            <a:ext cx="5389686" cy="423604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6690116" y="885954"/>
            <a:ext cx="5089576" cy="3868614"/>
          </a:xfrm>
          <a:prstGeom prst="cloudCallout">
            <a:avLst>
              <a:gd name="adj1" fmla="val -60400"/>
              <a:gd name="adj2" fmla="val 54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ơi nên ra chào cờ cùng với các bạn trong lớp . Chúng mình nên cảm thấy tự hào khi được hát quốc ca. Bạn nên cố gắng tập hát để thuộc lời . Đến khi chào cờ bạn sẽ hát trôi chảy hay hơn và tự tin 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1214</Words>
  <Application>WPS Presentation</Application>
  <PresentationFormat>Widescreen</PresentationFormat>
  <Paragraphs>57</Paragraphs>
  <Slides>13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</vt:lpstr>
      <vt:lpstr>SimSun</vt:lpstr>
      <vt:lpstr>Wingdings</vt:lpstr>
      <vt:lpstr>Arial</vt:lpstr>
      <vt:lpstr>Times New Roman</vt:lpstr>
      <vt:lpstr>Tahoma</vt:lpstr>
      <vt:lpstr>Arial-Rounded</vt:lpstr>
      <vt:lpstr>Segoe Print</vt:lpstr>
      <vt:lpstr>等线</vt:lpstr>
      <vt:lpstr>Calibri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6</cp:revision>
  <dcterms:created xsi:type="dcterms:W3CDTF">2022-08-05T14:50:00Z</dcterms:created>
  <dcterms:modified xsi:type="dcterms:W3CDTF">2024-11-12T02:04:06Z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49DAF867EC074B9EAA7691F3FC5C9012_12</vt:lpwstr>
  </property>
  <property fmtid="{D5CDD505-2E9C-101B-9397-08002B2CF9AE}" pid="3" name="KSOProductBuildVer">
    <vt:lpwstr>1033-12.2.0.18607</vt:lpwstr>
  </property>
</Properties>
</file>