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emf" ContentType="image/x-emf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BA3A9-D451-47E2-B890-BCCA23D29A6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9E0F99-4D4A-4796-9490-D635A5C34C1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E210C-DFA5-43AF-B2FE-6C19C8FFD9D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DEA88-8BEB-4033-8421-64C4161FFD8A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E210C-DFA5-43AF-B2FE-6C19C8FFD9D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DEA88-8BEB-4033-8421-64C4161FFD8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15.jpeg"/><Relationship Id="rId16" Type="http://schemas.openxmlformats.org/officeDocument/2006/relationships/image" Target="../media/image14.png"/><Relationship Id="rId15" Type="http://schemas.openxmlformats.org/officeDocument/2006/relationships/image" Target="../media/image13.png"/><Relationship Id="rId14" Type="http://schemas.openxmlformats.org/officeDocument/2006/relationships/image" Target="../media/image12.png"/><Relationship Id="rId13" Type="http://schemas.openxmlformats.org/officeDocument/2006/relationships/image" Target="../media/image11.png"/><Relationship Id="rId12" Type="http://schemas.openxmlformats.org/officeDocument/2006/relationships/image" Target="../media/image10.png"/><Relationship Id="rId11" Type="http://schemas.openxmlformats.org/officeDocument/2006/relationships/image" Target="../media/image9.png"/><Relationship Id="rId10" Type="http://schemas.microsoft.com/office/2007/relationships/media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.xml"/><Relationship Id="rId2" Type="http://schemas.microsoft.com/office/2007/relationships/hdphoto" Target="../media/image37.wdp"/><Relationship Id="rId1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1.xml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microsoft.com/office/2007/relationships/hdphoto" Target="../media/image46.wdp"/><Relationship Id="rId2" Type="http://schemas.openxmlformats.org/officeDocument/2006/relationships/image" Target="../media/image45.png"/><Relationship Id="rId1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6.png"/><Relationship Id="rId2" Type="http://schemas.microsoft.com/office/2007/relationships/hdphoto" Target="../media/image3.wdp"/><Relationship Id="rId1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039804"/>
            <a:ext cx="12212988" cy="1828703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349" y="-165187"/>
            <a:ext cx="4228356" cy="4228356"/>
          </a:xfrm>
          <a:prstGeom prst="rect">
            <a:avLst/>
          </a:prstGeom>
        </p:spPr>
      </p:pic>
      <p:pic>
        <p:nvPicPr>
          <p:cNvPr id="10" name="Picture 9" descr="Map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34" y="4063169"/>
            <a:ext cx="3548653" cy="3548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5590" y="2674325"/>
            <a:ext cx="7559695" cy="8596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76796" y="1755516"/>
            <a:ext cx="3194581" cy="107298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44296" y="3467356"/>
            <a:ext cx="9108213" cy="196917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05" y="226323"/>
            <a:ext cx="1431403" cy="1349024"/>
          </a:xfrm>
          <a:prstGeom prst="ellipse">
            <a:avLst/>
          </a:prstGeom>
        </p:spPr>
      </p:pic>
      <p:sp>
        <p:nvSpPr>
          <p:cNvPr id="6" name="TextBox 88"/>
          <p:cNvSpPr txBox="1"/>
          <p:nvPr/>
        </p:nvSpPr>
        <p:spPr>
          <a:xfrm>
            <a:off x="3176682" y="323012"/>
            <a:ext cx="6605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srgbClr val="0C84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</a:t>
            </a:r>
            <a:r>
              <a:rPr lang="en-US" sz="2800" b="1" dirty="0">
                <a:solidFill>
                  <a:srgbClr val="0C84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C84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vi-VN" sz="2800" b="1" dirty="0">
              <a:solidFill>
                <a:srgbClr val="0C845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2800" b="1" dirty="0">
                <a:solidFill>
                  <a:srgbClr val="0C845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 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C8458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68" y="-198885"/>
            <a:ext cx="2471384" cy="24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799" y="2404374"/>
            <a:ext cx="11249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algn="ctr">
              <a:buFont typeface="Arial" panose="020B0604020202020204" pitchFamily="34" charset="0"/>
              <a:buChar char="•"/>
            </a:pPr>
            <a:r>
              <a:rPr lang="vi-VN" sz="4800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</a:t>
            </a:r>
            <a:r>
              <a:rPr lang="vi-VN" sz="48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 sự phát triển của quê hương, đất nước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9"/>
          <p:cNvSpPr/>
          <p:nvPr/>
        </p:nvSpPr>
        <p:spPr>
          <a:xfrm>
            <a:off x="1219200" y="396322"/>
            <a:ext cx="10134600" cy="67265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Quan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6789" y="1477708"/>
            <a:ext cx="5943600" cy="5124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6630388" y="1443716"/>
            <a:ext cx="5104411" cy="2062103"/>
          </a:xfrm>
          <a:custGeom>
            <a:avLst/>
            <a:gdLst>
              <a:gd name="connsiteX0" fmla="*/ 0 w 5104411"/>
              <a:gd name="connsiteY0" fmla="*/ 0 h 1569660"/>
              <a:gd name="connsiteX1" fmla="*/ 5104411 w 5104411"/>
              <a:gd name="connsiteY1" fmla="*/ 0 h 1569660"/>
              <a:gd name="connsiteX2" fmla="*/ 5104411 w 5104411"/>
              <a:gd name="connsiteY2" fmla="*/ 1569660 h 1569660"/>
              <a:gd name="connsiteX3" fmla="*/ 0 w 5104411"/>
              <a:gd name="connsiteY3" fmla="*/ 1569660 h 1569660"/>
              <a:gd name="connsiteX4" fmla="*/ 0 w 5104411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4411" h="1569660" fill="none" extrusionOk="0">
                <a:moveTo>
                  <a:pt x="0" y="0"/>
                </a:moveTo>
                <a:cubicBezTo>
                  <a:pt x="767771" y="5222"/>
                  <a:pt x="3310505" y="24918"/>
                  <a:pt x="5104411" y="0"/>
                </a:cubicBezTo>
                <a:cubicBezTo>
                  <a:pt x="5201972" y="257633"/>
                  <a:pt x="5056020" y="890565"/>
                  <a:pt x="5104411" y="1569660"/>
                </a:cubicBezTo>
                <a:cubicBezTo>
                  <a:pt x="4186424" y="1404899"/>
                  <a:pt x="2348408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104411" h="1569660" stroke="0" extrusionOk="0">
                <a:moveTo>
                  <a:pt x="0" y="0"/>
                </a:moveTo>
                <a:cubicBezTo>
                  <a:pt x="2455759" y="11849"/>
                  <a:pt x="3562709" y="-161459"/>
                  <a:pt x="5104411" y="0"/>
                </a:cubicBezTo>
                <a:cubicBezTo>
                  <a:pt x="5078523" y="662121"/>
                  <a:pt x="5173823" y="1402874"/>
                  <a:pt x="5104411" y="1569660"/>
                </a:cubicBezTo>
                <a:cubicBezTo>
                  <a:pt x="3753352" y="1423800"/>
                  <a:pt x="248447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Nêu cảm nhận của em về sự phát triển đất nước Việt Nam qua những bức tranh?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+mj-lt"/>
              <a:cs typeface="Pattaya" panose="00000500000000000000" pitchFamily="2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7518" y="3516025"/>
            <a:ext cx="5104411" cy="1569660"/>
          </a:xfrm>
          <a:custGeom>
            <a:avLst/>
            <a:gdLst>
              <a:gd name="connsiteX0" fmla="*/ 0 w 5104411"/>
              <a:gd name="connsiteY0" fmla="*/ 0 h 1569660"/>
              <a:gd name="connsiteX1" fmla="*/ 5104411 w 5104411"/>
              <a:gd name="connsiteY1" fmla="*/ 0 h 1569660"/>
              <a:gd name="connsiteX2" fmla="*/ 5104411 w 5104411"/>
              <a:gd name="connsiteY2" fmla="*/ 1569660 h 1569660"/>
              <a:gd name="connsiteX3" fmla="*/ 0 w 5104411"/>
              <a:gd name="connsiteY3" fmla="*/ 1569660 h 1569660"/>
              <a:gd name="connsiteX4" fmla="*/ 0 w 5104411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4411" h="1569660" fill="none" extrusionOk="0">
                <a:moveTo>
                  <a:pt x="0" y="0"/>
                </a:moveTo>
                <a:cubicBezTo>
                  <a:pt x="767771" y="5222"/>
                  <a:pt x="3310505" y="24918"/>
                  <a:pt x="5104411" y="0"/>
                </a:cubicBezTo>
                <a:cubicBezTo>
                  <a:pt x="5201972" y="257633"/>
                  <a:pt x="5056020" y="890565"/>
                  <a:pt x="5104411" y="1569660"/>
                </a:cubicBezTo>
                <a:cubicBezTo>
                  <a:pt x="4186424" y="1404899"/>
                  <a:pt x="2348408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104411" h="1569660" stroke="0" extrusionOk="0">
                <a:moveTo>
                  <a:pt x="0" y="0"/>
                </a:moveTo>
                <a:cubicBezTo>
                  <a:pt x="2455759" y="11849"/>
                  <a:pt x="3562709" y="-161459"/>
                  <a:pt x="5104411" y="0"/>
                </a:cubicBezTo>
                <a:cubicBezTo>
                  <a:pt x="5078523" y="662121"/>
                  <a:pt x="5173823" y="1402874"/>
                  <a:pt x="5104411" y="1569660"/>
                </a:cubicBezTo>
                <a:cubicBezTo>
                  <a:pt x="3753352" y="1423800"/>
                  <a:pt x="248447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Chia sẻ thêm về sự phát triển của quê hương, đất nước mà em biết?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+mj-lt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94969" y="270378"/>
            <a:ext cx="11481218" cy="1569660"/>
          </a:xfrm>
          <a:custGeom>
            <a:avLst/>
            <a:gdLst>
              <a:gd name="connsiteX0" fmla="*/ 0 w 5104411"/>
              <a:gd name="connsiteY0" fmla="*/ 0 h 3046988"/>
              <a:gd name="connsiteX1" fmla="*/ 5104411 w 5104411"/>
              <a:gd name="connsiteY1" fmla="*/ 0 h 3046988"/>
              <a:gd name="connsiteX2" fmla="*/ 5104411 w 5104411"/>
              <a:gd name="connsiteY2" fmla="*/ 3046988 h 3046988"/>
              <a:gd name="connsiteX3" fmla="*/ 0 w 5104411"/>
              <a:gd name="connsiteY3" fmla="*/ 3046988 h 3046988"/>
              <a:gd name="connsiteX4" fmla="*/ 0 w 5104411"/>
              <a:gd name="connsiteY4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4411" h="3046988" fill="none" extrusionOk="0">
                <a:moveTo>
                  <a:pt x="0" y="0"/>
                </a:moveTo>
                <a:cubicBezTo>
                  <a:pt x="767771" y="5222"/>
                  <a:pt x="3310505" y="24918"/>
                  <a:pt x="5104411" y="0"/>
                </a:cubicBezTo>
                <a:cubicBezTo>
                  <a:pt x="4943166" y="1071537"/>
                  <a:pt x="5060651" y="2405261"/>
                  <a:pt x="5104411" y="3046988"/>
                </a:cubicBezTo>
                <a:cubicBezTo>
                  <a:pt x="4186424" y="2882227"/>
                  <a:pt x="2348408" y="3165138"/>
                  <a:pt x="0" y="3046988"/>
                </a:cubicBezTo>
                <a:cubicBezTo>
                  <a:pt x="-55725" y="1822382"/>
                  <a:pt x="17072" y="646376"/>
                  <a:pt x="0" y="0"/>
                </a:cubicBezTo>
                <a:close/>
              </a:path>
              <a:path w="5104411" h="3046988" stroke="0" extrusionOk="0">
                <a:moveTo>
                  <a:pt x="0" y="0"/>
                </a:moveTo>
                <a:cubicBezTo>
                  <a:pt x="2455759" y="11849"/>
                  <a:pt x="3562709" y="-161459"/>
                  <a:pt x="5104411" y="0"/>
                </a:cubicBezTo>
                <a:cubicBezTo>
                  <a:pt x="5107541" y="810180"/>
                  <a:pt x="5003235" y="1773659"/>
                  <a:pt x="5104411" y="3046988"/>
                </a:cubicBezTo>
                <a:cubicBezTo>
                  <a:pt x="3753352" y="2901128"/>
                  <a:pt x="2484474" y="2968664"/>
                  <a:pt x="0" y="3046988"/>
                </a:cubicBezTo>
                <a:cubicBezTo>
                  <a:pt x="74291" y="1544563"/>
                  <a:pt x="168006" y="96607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Đất nước thay đổi theo từng ngày, đèn dầu </a:t>
            </a:r>
            <a:r>
              <a:rPr lang="vi-VN" sz="3200" b="1" dirty="0" smtClean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đ</a:t>
            </a:r>
            <a:r>
              <a:rPr lang="en-US" sz="3200" b="1" dirty="0" err="1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vi-VN" sz="3200" b="1" dirty="0" smtClean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 </a:t>
            </a:r>
            <a:r>
              <a:rPr lang="vi-VN" sz="3200" b="1" dirty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thay thế bằng đèn điện, nhà tranh được thay thế bằng nhà cao tầng, các bến đò được thay thế bằng các cây cầu.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+mj-lt"/>
              <a:cs typeface="Pattaya" panose="00000500000000000000" pitchFamily="2" charset="-3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996" y="2153265"/>
            <a:ext cx="11532191" cy="1077218"/>
          </a:xfrm>
          <a:custGeom>
            <a:avLst/>
            <a:gdLst>
              <a:gd name="connsiteX0" fmla="*/ 0 w 5104411"/>
              <a:gd name="connsiteY0" fmla="*/ 0 h 1569660"/>
              <a:gd name="connsiteX1" fmla="*/ 5104411 w 5104411"/>
              <a:gd name="connsiteY1" fmla="*/ 0 h 1569660"/>
              <a:gd name="connsiteX2" fmla="*/ 5104411 w 5104411"/>
              <a:gd name="connsiteY2" fmla="*/ 1569660 h 1569660"/>
              <a:gd name="connsiteX3" fmla="*/ 0 w 5104411"/>
              <a:gd name="connsiteY3" fmla="*/ 1569660 h 1569660"/>
              <a:gd name="connsiteX4" fmla="*/ 0 w 5104411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4411" h="1569660" fill="none" extrusionOk="0">
                <a:moveTo>
                  <a:pt x="0" y="0"/>
                </a:moveTo>
                <a:cubicBezTo>
                  <a:pt x="767771" y="5222"/>
                  <a:pt x="3310505" y="24918"/>
                  <a:pt x="5104411" y="0"/>
                </a:cubicBezTo>
                <a:cubicBezTo>
                  <a:pt x="5201972" y="257633"/>
                  <a:pt x="5056020" y="890565"/>
                  <a:pt x="5104411" y="1569660"/>
                </a:cubicBezTo>
                <a:cubicBezTo>
                  <a:pt x="4186424" y="1404899"/>
                  <a:pt x="2348408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104411" h="1569660" stroke="0" extrusionOk="0">
                <a:moveTo>
                  <a:pt x="0" y="0"/>
                </a:moveTo>
                <a:cubicBezTo>
                  <a:pt x="2455759" y="11849"/>
                  <a:pt x="3562709" y="-161459"/>
                  <a:pt x="5104411" y="0"/>
                </a:cubicBezTo>
                <a:cubicBezTo>
                  <a:pt x="5078523" y="662121"/>
                  <a:pt x="5173823" y="1402874"/>
                  <a:pt x="5104411" y="1569660"/>
                </a:cubicBezTo>
                <a:cubicBezTo>
                  <a:pt x="3753352" y="1423800"/>
                  <a:pt x="2484474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FF3399"/>
                </a:solidFill>
                <a:latin typeface="+mj-lt"/>
                <a:cs typeface="Pattaya" panose="00000500000000000000" pitchFamily="2" charset="-34"/>
              </a:rPr>
              <a:t>Các bác nông dân gặt lúa bằng máy móc, có các con đường cao tốc,….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3399"/>
              </a:solidFill>
              <a:effectLst/>
              <a:uLnTx/>
              <a:uFillTx/>
              <a:latin typeface="+mj-lt"/>
              <a:cs typeface="Pattaya" panose="00000500000000000000" pitchFamily="2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6220" y="3393513"/>
            <a:ext cx="9625780" cy="1077218"/>
          </a:xfrm>
          <a:custGeom>
            <a:avLst/>
            <a:gdLst>
              <a:gd name="connsiteX0" fmla="*/ 0 w 5758307"/>
              <a:gd name="connsiteY0" fmla="*/ 0 h 1569660"/>
              <a:gd name="connsiteX1" fmla="*/ 5758307 w 5758307"/>
              <a:gd name="connsiteY1" fmla="*/ 0 h 1569660"/>
              <a:gd name="connsiteX2" fmla="*/ 5758307 w 5758307"/>
              <a:gd name="connsiteY2" fmla="*/ 1569660 h 1569660"/>
              <a:gd name="connsiteX3" fmla="*/ 0 w 5758307"/>
              <a:gd name="connsiteY3" fmla="*/ 1569660 h 1569660"/>
              <a:gd name="connsiteX4" fmla="*/ 0 w 575830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8307" h="1569660" fill="none" extrusionOk="0">
                <a:moveTo>
                  <a:pt x="0" y="0"/>
                </a:moveTo>
                <a:cubicBezTo>
                  <a:pt x="1036801" y="5222"/>
                  <a:pt x="4551752" y="24918"/>
                  <a:pt x="5758307" y="0"/>
                </a:cubicBezTo>
                <a:cubicBezTo>
                  <a:pt x="5855868" y="257633"/>
                  <a:pt x="5709916" y="890565"/>
                  <a:pt x="5758307" y="1569660"/>
                </a:cubicBezTo>
                <a:cubicBezTo>
                  <a:pt x="4989765" y="1404899"/>
                  <a:pt x="2853182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758307" h="1569660" stroke="0" extrusionOk="0">
                <a:moveTo>
                  <a:pt x="0" y="0"/>
                </a:moveTo>
                <a:cubicBezTo>
                  <a:pt x="1026648" y="11849"/>
                  <a:pt x="4702552" y="-161459"/>
                  <a:pt x="5758307" y="0"/>
                </a:cubicBezTo>
                <a:cubicBezTo>
                  <a:pt x="5732419" y="662121"/>
                  <a:pt x="5827719" y="1402874"/>
                  <a:pt x="5758307" y="1569660"/>
                </a:cubicBezTo>
                <a:cubicBezTo>
                  <a:pt x="4381272" y="1423800"/>
                  <a:pt x="2079021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cs typeface="Arial" panose="020B0604020202020204" pitchFamily="34" charset="0"/>
              </a:rPr>
              <a:t>Từ khi đổi mới đất nước ta đã phát triển mạnh mẽ: điện thắp sáng thay đèn dầu, …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66220" y="5181280"/>
            <a:ext cx="9625780" cy="1077218"/>
          </a:xfrm>
          <a:custGeom>
            <a:avLst/>
            <a:gdLst>
              <a:gd name="connsiteX0" fmla="*/ 0 w 6070032"/>
              <a:gd name="connsiteY0" fmla="*/ 0 h 2062103"/>
              <a:gd name="connsiteX1" fmla="*/ 6070032 w 6070032"/>
              <a:gd name="connsiteY1" fmla="*/ 0 h 2062103"/>
              <a:gd name="connsiteX2" fmla="*/ 6070032 w 6070032"/>
              <a:gd name="connsiteY2" fmla="*/ 2062103 h 2062103"/>
              <a:gd name="connsiteX3" fmla="*/ 0 w 6070032"/>
              <a:gd name="connsiteY3" fmla="*/ 2062103 h 2062103"/>
              <a:gd name="connsiteX4" fmla="*/ 0 w 6070032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0032" h="2062103" fill="none" extrusionOk="0">
                <a:moveTo>
                  <a:pt x="0" y="0"/>
                </a:moveTo>
                <a:cubicBezTo>
                  <a:pt x="1934728" y="5222"/>
                  <a:pt x="4276254" y="24918"/>
                  <a:pt x="6070032" y="0"/>
                </a:cubicBezTo>
                <a:cubicBezTo>
                  <a:pt x="5908787" y="602541"/>
                  <a:pt x="6026272" y="1321515"/>
                  <a:pt x="6070032" y="2062103"/>
                </a:cubicBezTo>
                <a:cubicBezTo>
                  <a:pt x="4742414" y="1897342"/>
                  <a:pt x="2859056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6070032" h="2062103" stroke="0" extrusionOk="0">
                <a:moveTo>
                  <a:pt x="0" y="0"/>
                </a:moveTo>
                <a:cubicBezTo>
                  <a:pt x="1286553" y="11849"/>
                  <a:pt x="4860028" y="-161459"/>
                  <a:pt x="6070032" y="0"/>
                </a:cubicBezTo>
                <a:cubicBezTo>
                  <a:pt x="6073162" y="760657"/>
                  <a:pt x="5968856" y="1587749"/>
                  <a:pt x="6070032" y="2062103"/>
                </a:cubicBezTo>
                <a:cubicBezTo>
                  <a:pt x="5322725" y="1916243"/>
                  <a:pt x="2164446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cs typeface="Arial" panose="020B0604020202020204" pitchFamily="34" charset="0"/>
              </a:rPr>
              <a:t>Đời sống vật chất của người dân ngày càng no đủ, đời sống tinh thần ngày càng phong phú …...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34"/>
          <p:cNvSpPr/>
          <p:nvPr/>
        </p:nvSpPr>
        <p:spPr>
          <a:xfrm>
            <a:off x="2822352" y="4470731"/>
            <a:ext cx="1248203" cy="650545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pic>
        <p:nvPicPr>
          <p:cNvPr id="1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187" y="2803810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68" y="-198885"/>
            <a:ext cx="2471384" cy="24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5018" y="2404374"/>
            <a:ext cx="110697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 algn="ctr">
              <a:buFont typeface="Arial" panose="020B0604020202020204" pitchFamily="34" charset="0"/>
              <a:buChar char="•"/>
            </a:pPr>
            <a:r>
              <a:rPr lang="vi-VN" sz="4800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+mj-lt"/>
              </a:rPr>
              <a:t>Tìm </a:t>
            </a:r>
            <a:r>
              <a:rPr lang="vi-VN" sz="48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+mj-lt"/>
              </a:rPr>
              <a:t>hiểu những việc cần làm để thể hiện </a:t>
            </a:r>
            <a:r>
              <a:rPr lang="vi-VN" sz="4800" dirty="0" smtClean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+mj-lt"/>
              </a:rPr>
              <a:t>tình </a:t>
            </a:r>
            <a:r>
              <a:rPr lang="vi-VN" sz="48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+mj-lt"/>
              </a:rPr>
              <a:t>yêu Tổ quốc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4603" y="800245"/>
            <a:ext cx="6701517" cy="3009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19" y="3836425"/>
            <a:ext cx="6701518" cy="3009899"/>
          </a:xfrm>
          <a:prstGeom prst="rect">
            <a:avLst/>
          </a:prstGeom>
        </p:spPr>
      </p:pic>
      <p:sp>
        <p:nvSpPr>
          <p:cNvPr id="14" name="Speech Bubble: Rectangle with Corners Rounded 13"/>
          <p:cNvSpPr/>
          <p:nvPr/>
        </p:nvSpPr>
        <p:spPr>
          <a:xfrm flipH="1">
            <a:off x="7032437" y="923576"/>
            <a:ext cx="5020780" cy="170413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peech Bubble: Rectangle with Corners Rounded 15"/>
          <p:cNvSpPr/>
          <p:nvPr/>
        </p:nvSpPr>
        <p:spPr>
          <a:xfrm flipH="1">
            <a:off x="7268296" y="2798725"/>
            <a:ext cx="4721044" cy="197633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oogle Shape;1023;p13"/>
          <p:cNvGrpSpPr/>
          <p:nvPr/>
        </p:nvGrpSpPr>
        <p:grpSpPr>
          <a:xfrm>
            <a:off x="8069025" y="4850825"/>
            <a:ext cx="3113314" cy="1976330"/>
            <a:chOff x="5876916" y="975793"/>
            <a:chExt cx="4684259" cy="2641495"/>
          </a:xfrm>
        </p:grpSpPr>
        <p:grpSp>
          <p:nvGrpSpPr>
            <p:cNvPr id="18" name="Google Shape;1024;p1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20" name="Google Shape;1025;p13" descr="2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Google Shape;1026;p13" descr="1"/>
              <p:cNvPicPr preferRelativeResize="0"/>
              <p:nvPr/>
            </p:nvPicPr>
            <p:blipFill rotWithShape="1">
              <a:blip r:embed="rId4"/>
              <a:srcRect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Google Shape;1027;p13" descr="3"/>
              <p:cNvPicPr preferRelativeResize="0"/>
              <p:nvPr/>
            </p:nvPicPr>
            <p:blipFill rotWithShape="1">
              <a:blip r:embed="rId5"/>
              <a:srcRect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" name="Google Shape;1028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4</a:t>
              </a:r>
              <a:endParaRPr dirty="0"/>
            </a:p>
          </p:txBody>
        </p:sp>
      </p:grpSp>
      <p:sp>
        <p:nvSpPr>
          <p:cNvPr id="23" name="Rounded Rectangle 9"/>
          <p:cNvSpPr/>
          <p:nvPr/>
        </p:nvSpPr>
        <p:spPr>
          <a:xfrm>
            <a:off x="946682" y="151658"/>
            <a:ext cx="8257715" cy="67265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F0066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302" y="658927"/>
            <a:ext cx="6296025" cy="2676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007" y="3522548"/>
            <a:ext cx="3048000" cy="283845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867400" y="3335452"/>
            <a:ext cx="6171002" cy="2133222"/>
            <a:chOff x="5867400" y="3335452"/>
            <a:chExt cx="6171002" cy="2133222"/>
          </a:xfrm>
        </p:grpSpPr>
        <p:grpSp>
          <p:nvGrpSpPr>
            <p:cNvPr id="26" name="Group 25"/>
            <p:cNvGrpSpPr/>
            <p:nvPr/>
          </p:nvGrpSpPr>
          <p:grpSpPr>
            <a:xfrm>
              <a:off x="5867400" y="3335452"/>
              <a:ext cx="6171002" cy="2133222"/>
              <a:chOff x="4436414" y="1551563"/>
              <a:chExt cx="7327378" cy="4327762"/>
            </a:xfrm>
          </p:grpSpPr>
          <p:sp>
            <p:nvSpPr>
              <p:cNvPr id="27" name="Rectangle: Diagonal Corners Rounded 26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: Diagonal Corners Rounded 27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997596" y="3692365"/>
              <a:ext cx="57654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</a:rPr>
                <a:t>Thể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hiện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yêu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quý</a:t>
              </a:r>
              <a:r>
                <a:rPr lang="en-US" sz="4000" b="1" dirty="0">
                  <a:solidFill>
                    <a:srgbClr val="FF0000"/>
                  </a:solidFill>
                </a:rPr>
                <a:t>, </a:t>
              </a:r>
              <a:r>
                <a:rPr lang="en-US" sz="4000" b="1" dirty="0" err="1">
                  <a:solidFill>
                    <a:srgbClr val="FF0000"/>
                  </a:solidFill>
                </a:rPr>
                <a:t>bảo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vệ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thiên</a:t>
              </a:r>
              <a:r>
                <a:rPr lang="en-US" sz="4000" b="1" dirty="0">
                  <a:solidFill>
                    <a:srgbClr val="FF0000"/>
                  </a:solidFill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</a:rPr>
                <a:t>nhiên</a:t>
              </a:r>
              <a:r>
                <a:rPr lang="en-US" sz="4000" b="1" dirty="0">
                  <a:solidFill>
                    <a:srgbClr val="FF0000"/>
                  </a:solidFill>
                </a:rPr>
                <a:t>.</a:t>
              </a:r>
              <a:endParaRPr lang="en-US" sz="40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5867400" y="3335452"/>
            <a:ext cx="6171002" cy="2133222"/>
            <a:chOff x="5867400" y="3335452"/>
            <a:chExt cx="6171002" cy="2133222"/>
          </a:xfrm>
        </p:grpSpPr>
        <p:grpSp>
          <p:nvGrpSpPr>
            <p:cNvPr id="26" name="Group 25"/>
            <p:cNvGrpSpPr/>
            <p:nvPr/>
          </p:nvGrpSpPr>
          <p:grpSpPr>
            <a:xfrm>
              <a:off x="5867400" y="3335452"/>
              <a:ext cx="6171002" cy="2133222"/>
              <a:chOff x="4436414" y="1551563"/>
              <a:chExt cx="7327378" cy="4327762"/>
            </a:xfrm>
          </p:grpSpPr>
          <p:sp>
            <p:nvSpPr>
              <p:cNvPr id="27" name="Rectangle: Diagonal Corners Rounded 26"/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Diagonal Corners Rounded 27"/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5977332" y="3561277"/>
              <a:ext cx="5765480" cy="1743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sự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trân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trọng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tự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hào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truyền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thống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lịch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sử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văn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hóa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đất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5972" y="521022"/>
            <a:ext cx="3075828" cy="258415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82" y="689323"/>
            <a:ext cx="5378874" cy="24158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82" y="3212063"/>
            <a:ext cx="5378874" cy="24158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Alternate Process 15"/>
          <p:cNvSpPr/>
          <p:nvPr/>
        </p:nvSpPr>
        <p:spPr>
          <a:xfrm>
            <a:off x="2889897" y="760358"/>
            <a:ext cx="6711302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exagon 18"/>
          <p:cNvSpPr/>
          <p:nvPr/>
        </p:nvSpPr>
        <p:spPr>
          <a:xfrm>
            <a:off x="740229" y="3149676"/>
            <a:ext cx="10531927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exagon 19"/>
          <p:cNvSpPr/>
          <p:nvPr/>
        </p:nvSpPr>
        <p:spPr>
          <a:xfrm>
            <a:off x="740229" y="4149269"/>
            <a:ext cx="10531926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54579" y="963874"/>
            <a:ext cx="5758307" cy="1569660"/>
          </a:xfrm>
          <a:custGeom>
            <a:avLst/>
            <a:gdLst>
              <a:gd name="connsiteX0" fmla="*/ 0 w 5758307"/>
              <a:gd name="connsiteY0" fmla="*/ 0 h 1569660"/>
              <a:gd name="connsiteX1" fmla="*/ 5758307 w 5758307"/>
              <a:gd name="connsiteY1" fmla="*/ 0 h 1569660"/>
              <a:gd name="connsiteX2" fmla="*/ 5758307 w 5758307"/>
              <a:gd name="connsiteY2" fmla="*/ 1569660 h 1569660"/>
              <a:gd name="connsiteX3" fmla="*/ 0 w 5758307"/>
              <a:gd name="connsiteY3" fmla="*/ 1569660 h 1569660"/>
              <a:gd name="connsiteX4" fmla="*/ 0 w 5758307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58307" h="1569660" fill="none" extrusionOk="0">
                <a:moveTo>
                  <a:pt x="0" y="0"/>
                </a:moveTo>
                <a:cubicBezTo>
                  <a:pt x="1036801" y="5222"/>
                  <a:pt x="4551752" y="24918"/>
                  <a:pt x="5758307" y="0"/>
                </a:cubicBezTo>
                <a:cubicBezTo>
                  <a:pt x="5855868" y="257633"/>
                  <a:pt x="5709916" y="890565"/>
                  <a:pt x="5758307" y="1569660"/>
                </a:cubicBezTo>
                <a:cubicBezTo>
                  <a:pt x="4989765" y="1404899"/>
                  <a:pt x="2853182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5758307" h="1569660" stroke="0" extrusionOk="0">
                <a:moveTo>
                  <a:pt x="0" y="0"/>
                </a:moveTo>
                <a:cubicBezTo>
                  <a:pt x="1026648" y="11849"/>
                  <a:pt x="4702552" y="-161459"/>
                  <a:pt x="5758307" y="0"/>
                </a:cubicBezTo>
                <a:cubicBezTo>
                  <a:pt x="5732419" y="662121"/>
                  <a:pt x="5827719" y="1402874"/>
                  <a:pt x="5758307" y="1569660"/>
                </a:cubicBezTo>
                <a:cubicBezTo>
                  <a:pt x="4381272" y="1423800"/>
                  <a:pt x="2079021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Mỗi chúng ta cần thể hiện tình yêu Tổ quốc bằng những hành động thiết thực, phù hợp</a:t>
            </a:r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54892" y="3540306"/>
            <a:ext cx="6070032" cy="1569660"/>
          </a:xfrm>
          <a:custGeom>
            <a:avLst/>
            <a:gdLst>
              <a:gd name="connsiteX0" fmla="*/ 0 w 6070032"/>
              <a:gd name="connsiteY0" fmla="*/ 0 h 1569660"/>
              <a:gd name="connsiteX1" fmla="*/ 6070032 w 6070032"/>
              <a:gd name="connsiteY1" fmla="*/ 0 h 1569660"/>
              <a:gd name="connsiteX2" fmla="*/ 6070032 w 6070032"/>
              <a:gd name="connsiteY2" fmla="*/ 1569660 h 1569660"/>
              <a:gd name="connsiteX3" fmla="*/ 0 w 6070032"/>
              <a:gd name="connsiteY3" fmla="*/ 1569660 h 1569660"/>
              <a:gd name="connsiteX4" fmla="*/ 0 w 6070032"/>
              <a:gd name="connsiteY4" fmla="*/ 0 h 1569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70032" h="1569660" fill="none" extrusionOk="0">
                <a:moveTo>
                  <a:pt x="0" y="0"/>
                </a:moveTo>
                <a:cubicBezTo>
                  <a:pt x="1934728" y="5222"/>
                  <a:pt x="4276254" y="24918"/>
                  <a:pt x="6070032" y="0"/>
                </a:cubicBezTo>
                <a:cubicBezTo>
                  <a:pt x="6167593" y="257633"/>
                  <a:pt x="6021641" y="890565"/>
                  <a:pt x="6070032" y="1569660"/>
                </a:cubicBezTo>
                <a:cubicBezTo>
                  <a:pt x="4742414" y="1404899"/>
                  <a:pt x="2859056" y="1687810"/>
                  <a:pt x="0" y="1569660"/>
                </a:cubicBezTo>
                <a:cubicBezTo>
                  <a:pt x="-74708" y="1232144"/>
                  <a:pt x="128259" y="683735"/>
                  <a:pt x="0" y="0"/>
                </a:cubicBezTo>
                <a:close/>
              </a:path>
              <a:path w="6070032" h="1569660" stroke="0" extrusionOk="0">
                <a:moveTo>
                  <a:pt x="0" y="0"/>
                </a:moveTo>
                <a:cubicBezTo>
                  <a:pt x="1286553" y="11849"/>
                  <a:pt x="4860028" y="-161459"/>
                  <a:pt x="6070032" y="0"/>
                </a:cubicBezTo>
                <a:cubicBezTo>
                  <a:pt x="6044144" y="662121"/>
                  <a:pt x="6139444" y="1402874"/>
                  <a:pt x="6070032" y="1569660"/>
                </a:cubicBezTo>
                <a:cubicBezTo>
                  <a:pt x="5322725" y="1423800"/>
                  <a:pt x="2164446" y="1491336"/>
                  <a:pt x="0" y="1569660"/>
                </a:cubicBezTo>
                <a:cubicBezTo>
                  <a:pt x="-36542" y="1287094"/>
                  <a:pt x="-117217" y="561160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prstClr val="black"/>
                </a:solidFill>
                <a:cs typeface="Arial" panose="020B0604020202020204" pitchFamily="34" charset="0"/>
              </a:rPr>
              <a:t>Y</a:t>
            </a:r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êu quý, bảo vệ thiên nhiên, trân trọng và tự hào về truyền thống lịch sử, văn hóa của đất nước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Freeform: Shape 34"/>
          <p:cNvSpPr/>
          <p:nvPr/>
        </p:nvSpPr>
        <p:spPr>
          <a:xfrm>
            <a:off x="4743237" y="257439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  <p:pic>
        <p:nvPicPr>
          <p:cNvPr id="20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04" y="158410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2090" y="1983362"/>
            <a:ext cx="89629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 smtClean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70C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111830" y="3411627"/>
          <a:ext cx="8341435" cy="269748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1346853"/>
                <a:gridCol w="3518040"/>
                <a:gridCol w="3476542"/>
              </a:tblGrid>
              <a:tr h="8894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 em đã làm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Việc em sẽ làm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80802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Bảo vệ môi trường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Học thật giỏi để sau này cống hiến cho đất nước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96988" y="486841"/>
            <a:ext cx="4911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3</a:t>
            </a:r>
            <a:r>
              <a:rPr lang="en-US" sz="6000" dirty="0" smtClean="0">
                <a:solidFill>
                  <a:srgbClr val="002060"/>
                </a:solidFill>
              </a:rPr>
              <a:t>. VẬN DỤNG</a:t>
            </a:r>
            <a:endParaRPr lang="en-US" sz="6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15455" y="425108"/>
            <a:ext cx="9276736" cy="6278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65371" y="1180925"/>
            <a:ext cx="62266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5371" y="2425561"/>
            <a:ext cx="6226629" cy="1176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sẻ cảm xúc của em khi nghe bài hát đó?</a:t>
            </a:r>
            <a:endParaRPr lang="en-US" sz="3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015690" y="969231"/>
            <a:ext cx="3578181" cy="1144074"/>
            <a:chOff x="3451538" y="450761"/>
            <a:chExt cx="5394102" cy="1144074"/>
          </a:xfrm>
        </p:grpSpPr>
        <p:sp>
          <p:nvSpPr>
            <p:cNvPr id="11" name="Round Diagonal Corner Rectangle 4"/>
            <p:cNvSpPr/>
            <p:nvPr/>
          </p:nvSpPr>
          <p:spPr>
            <a:xfrm>
              <a:off x="3451538" y="450761"/>
              <a:ext cx="5241702" cy="991674"/>
            </a:xfrm>
            <a:prstGeom prst="round2DiagRect">
              <a:avLst/>
            </a:prstGeom>
            <a:solidFill>
              <a:schemeClr val="bg1"/>
            </a:solidFill>
            <a:ln w="76200">
              <a:solidFill>
                <a:schemeClr val="accent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 Diagonal Corner Rectangle 7"/>
            <p:cNvSpPr/>
            <p:nvPr/>
          </p:nvSpPr>
          <p:spPr>
            <a:xfrm>
              <a:off x="3603938" y="603161"/>
              <a:ext cx="5241702" cy="991674"/>
            </a:xfrm>
            <a:prstGeom prst="round2DiagRect">
              <a:avLst/>
            </a:prstGeom>
            <a:noFill/>
            <a:ln w="76200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88671" y="1317336"/>
            <a:ext cx="10195074" cy="3429000"/>
            <a:chOff x="-1328670" y="870327"/>
            <a:chExt cx="10195074" cy="3429000"/>
          </a:xfrm>
        </p:grpSpPr>
        <p:sp>
          <p:nvSpPr>
            <p:cNvPr id="14" name="TextBox 13"/>
            <p:cNvSpPr txBox="1"/>
            <p:nvPr/>
          </p:nvSpPr>
          <p:spPr>
            <a:xfrm>
              <a:off x="1540085" y="2476855"/>
              <a:ext cx="732631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nl-NL" sz="32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 nhà t</a:t>
              </a:r>
              <a:r>
                <a:rPr lang="nl-NL" sz="32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ìm các câu ca dao, tục ngữ nói về tình yêu quê hương, đất nước.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28670" y="870327"/>
              <a:ext cx="4572000" cy="3429000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-900084" y="3229519"/>
            <a:ext cx="9496671" cy="3429000"/>
            <a:chOff x="-1216778" y="2554764"/>
            <a:chExt cx="9496671" cy="3429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16778" y="2554764"/>
              <a:ext cx="4572000" cy="34290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763182" y="3945550"/>
              <a:ext cx="65167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3200" b="1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cho tiết 2 của bài.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06" b="95027" l="48939" r="964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72"/>
          <a:stretch>
            <a:fillRect/>
          </a:stretch>
        </p:blipFill>
        <p:spPr>
          <a:xfrm>
            <a:off x="8705049" y="579531"/>
            <a:ext cx="3455576" cy="66289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24" y="514418"/>
            <a:ext cx="8075929" cy="550427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983" y="3171861"/>
            <a:ext cx="1003254" cy="15407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1769" y="1331626"/>
            <a:ext cx="5547841" cy="2517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4351" y="1835950"/>
            <a:ext cx="49112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2060"/>
                </a:solidFill>
              </a:rPr>
              <a:t>1. KHÁM PHÁ</a:t>
            </a:r>
            <a:endParaRPr lang="en-US" sz="6000" dirty="0">
              <a:solidFill>
                <a:srgbClr val="00206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68" y="1283551"/>
            <a:ext cx="2471384" cy="24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253613" y="3703302"/>
            <a:ext cx="90293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HIỂU VẺ ĐẸP ĐẤT NƯỚC, CON NGƯỜI VIỆT NAM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/>
          <p:cNvGrpSpPr/>
          <p:nvPr/>
        </p:nvGrpSpPr>
        <p:grpSpPr>
          <a:xfrm>
            <a:off x="2710543" y="-34571"/>
            <a:ext cx="7159919" cy="1034011"/>
            <a:chOff x="2087659" y="1263836"/>
            <a:chExt cx="5603135" cy="824427"/>
          </a:xfrm>
        </p:grpSpPr>
        <p:grpSp>
          <p:nvGrpSpPr>
            <p:cNvPr id="207" name="Google Shape;1438;p36"/>
            <p:cNvGrpSpPr/>
            <p:nvPr/>
          </p:nvGrpSpPr>
          <p:grpSpPr>
            <a:xfrm rot="1106445">
              <a:off x="2087659" y="1263836"/>
              <a:ext cx="767861" cy="824427"/>
              <a:chOff x="4434200" y="1349675"/>
              <a:chExt cx="1041975" cy="1084050"/>
            </a:xfrm>
          </p:grpSpPr>
          <p:sp>
            <p:nvSpPr>
              <p:cNvPr id="209" name="Google Shape;1439;p36"/>
              <p:cNvSpPr/>
              <p:nvPr/>
            </p:nvSpPr>
            <p:spPr>
              <a:xfrm>
                <a:off x="4471778" y="1410870"/>
                <a:ext cx="959868" cy="937842"/>
              </a:xfrm>
              <a:custGeom>
                <a:avLst/>
                <a:gdLst/>
                <a:ahLst/>
                <a:cxnLst/>
                <a:rect l="l" t="t" r="r" b="b"/>
                <a:pathLst>
                  <a:path w="45735" h="47287" extrusionOk="0">
                    <a:moveTo>
                      <a:pt x="22048" y="0"/>
                    </a:moveTo>
                    <a:cubicBezTo>
                      <a:pt x="21702" y="0"/>
                      <a:pt x="21364" y="53"/>
                      <a:pt x="21042" y="158"/>
                    </a:cubicBezTo>
                    <a:cubicBezTo>
                      <a:pt x="20996" y="173"/>
                      <a:pt x="20951" y="191"/>
                      <a:pt x="20905" y="208"/>
                    </a:cubicBezTo>
                    <a:cubicBezTo>
                      <a:pt x="20902" y="208"/>
                      <a:pt x="20898" y="212"/>
                      <a:pt x="20894" y="212"/>
                    </a:cubicBezTo>
                    <a:cubicBezTo>
                      <a:pt x="19621" y="695"/>
                      <a:pt x="18778" y="1908"/>
                      <a:pt x="18778" y="3274"/>
                    </a:cubicBezTo>
                    <a:cubicBezTo>
                      <a:pt x="18778" y="4116"/>
                      <a:pt x="19095" y="4885"/>
                      <a:pt x="19621" y="5463"/>
                    </a:cubicBezTo>
                    <a:cubicBezTo>
                      <a:pt x="19452" y="5978"/>
                      <a:pt x="19276" y="6521"/>
                      <a:pt x="19088" y="7093"/>
                    </a:cubicBezTo>
                    <a:cubicBezTo>
                      <a:pt x="17516" y="11942"/>
                      <a:pt x="15653" y="18048"/>
                      <a:pt x="14405" y="22181"/>
                    </a:cubicBezTo>
                    <a:lnTo>
                      <a:pt x="8490" y="12764"/>
                    </a:lnTo>
                    <a:cubicBezTo>
                      <a:pt x="8719" y="12316"/>
                      <a:pt x="8846" y="11812"/>
                      <a:pt x="8846" y="11290"/>
                    </a:cubicBezTo>
                    <a:cubicBezTo>
                      <a:pt x="8846" y="10923"/>
                      <a:pt x="8786" y="10567"/>
                      <a:pt x="8667" y="10228"/>
                    </a:cubicBezTo>
                    <a:cubicBezTo>
                      <a:pt x="8215" y="8906"/>
                      <a:pt x="6974" y="8017"/>
                      <a:pt x="5573" y="8017"/>
                    </a:cubicBezTo>
                    <a:cubicBezTo>
                      <a:pt x="5206" y="8017"/>
                      <a:pt x="4843" y="8081"/>
                      <a:pt x="4501" y="8200"/>
                    </a:cubicBezTo>
                    <a:cubicBezTo>
                      <a:pt x="3186" y="8655"/>
                      <a:pt x="2300" y="9897"/>
                      <a:pt x="2300" y="11290"/>
                    </a:cubicBezTo>
                    <a:cubicBezTo>
                      <a:pt x="2300" y="12165"/>
                      <a:pt x="2657" y="12976"/>
                      <a:pt x="3238" y="13572"/>
                    </a:cubicBezTo>
                    <a:cubicBezTo>
                      <a:pt x="1768" y="23148"/>
                      <a:pt x="92" y="39344"/>
                      <a:pt x="75" y="39506"/>
                    </a:cubicBezTo>
                    <a:cubicBezTo>
                      <a:pt x="1" y="40239"/>
                      <a:pt x="339" y="40952"/>
                      <a:pt x="956" y="41351"/>
                    </a:cubicBezTo>
                    <a:cubicBezTo>
                      <a:pt x="7809" y="45805"/>
                      <a:pt x="14965" y="47286"/>
                      <a:pt x="21459" y="47286"/>
                    </a:cubicBezTo>
                    <a:cubicBezTo>
                      <a:pt x="33828" y="47286"/>
                      <a:pt x="43784" y="41907"/>
                      <a:pt x="44631" y="41435"/>
                    </a:cubicBezTo>
                    <a:cubicBezTo>
                      <a:pt x="44846" y="41323"/>
                      <a:pt x="45040" y="41163"/>
                      <a:pt x="45202" y="40973"/>
                    </a:cubicBezTo>
                    <a:cubicBezTo>
                      <a:pt x="45573" y="40532"/>
                      <a:pt x="45735" y="39954"/>
                      <a:pt x="45640" y="39382"/>
                    </a:cubicBezTo>
                    <a:cubicBezTo>
                      <a:pt x="44031" y="29811"/>
                      <a:pt x="41266" y="17846"/>
                      <a:pt x="39880" y="12041"/>
                    </a:cubicBezTo>
                    <a:cubicBezTo>
                      <a:pt x="40342" y="11473"/>
                      <a:pt x="40613" y="10750"/>
                      <a:pt x="40613" y="9978"/>
                    </a:cubicBezTo>
                    <a:cubicBezTo>
                      <a:pt x="40613" y="9650"/>
                      <a:pt x="40564" y="9326"/>
                      <a:pt x="40469" y="9012"/>
                    </a:cubicBezTo>
                    <a:cubicBezTo>
                      <a:pt x="40042" y="7633"/>
                      <a:pt x="38787" y="6705"/>
                      <a:pt x="37341" y="6705"/>
                    </a:cubicBezTo>
                    <a:cubicBezTo>
                      <a:pt x="36604" y="6705"/>
                      <a:pt x="35877" y="6959"/>
                      <a:pt x="35326" y="7403"/>
                    </a:cubicBezTo>
                    <a:cubicBezTo>
                      <a:pt x="34526" y="8027"/>
                      <a:pt x="34071" y="8966"/>
                      <a:pt x="34071" y="9978"/>
                    </a:cubicBezTo>
                    <a:cubicBezTo>
                      <a:pt x="34071" y="10485"/>
                      <a:pt x="34184" y="10972"/>
                      <a:pt x="34399" y="11410"/>
                    </a:cubicBezTo>
                    <a:cubicBezTo>
                      <a:pt x="33197" y="14218"/>
                      <a:pt x="31797" y="17681"/>
                      <a:pt x="30661" y="20527"/>
                    </a:cubicBezTo>
                    <a:cubicBezTo>
                      <a:pt x="28650" y="14753"/>
                      <a:pt x="26121" y="8302"/>
                      <a:pt x="24813" y="5019"/>
                    </a:cubicBezTo>
                    <a:cubicBezTo>
                      <a:pt x="25137" y="4508"/>
                      <a:pt x="25321" y="3904"/>
                      <a:pt x="25321" y="3274"/>
                    </a:cubicBezTo>
                    <a:cubicBezTo>
                      <a:pt x="25321" y="2914"/>
                      <a:pt x="25264" y="2561"/>
                      <a:pt x="25152" y="2237"/>
                    </a:cubicBezTo>
                    <a:cubicBezTo>
                      <a:pt x="24703" y="899"/>
                      <a:pt x="23459" y="0"/>
                      <a:pt x="2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1440;p36"/>
              <p:cNvSpPr/>
              <p:nvPr/>
            </p:nvSpPr>
            <p:spPr>
              <a:xfrm>
                <a:off x="4434200" y="1397100"/>
                <a:ext cx="1041975" cy="1036575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41463" extrusionOk="0">
                    <a:moveTo>
                      <a:pt x="20206" y="0"/>
                    </a:moveTo>
                    <a:cubicBezTo>
                      <a:pt x="19821" y="1112"/>
                      <a:pt x="19388" y="2421"/>
                      <a:pt x="18929" y="3842"/>
                    </a:cubicBezTo>
                    <a:cubicBezTo>
                      <a:pt x="16577" y="11082"/>
                      <a:pt x="13562" y="21212"/>
                      <a:pt x="13085" y="22810"/>
                    </a:cubicBezTo>
                    <a:lnTo>
                      <a:pt x="13085" y="22813"/>
                    </a:lnTo>
                    <a:cubicBezTo>
                      <a:pt x="13039" y="22954"/>
                      <a:pt x="13022" y="23025"/>
                      <a:pt x="13022" y="23025"/>
                    </a:cubicBezTo>
                    <a:lnTo>
                      <a:pt x="3499" y="7869"/>
                    </a:lnTo>
                    <a:cubicBezTo>
                      <a:pt x="3390" y="8504"/>
                      <a:pt x="3280" y="9185"/>
                      <a:pt x="3167" y="9908"/>
                    </a:cubicBezTo>
                    <a:cubicBezTo>
                      <a:pt x="1682" y="19529"/>
                      <a:pt x="0" y="35849"/>
                      <a:pt x="0" y="35849"/>
                    </a:cubicBezTo>
                    <a:cubicBezTo>
                      <a:pt x="6479" y="40059"/>
                      <a:pt x="13270" y="41463"/>
                      <a:pt x="19445" y="41463"/>
                    </a:cubicBezTo>
                    <a:cubicBezTo>
                      <a:pt x="31601" y="41463"/>
                      <a:pt x="41370" y="36023"/>
                      <a:pt x="41675" y="35852"/>
                    </a:cubicBezTo>
                    <a:lnTo>
                      <a:pt x="41678" y="35849"/>
                    </a:lnTo>
                    <a:cubicBezTo>
                      <a:pt x="39544" y="23120"/>
                      <a:pt x="35266" y="5828"/>
                      <a:pt x="35266" y="5828"/>
                    </a:cubicBezTo>
                    <a:cubicBezTo>
                      <a:pt x="35178" y="6028"/>
                      <a:pt x="35083" y="6233"/>
                      <a:pt x="34991" y="6448"/>
                    </a:cubicBezTo>
                    <a:cubicBezTo>
                      <a:pt x="32738" y="11509"/>
                      <a:pt x="29161" y="20662"/>
                      <a:pt x="28554" y="22214"/>
                    </a:cubicBezTo>
                    <a:cubicBezTo>
                      <a:pt x="28502" y="22365"/>
                      <a:pt x="28466" y="22443"/>
                      <a:pt x="28466" y="22443"/>
                    </a:cubicBezTo>
                    <a:cubicBezTo>
                      <a:pt x="25941" y="14087"/>
                      <a:pt x="20206" y="0"/>
                      <a:pt x="20206" y="0"/>
                    </a:cubicBezTo>
                    <a:close/>
                  </a:path>
                </a:pathLst>
              </a:custGeom>
              <a:solidFill>
                <a:srgbClr val="FFAE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1441;p36"/>
              <p:cNvSpPr/>
              <p:nvPr/>
            </p:nvSpPr>
            <p:spPr>
              <a:xfrm>
                <a:off x="4974800" y="1581300"/>
                <a:ext cx="131225" cy="35882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4353" extrusionOk="0">
                    <a:moveTo>
                      <a:pt x="0" y="0"/>
                    </a:moveTo>
                    <a:cubicBezTo>
                      <a:pt x="2540" y="11082"/>
                      <a:pt x="5248" y="14352"/>
                      <a:pt x="5248" y="14352"/>
                    </a:cubicBezTo>
                    <a:cubicBezTo>
                      <a:pt x="3058" y="741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1442;p36"/>
              <p:cNvSpPr/>
              <p:nvPr/>
            </p:nvSpPr>
            <p:spPr>
              <a:xfrm>
                <a:off x="5337200" y="1787975"/>
                <a:ext cx="91875" cy="4685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8740" extrusionOk="0">
                    <a:moveTo>
                      <a:pt x="0" y="1"/>
                    </a:moveTo>
                    <a:cubicBezTo>
                      <a:pt x="804" y="10829"/>
                      <a:pt x="3675" y="18740"/>
                      <a:pt x="3675" y="18740"/>
                    </a:cubicBezTo>
                    <a:cubicBezTo>
                      <a:pt x="2208" y="584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1443;p36"/>
              <p:cNvSpPr/>
              <p:nvPr/>
            </p:nvSpPr>
            <p:spPr>
              <a:xfrm>
                <a:off x="4555600" y="1714975"/>
                <a:ext cx="164125" cy="243375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97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99" y="4233"/>
                      <a:pt x="6564" y="9735"/>
                      <a:pt x="6564" y="9735"/>
                    </a:cubicBezTo>
                    <a:cubicBezTo>
                      <a:pt x="3888" y="413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1444;p36"/>
              <p:cNvSpPr/>
              <p:nvPr/>
            </p:nvSpPr>
            <p:spPr>
              <a:xfrm>
                <a:off x="5148050" y="1578225"/>
                <a:ext cx="154850" cy="4061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6246" extrusionOk="0">
                    <a:moveTo>
                      <a:pt x="6085" y="0"/>
                    </a:moveTo>
                    <a:cubicBezTo>
                      <a:pt x="3831" y="5171"/>
                      <a:pt x="575" y="13494"/>
                      <a:pt x="0" y="14969"/>
                    </a:cubicBezTo>
                    <a:cubicBezTo>
                      <a:pt x="385" y="15843"/>
                      <a:pt x="847" y="16245"/>
                      <a:pt x="1171" y="16245"/>
                    </a:cubicBezTo>
                    <a:cubicBezTo>
                      <a:pt x="1302" y="16245"/>
                      <a:pt x="1411" y="16178"/>
                      <a:pt x="1482" y="16055"/>
                    </a:cubicBezTo>
                    <a:cubicBezTo>
                      <a:pt x="1789" y="15519"/>
                      <a:pt x="4342" y="6599"/>
                      <a:pt x="6194" y="56"/>
                    </a:cubicBezTo>
                    <a:cubicBezTo>
                      <a:pt x="6158" y="39"/>
                      <a:pt x="6120" y="22"/>
                      <a:pt x="6085" y="0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1445;p36"/>
              <p:cNvSpPr/>
              <p:nvPr/>
            </p:nvSpPr>
            <p:spPr>
              <a:xfrm>
                <a:off x="4761325" y="1493125"/>
                <a:ext cx="146125" cy="50605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20242" extrusionOk="0">
                    <a:moveTo>
                      <a:pt x="5844" y="1"/>
                    </a:moveTo>
                    <a:cubicBezTo>
                      <a:pt x="3492" y="7241"/>
                      <a:pt x="477" y="17371"/>
                      <a:pt x="0" y="18969"/>
                    </a:cubicBezTo>
                    <a:lnTo>
                      <a:pt x="0" y="18972"/>
                    </a:lnTo>
                    <a:cubicBezTo>
                      <a:pt x="508" y="19805"/>
                      <a:pt x="952" y="20242"/>
                      <a:pt x="1196" y="20242"/>
                    </a:cubicBezTo>
                    <a:cubicBezTo>
                      <a:pt x="1284" y="20242"/>
                      <a:pt x="1348" y="20182"/>
                      <a:pt x="1376" y="20069"/>
                    </a:cubicBezTo>
                    <a:cubicBezTo>
                      <a:pt x="1530" y="19438"/>
                      <a:pt x="4070" y="7989"/>
                      <a:pt x="5844" y="1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1446;p36"/>
              <p:cNvSpPr/>
              <p:nvPr/>
            </p:nvSpPr>
            <p:spPr>
              <a:xfrm>
                <a:off x="4434200" y="1644775"/>
                <a:ext cx="1041875" cy="788950"/>
              </a:xfrm>
              <a:custGeom>
                <a:avLst/>
                <a:gdLst/>
                <a:ahLst/>
                <a:cxnLst/>
                <a:rect l="l" t="t" r="r" b="b"/>
                <a:pathLst>
                  <a:path w="41675" h="31558" extrusionOk="0">
                    <a:moveTo>
                      <a:pt x="3167" y="1"/>
                    </a:moveTo>
                    <a:cubicBezTo>
                      <a:pt x="1682" y="9622"/>
                      <a:pt x="0" y="25942"/>
                      <a:pt x="0" y="25942"/>
                    </a:cubicBezTo>
                    <a:cubicBezTo>
                      <a:pt x="6479" y="30153"/>
                      <a:pt x="13269" y="31557"/>
                      <a:pt x="19440" y="31557"/>
                    </a:cubicBezTo>
                    <a:cubicBezTo>
                      <a:pt x="31598" y="31557"/>
                      <a:pt x="41372" y="26114"/>
                      <a:pt x="41675" y="25945"/>
                    </a:cubicBezTo>
                    <a:lnTo>
                      <a:pt x="41675" y="25945"/>
                    </a:lnTo>
                    <a:cubicBezTo>
                      <a:pt x="34547" y="28386"/>
                      <a:pt x="28085" y="29261"/>
                      <a:pt x="22583" y="29261"/>
                    </a:cubicBezTo>
                    <a:cubicBezTo>
                      <a:pt x="11057" y="29261"/>
                      <a:pt x="3770" y="25420"/>
                      <a:pt x="3548" y="24101"/>
                    </a:cubicBezTo>
                    <a:cubicBezTo>
                      <a:pt x="3323" y="22782"/>
                      <a:pt x="3217" y="8850"/>
                      <a:pt x="3167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1447;p36"/>
              <p:cNvSpPr/>
              <p:nvPr/>
            </p:nvSpPr>
            <p:spPr>
              <a:xfrm>
                <a:off x="4490075" y="1550075"/>
                <a:ext cx="656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25" extrusionOk="0">
                    <a:moveTo>
                      <a:pt x="1313" y="1"/>
                    </a:moveTo>
                    <a:cubicBezTo>
                      <a:pt x="1161" y="1"/>
                      <a:pt x="1017" y="29"/>
                      <a:pt x="883" y="75"/>
                    </a:cubicBezTo>
                    <a:cubicBezTo>
                      <a:pt x="368" y="251"/>
                      <a:pt x="1" y="738"/>
                      <a:pt x="1" y="1313"/>
                    </a:cubicBezTo>
                    <a:cubicBezTo>
                      <a:pt x="1" y="2036"/>
                      <a:pt x="587" y="2625"/>
                      <a:pt x="1313" y="2625"/>
                    </a:cubicBezTo>
                    <a:cubicBezTo>
                      <a:pt x="2037" y="2625"/>
                      <a:pt x="2625" y="2036"/>
                      <a:pt x="2625" y="1313"/>
                    </a:cubicBezTo>
                    <a:cubicBezTo>
                      <a:pt x="2625" y="1165"/>
                      <a:pt x="2600" y="1024"/>
                      <a:pt x="2555" y="894"/>
                    </a:cubicBezTo>
                    <a:cubicBezTo>
                      <a:pt x="2379" y="375"/>
                      <a:pt x="1888" y="1"/>
                      <a:pt x="1313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8" name="Google Shape;1448;p36"/>
              <p:cNvSpPr/>
              <p:nvPr/>
            </p:nvSpPr>
            <p:spPr>
              <a:xfrm>
                <a:off x="5284375" y="15172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1"/>
                    </a:moveTo>
                    <a:cubicBezTo>
                      <a:pt x="1002" y="1"/>
                      <a:pt x="723" y="106"/>
                      <a:pt x="501" y="283"/>
                    </a:cubicBezTo>
                    <a:cubicBezTo>
                      <a:pt x="194" y="523"/>
                      <a:pt x="0" y="894"/>
                      <a:pt x="0" y="1313"/>
                    </a:cubicBezTo>
                    <a:cubicBezTo>
                      <a:pt x="0" y="2036"/>
                      <a:pt x="585" y="2625"/>
                      <a:pt x="1309" y="2625"/>
                    </a:cubicBezTo>
                    <a:cubicBezTo>
                      <a:pt x="2032" y="2625"/>
                      <a:pt x="2621" y="2036"/>
                      <a:pt x="2621" y="1313"/>
                    </a:cubicBezTo>
                    <a:cubicBezTo>
                      <a:pt x="2621" y="1175"/>
                      <a:pt x="2603" y="1049"/>
                      <a:pt x="2564" y="925"/>
                    </a:cubicBezTo>
                    <a:cubicBezTo>
                      <a:pt x="2398" y="389"/>
                      <a:pt x="1897" y="1"/>
                      <a:pt x="1309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" name="Google Shape;1449;p36"/>
              <p:cNvSpPr/>
              <p:nvPr/>
            </p:nvSpPr>
            <p:spPr>
              <a:xfrm>
                <a:off x="4902050" y="13496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0"/>
                    </a:moveTo>
                    <a:cubicBezTo>
                      <a:pt x="1171" y="0"/>
                      <a:pt x="1037" y="22"/>
                      <a:pt x="910" y="60"/>
                    </a:cubicBezTo>
                    <a:cubicBezTo>
                      <a:pt x="907" y="64"/>
                      <a:pt x="900" y="64"/>
                      <a:pt x="892" y="71"/>
                    </a:cubicBezTo>
                    <a:cubicBezTo>
                      <a:pt x="374" y="243"/>
                      <a:pt x="0" y="734"/>
                      <a:pt x="0" y="1313"/>
                    </a:cubicBezTo>
                    <a:cubicBezTo>
                      <a:pt x="0" y="2035"/>
                      <a:pt x="586" y="2625"/>
                      <a:pt x="1309" y="2625"/>
                    </a:cubicBezTo>
                    <a:cubicBezTo>
                      <a:pt x="2035" y="2625"/>
                      <a:pt x="2621" y="2035"/>
                      <a:pt x="2621" y="1313"/>
                    </a:cubicBezTo>
                    <a:cubicBezTo>
                      <a:pt x="2621" y="1164"/>
                      <a:pt x="2600" y="1026"/>
                      <a:pt x="2554" y="896"/>
                    </a:cubicBezTo>
                    <a:cubicBezTo>
                      <a:pt x="2381" y="374"/>
                      <a:pt x="1890" y="0"/>
                      <a:pt x="1309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1450;p36"/>
              <p:cNvSpPr/>
              <p:nvPr/>
            </p:nvSpPr>
            <p:spPr>
              <a:xfrm>
                <a:off x="5284375" y="1524350"/>
                <a:ext cx="655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342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194" y="240"/>
                      <a:pt x="0" y="611"/>
                      <a:pt x="0" y="1030"/>
                    </a:cubicBezTo>
                    <a:cubicBezTo>
                      <a:pt x="0" y="1753"/>
                      <a:pt x="585" y="2342"/>
                      <a:pt x="1309" y="2342"/>
                    </a:cubicBezTo>
                    <a:cubicBezTo>
                      <a:pt x="2032" y="2342"/>
                      <a:pt x="2621" y="1753"/>
                      <a:pt x="2621" y="1030"/>
                    </a:cubicBezTo>
                    <a:cubicBezTo>
                      <a:pt x="2621" y="892"/>
                      <a:pt x="2603" y="766"/>
                      <a:pt x="2564" y="642"/>
                    </a:cubicBezTo>
                    <a:cubicBezTo>
                      <a:pt x="2497" y="621"/>
                      <a:pt x="2458" y="611"/>
                      <a:pt x="2458" y="611"/>
                    </a:cubicBezTo>
                    <a:cubicBezTo>
                      <a:pt x="2458" y="611"/>
                      <a:pt x="2420" y="1548"/>
                      <a:pt x="1460" y="1711"/>
                    </a:cubicBezTo>
                    <a:cubicBezTo>
                      <a:pt x="1418" y="1718"/>
                      <a:pt x="1376" y="1721"/>
                      <a:pt x="1337" y="1721"/>
                    </a:cubicBezTo>
                    <a:cubicBezTo>
                      <a:pt x="578" y="1721"/>
                      <a:pt x="71" y="551"/>
                      <a:pt x="50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1451;p36"/>
              <p:cNvSpPr/>
              <p:nvPr/>
            </p:nvSpPr>
            <p:spPr>
              <a:xfrm>
                <a:off x="4901950" y="1351425"/>
                <a:ext cx="656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5" extrusionOk="0">
                    <a:moveTo>
                      <a:pt x="896" y="1"/>
                    </a:moveTo>
                    <a:cubicBezTo>
                      <a:pt x="378" y="173"/>
                      <a:pt x="4" y="664"/>
                      <a:pt x="4" y="1243"/>
                    </a:cubicBezTo>
                    <a:cubicBezTo>
                      <a:pt x="4" y="1965"/>
                      <a:pt x="590" y="2555"/>
                      <a:pt x="1313" y="2555"/>
                    </a:cubicBezTo>
                    <a:cubicBezTo>
                      <a:pt x="2039" y="2555"/>
                      <a:pt x="2625" y="1965"/>
                      <a:pt x="2625" y="1243"/>
                    </a:cubicBezTo>
                    <a:cubicBezTo>
                      <a:pt x="2625" y="1094"/>
                      <a:pt x="2604" y="956"/>
                      <a:pt x="2558" y="826"/>
                    </a:cubicBezTo>
                    <a:lnTo>
                      <a:pt x="2555" y="823"/>
                    </a:lnTo>
                    <a:cubicBezTo>
                      <a:pt x="2555" y="823"/>
                      <a:pt x="2512" y="1764"/>
                      <a:pt x="1552" y="1923"/>
                    </a:cubicBezTo>
                    <a:cubicBezTo>
                      <a:pt x="1510" y="1930"/>
                      <a:pt x="1471" y="1933"/>
                      <a:pt x="1433" y="1933"/>
                    </a:cubicBezTo>
                    <a:cubicBezTo>
                      <a:pt x="544" y="1933"/>
                      <a:pt x="1" y="328"/>
                      <a:pt x="89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1452;p36"/>
              <p:cNvSpPr/>
              <p:nvPr/>
            </p:nvSpPr>
            <p:spPr>
              <a:xfrm>
                <a:off x="4517750" y="1556425"/>
                <a:ext cx="293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039" extrusionOk="0">
                    <a:moveTo>
                      <a:pt x="385" y="0"/>
                    </a:moveTo>
                    <a:cubicBezTo>
                      <a:pt x="345" y="0"/>
                      <a:pt x="307" y="16"/>
                      <a:pt x="274" y="50"/>
                    </a:cubicBezTo>
                    <a:cubicBezTo>
                      <a:pt x="1" y="336"/>
                      <a:pt x="374" y="1039"/>
                      <a:pt x="746" y="1039"/>
                    </a:cubicBezTo>
                    <a:cubicBezTo>
                      <a:pt x="773" y="1039"/>
                      <a:pt x="800" y="1035"/>
                      <a:pt x="827" y="1027"/>
                    </a:cubicBezTo>
                    <a:cubicBezTo>
                      <a:pt x="1173" y="924"/>
                      <a:pt x="699" y="0"/>
                      <a:pt x="38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1453;p36"/>
              <p:cNvSpPr/>
              <p:nvPr/>
            </p:nvSpPr>
            <p:spPr>
              <a:xfrm>
                <a:off x="4930325" y="1356500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6" y="0"/>
                    </a:moveTo>
                    <a:cubicBezTo>
                      <a:pt x="345" y="0"/>
                      <a:pt x="306" y="16"/>
                      <a:pt x="273" y="52"/>
                    </a:cubicBezTo>
                    <a:cubicBezTo>
                      <a:pt x="0" y="334"/>
                      <a:pt x="374" y="1037"/>
                      <a:pt x="746" y="1037"/>
                    </a:cubicBezTo>
                    <a:cubicBezTo>
                      <a:pt x="773" y="1037"/>
                      <a:pt x="800" y="1033"/>
                      <a:pt x="827" y="1025"/>
                    </a:cubicBezTo>
                    <a:cubicBezTo>
                      <a:pt x="1173" y="922"/>
                      <a:pt x="700" y="0"/>
                      <a:pt x="386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1454;p36"/>
              <p:cNvSpPr/>
              <p:nvPr/>
            </p:nvSpPr>
            <p:spPr>
              <a:xfrm>
                <a:off x="5304525" y="1523775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4" y="0"/>
                    </a:moveTo>
                    <a:cubicBezTo>
                      <a:pt x="343" y="0"/>
                      <a:pt x="304" y="16"/>
                      <a:pt x="270" y="51"/>
                    </a:cubicBezTo>
                    <a:cubicBezTo>
                      <a:pt x="0" y="334"/>
                      <a:pt x="374" y="1036"/>
                      <a:pt x="743" y="1036"/>
                    </a:cubicBezTo>
                    <a:cubicBezTo>
                      <a:pt x="770" y="1036"/>
                      <a:pt x="797" y="1033"/>
                      <a:pt x="824" y="1025"/>
                    </a:cubicBezTo>
                    <a:cubicBezTo>
                      <a:pt x="1173" y="922"/>
                      <a:pt x="700" y="0"/>
                      <a:pt x="384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1455;p36"/>
              <p:cNvSpPr/>
              <p:nvPr/>
            </p:nvSpPr>
            <p:spPr>
              <a:xfrm>
                <a:off x="4490075" y="1551950"/>
                <a:ext cx="656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0" extrusionOk="0">
                    <a:moveTo>
                      <a:pt x="883" y="0"/>
                    </a:moveTo>
                    <a:cubicBezTo>
                      <a:pt x="368" y="176"/>
                      <a:pt x="1" y="663"/>
                      <a:pt x="1" y="1238"/>
                    </a:cubicBezTo>
                    <a:cubicBezTo>
                      <a:pt x="1" y="1961"/>
                      <a:pt x="587" y="2550"/>
                      <a:pt x="1313" y="2550"/>
                    </a:cubicBezTo>
                    <a:cubicBezTo>
                      <a:pt x="2037" y="2550"/>
                      <a:pt x="2625" y="1961"/>
                      <a:pt x="2625" y="1238"/>
                    </a:cubicBezTo>
                    <a:cubicBezTo>
                      <a:pt x="2625" y="1090"/>
                      <a:pt x="2600" y="949"/>
                      <a:pt x="2555" y="819"/>
                    </a:cubicBezTo>
                    <a:cubicBezTo>
                      <a:pt x="2555" y="819"/>
                      <a:pt x="2516" y="1757"/>
                      <a:pt x="1553" y="1919"/>
                    </a:cubicBezTo>
                    <a:cubicBezTo>
                      <a:pt x="1514" y="1926"/>
                      <a:pt x="1472" y="1926"/>
                      <a:pt x="1433" y="1926"/>
                    </a:cubicBezTo>
                    <a:cubicBezTo>
                      <a:pt x="551" y="1926"/>
                      <a:pt x="5" y="342"/>
                      <a:pt x="8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1456;p36"/>
              <p:cNvSpPr/>
              <p:nvPr/>
            </p:nvSpPr>
            <p:spPr>
              <a:xfrm>
                <a:off x="4565400" y="2028525"/>
                <a:ext cx="10442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7971" extrusionOk="0">
                    <a:moveTo>
                      <a:pt x="2074" y="1"/>
                    </a:moveTo>
                    <a:cubicBezTo>
                      <a:pt x="1933" y="4"/>
                      <a:pt x="1799" y="28"/>
                      <a:pt x="1669" y="82"/>
                    </a:cubicBezTo>
                    <a:cubicBezTo>
                      <a:pt x="1648" y="89"/>
                      <a:pt x="1630" y="95"/>
                      <a:pt x="1609" y="110"/>
                    </a:cubicBezTo>
                    <a:cubicBezTo>
                      <a:pt x="684" y="522"/>
                      <a:pt x="0" y="2102"/>
                      <a:pt x="0" y="3986"/>
                    </a:cubicBezTo>
                    <a:cubicBezTo>
                      <a:pt x="0" y="6187"/>
                      <a:pt x="935" y="7971"/>
                      <a:pt x="2088" y="7971"/>
                    </a:cubicBezTo>
                    <a:cubicBezTo>
                      <a:pt x="2910" y="7971"/>
                      <a:pt x="3626" y="7061"/>
                      <a:pt x="3964" y="5739"/>
                    </a:cubicBezTo>
                    <a:cubicBezTo>
                      <a:pt x="3989" y="5636"/>
                      <a:pt x="4014" y="5534"/>
                      <a:pt x="4035" y="5425"/>
                    </a:cubicBezTo>
                    <a:cubicBezTo>
                      <a:pt x="4039" y="5415"/>
                      <a:pt x="4042" y="5400"/>
                      <a:pt x="4042" y="5389"/>
                    </a:cubicBezTo>
                    <a:cubicBezTo>
                      <a:pt x="4046" y="5379"/>
                      <a:pt x="4046" y="5368"/>
                      <a:pt x="4049" y="5355"/>
                    </a:cubicBezTo>
                    <a:cubicBezTo>
                      <a:pt x="4130" y="4931"/>
                      <a:pt x="4176" y="4466"/>
                      <a:pt x="4176" y="3986"/>
                    </a:cubicBezTo>
                    <a:cubicBezTo>
                      <a:pt x="4176" y="1785"/>
                      <a:pt x="3242" y="1"/>
                      <a:pt x="2088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1457;p36"/>
              <p:cNvSpPr/>
              <p:nvPr/>
            </p:nvSpPr>
            <p:spPr>
              <a:xfrm>
                <a:off x="5226350" y="2006025"/>
                <a:ext cx="1044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7966" extrusionOk="0">
                    <a:moveTo>
                      <a:pt x="2089" y="1"/>
                    </a:moveTo>
                    <a:cubicBezTo>
                      <a:pt x="1785" y="1"/>
                      <a:pt x="1496" y="124"/>
                      <a:pt x="1231" y="350"/>
                    </a:cubicBezTo>
                    <a:cubicBezTo>
                      <a:pt x="508" y="974"/>
                      <a:pt x="0" y="2368"/>
                      <a:pt x="0" y="3983"/>
                    </a:cubicBezTo>
                    <a:cubicBezTo>
                      <a:pt x="0" y="6183"/>
                      <a:pt x="935" y="7965"/>
                      <a:pt x="2089" y="7965"/>
                    </a:cubicBezTo>
                    <a:cubicBezTo>
                      <a:pt x="3009" y="7965"/>
                      <a:pt x="3788" y="6836"/>
                      <a:pt x="4067" y="5260"/>
                    </a:cubicBezTo>
                    <a:cubicBezTo>
                      <a:pt x="4138" y="4858"/>
                      <a:pt x="4176" y="4431"/>
                      <a:pt x="4176" y="3983"/>
                    </a:cubicBezTo>
                    <a:cubicBezTo>
                      <a:pt x="4176" y="1786"/>
                      <a:pt x="3245" y="1"/>
                      <a:pt x="2089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1458;p36"/>
              <p:cNvSpPr/>
              <p:nvPr/>
            </p:nvSpPr>
            <p:spPr>
              <a:xfrm>
                <a:off x="4902050" y="2069875"/>
                <a:ext cx="104500" cy="19920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968" extrusionOk="0">
                    <a:moveTo>
                      <a:pt x="2088" y="1"/>
                    </a:moveTo>
                    <a:cubicBezTo>
                      <a:pt x="2077" y="1"/>
                      <a:pt x="2067" y="1"/>
                      <a:pt x="2056" y="4"/>
                    </a:cubicBezTo>
                    <a:cubicBezTo>
                      <a:pt x="917" y="32"/>
                      <a:pt x="0" y="1803"/>
                      <a:pt x="0" y="3982"/>
                    </a:cubicBezTo>
                    <a:cubicBezTo>
                      <a:pt x="0" y="6183"/>
                      <a:pt x="935" y="7968"/>
                      <a:pt x="2088" y="7968"/>
                    </a:cubicBezTo>
                    <a:cubicBezTo>
                      <a:pt x="2995" y="7968"/>
                      <a:pt x="3764" y="6871"/>
                      <a:pt x="4056" y="5337"/>
                    </a:cubicBezTo>
                    <a:cubicBezTo>
                      <a:pt x="4133" y="4914"/>
                      <a:pt x="4180" y="4459"/>
                      <a:pt x="4180" y="3982"/>
                    </a:cubicBezTo>
                    <a:cubicBezTo>
                      <a:pt x="4180" y="1782"/>
                      <a:pt x="3241" y="1"/>
                      <a:pt x="2088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1459;p36"/>
              <p:cNvSpPr/>
              <p:nvPr/>
            </p:nvSpPr>
            <p:spPr>
              <a:xfrm>
                <a:off x="5264600" y="2042525"/>
                <a:ext cx="502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7" extrusionOk="0">
                    <a:moveTo>
                      <a:pt x="1063" y="1"/>
                    </a:moveTo>
                    <a:cubicBezTo>
                      <a:pt x="1034" y="1"/>
                      <a:pt x="1010" y="9"/>
                      <a:pt x="982" y="19"/>
                    </a:cubicBezTo>
                    <a:cubicBezTo>
                      <a:pt x="1" y="403"/>
                      <a:pt x="608" y="3736"/>
                      <a:pt x="1306" y="3736"/>
                    </a:cubicBezTo>
                    <a:cubicBezTo>
                      <a:pt x="1313" y="3736"/>
                      <a:pt x="1320" y="3736"/>
                      <a:pt x="1327" y="3733"/>
                    </a:cubicBezTo>
                    <a:cubicBezTo>
                      <a:pt x="2008" y="3665"/>
                      <a:pt x="1750" y="1"/>
                      <a:pt x="1063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1460;p36"/>
              <p:cNvSpPr/>
              <p:nvPr/>
            </p:nvSpPr>
            <p:spPr>
              <a:xfrm>
                <a:off x="5226350" y="2014775"/>
                <a:ext cx="101675" cy="1904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7616" extrusionOk="0">
                    <a:moveTo>
                      <a:pt x="1231" y="0"/>
                    </a:moveTo>
                    <a:lnTo>
                      <a:pt x="1231" y="0"/>
                    </a:lnTo>
                    <a:cubicBezTo>
                      <a:pt x="508" y="624"/>
                      <a:pt x="0" y="2018"/>
                      <a:pt x="0" y="3633"/>
                    </a:cubicBezTo>
                    <a:cubicBezTo>
                      <a:pt x="0" y="5833"/>
                      <a:pt x="935" y="7615"/>
                      <a:pt x="2089" y="7615"/>
                    </a:cubicBezTo>
                    <a:cubicBezTo>
                      <a:pt x="3009" y="7615"/>
                      <a:pt x="3788" y="6486"/>
                      <a:pt x="4067" y="4910"/>
                    </a:cubicBezTo>
                    <a:lnTo>
                      <a:pt x="4067" y="4910"/>
                    </a:lnTo>
                    <a:cubicBezTo>
                      <a:pt x="4032" y="4934"/>
                      <a:pt x="4014" y="4966"/>
                      <a:pt x="4007" y="5012"/>
                    </a:cubicBezTo>
                    <a:cubicBezTo>
                      <a:pt x="3919" y="5735"/>
                      <a:pt x="3326" y="6603"/>
                      <a:pt x="2593" y="6603"/>
                    </a:cubicBezTo>
                    <a:cubicBezTo>
                      <a:pt x="2268" y="6603"/>
                      <a:pt x="1916" y="6434"/>
                      <a:pt x="1566" y="6010"/>
                    </a:cubicBezTo>
                    <a:cubicBezTo>
                      <a:pt x="625" y="4864"/>
                      <a:pt x="191" y="1192"/>
                      <a:pt x="123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1461;p36"/>
              <p:cNvSpPr/>
              <p:nvPr/>
            </p:nvSpPr>
            <p:spPr>
              <a:xfrm>
                <a:off x="4902050" y="2069950"/>
                <a:ext cx="10142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7965" extrusionOk="0">
                    <a:moveTo>
                      <a:pt x="2056" y="1"/>
                    </a:moveTo>
                    <a:cubicBezTo>
                      <a:pt x="917" y="29"/>
                      <a:pt x="0" y="1800"/>
                      <a:pt x="0" y="3979"/>
                    </a:cubicBezTo>
                    <a:cubicBezTo>
                      <a:pt x="0" y="6180"/>
                      <a:pt x="935" y="7965"/>
                      <a:pt x="2088" y="7965"/>
                    </a:cubicBezTo>
                    <a:cubicBezTo>
                      <a:pt x="2995" y="7965"/>
                      <a:pt x="3764" y="6868"/>
                      <a:pt x="4056" y="5334"/>
                    </a:cubicBezTo>
                    <a:lnTo>
                      <a:pt x="4056" y="5334"/>
                    </a:lnTo>
                    <a:cubicBezTo>
                      <a:pt x="4032" y="5355"/>
                      <a:pt x="4017" y="5387"/>
                      <a:pt x="4011" y="5422"/>
                    </a:cubicBezTo>
                    <a:cubicBezTo>
                      <a:pt x="3926" y="6149"/>
                      <a:pt x="3334" y="7012"/>
                      <a:pt x="2596" y="7012"/>
                    </a:cubicBezTo>
                    <a:cubicBezTo>
                      <a:pt x="2271" y="7012"/>
                      <a:pt x="1919" y="6847"/>
                      <a:pt x="1573" y="6424"/>
                    </a:cubicBezTo>
                    <a:cubicBezTo>
                      <a:pt x="438" y="5044"/>
                      <a:pt x="42" y="33"/>
                      <a:pt x="2046" y="33"/>
                    </a:cubicBezTo>
                    <a:lnTo>
                      <a:pt x="2060" y="33"/>
                    </a:lnTo>
                    <a:cubicBezTo>
                      <a:pt x="2060" y="33"/>
                      <a:pt x="2060" y="22"/>
                      <a:pt x="20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1462;p36"/>
              <p:cNvSpPr/>
              <p:nvPr/>
            </p:nvSpPr>
            <p:spPr>
              <a:xfrm>
                <a:off x="4604550" y="2065825"/>
                <a:ext cx="5020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3" extrusionOk="0">
                    <a:moveTo>
                      <a:pt x="1058" y="0"/>
                    </a:moveTo>
                    <a:cubicBezTo>
                      <a:pt x="1034" y="0"/>
                      <a:pt x="1005" y="3"/>
                      <a:pt x="981" y="14"/>
                    </a:cubicBezTo>
                    <a:cubicBezTo>
                      <a:pt x="0" y="399"/>
                      <a:pt x="606" y="3732"/>
                      <a:pt x="1301" y="3732"/>
                    </a:cubicBezTo>
                    <a:lnTo>
                      <a:pt x="1326" y="3732"/>
                    </a:lnTo>
                    <a:cubicBezTo>
                      <a:pt x="2007" y="3661"/>
                      <a:pt x="1749" y="0"/>
                      <a:pt x="1058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1463;p36"/>
              <p:cNvSpPr/>
              <p:nvPr/>
            </p:nvSpPr>
            <p:spPr>
              <a:xfrm>
                <a:off x="4565400" y="2031250"/>
                <a:ext cx="9912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862" extrusionOk="0">
                    <a:moveTo>
                      <a:pt x="1609" y="1"/>
                    </a:moveTo>
                    <a:cubicBezTo>
                      <a:pt x="684" y="413"/>
                      <a:pt x="0" y="1993"/>
                      <a:pt x="0" y="3877"/>
                    </a:cubicBezTo>
                    <a:cubicBezTo>
                      <a:pt x="0" y="6078"/>
                      <a:pt x="935" y="7862"/>
                      <a:pt x="2088" y="7862"/>
                    </a:cubicBezTo>
                    <a:cubicBezTo>
                      <a:pt x="2910" y="7862"/>
                      <a:pt x="3626" y="6952"/>
                      <a:pt x="3964" y="5630"/>
                    </a:cubicBezTo>
                    <a:lnTo>
                      <a:pt x="3964" y="5630"/>
                    </a:lnTo>
                    <a:cubicBezTo>
                      <a:pt x="3764" y="6258"/>
                      <a:pt x="3245" y="6872"/>
                      <a:pt x="2624" y="6872"/>
                    </a:cubicBezTo>
                    <a:cubicBezTo>
                      <a:pt x="2304" y="6872"/>
                      <a:pt x="1951" y="6706"/>
                      <a:pt x="1601" y="6282"/>
                    </a:cubicBezTo>
                    <a:cubicBezTo>
                      <a:pt x="568" y="5023"/>
                      <a:pt x="149" y="730"/>
                      <a:pt x="1609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1464;p36"/>
              <p:cNvSpPr/>
              <p:nvPr/>
            </p:nvSpPr>
            <p:spPr>
              <a:xfrm>
                <a:off x="4940400" y="2108050"/>
                <a:ext cx="501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3737" extrusionOk="0">
                    <a:moveTo>
                      <a:pt x="1062" y="1"/>
                    </a:moveTo>
                    <a:cubicBezTo>
                      <a:pt x="1038" y="1"/>
                      <a:pt x="1009" y="7"/>
                      <a:pt x="984" y="18"/>
                    </a:cubicBezTo>
                    <a:cubicBezTo>
                      <a:pt x="1" y="399"/>
                      <a:pt x="607" y="3736"/>
                      <a:pt x="1305" y="3736"/>
                    </a:cubicBezTo>
                    <a:cubicBezTo>
                      <a:pt x="1313" y="3736"/>
                      <a:pt x="1320" y="3736"/>
                      <a:pt x="1326" y="3732"/>
                    </a:cubicBezTo>
                    <a:cubicBezTo>
                      <a:pt x="2007" y="3662"/>
                      <a:pt x="1753" y="1"/>
                      <a:pt x="1062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1219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2874954" y="1485803"/>
              <a:ext cx="4815840" cy="597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1219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26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Vẻ</a:t>
              </a:r>
              <a:r>
                <a:rPr kumimoji="0" lang="en-US" sz="42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26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đẹp</a:t>
              </a:r>
              <a:r>
                <a:rPr kumimoji="0" lang="en-US" sz="42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26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đất</a:t>
              </a:r>
              <a:r>
                <a:rPr kumimoji="0" lang="en-US" sz="42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26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nước</a:t>
              </a:r>
              <a:r>
                <a:rPr kumimoji="0" lang="en-US" sz="42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26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Việt</a:t>
              </a:r>
              <a:r>
                <a:rPr kumimoji="0" lang="en-US" sz="42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Nam</a:t>
              </a:r>
              <a:endPara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528" y="1108596"/>
            <a:ext cx="3023112" cy="2641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582" y="1091601"/>
            <a:ext cx="3418567" cy="26754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3"/>
          <a:srcRect t="6615" r="-3" b="-3"/>
          <a:stretch>
            <a:fillRect/>
          </a:stretch>
        </p:blipFill>
        <p:spPr>
          <a:xfrm>
            <a:off x="8467367" y="1037893"/>
            <a:ext cx="3467348" cy="2712350"/>
          </a:xfrm>
          <a:prstGeom prst="rect">
            <a:avLst/>
          </a:prstGeom>
        </p:spPr>
      </p:pic>
      <p:pic>
        <p:nvPicPr>
          <p:cNvPr id="40" name="Picture 39" descr="A group of people walking on a path by a tree&#10;&#10;Description automatically generated with low confidence"/>
          <p:cNvPicPr>
            <a:picLocks noChangeAspect="1"/>
          </p:cNvPicPr>
          <p:nvPr/>
        </p:nvPicPr>
        <p:blipFill rotWithShape="1">
          <a:blip r:embed="rId4"/>
          <a:srcRect l="10444" r="14240" b="-2"/>
          <a:stretch>
            <a:fillRect/>
          </a:stretch>
        </p:blipFill>
        <p:spPr>
          <a:xfrm>
            <a:off x="7642139" y="4239152"/>
            <a:ext cx="2048359" cy="222678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5"/>
          <a:srcRect l="12312" r="15886" b="-4"/>
          <a:stretch>
            <a:fillRect/>
          </a:stretch>
        </p:blipFill>
        <p:spPr>
          <a:xfrm>
            <a:off x="9946169" y="4262811"/>
            <a:ext cx="2053923" cy="2228761"/>
          </a:xfrm>
          <a:prstGeom prst="rect">
            <a:avLst/>
          </a:prstGeom>
        </p:spPr>
      </p:pic>
      <p:pic>
        <p:nvPicPr>
          <p:cNvPr id="42" name="Picture 41" descr="Diagram&#10;&#10;Description automatically generated with medium confidence"/>
          <p:cNvPicPr>
            <a:picLocks noChangeAspect="1"/>
          </p:cNvPicPr>
          <p:nvPr/>
        </p:nvPicPr>
        <p:blipFill rotWithShape="1">
          <a:blip r:embed="rId6"/>
          <a:srcRect t="2742" b="506"/>
          <a:stretch>
            <a:fillRect/>
          </a:stretch>
        </p:blipFill>
        <p:spPr>
          <a:xfrm>
            <a:off x="663676" y="3942880"/>
            <a:ext cx="3330285" cy="2819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1023;p13"/>
          <p:cNvGrpSpPr/>
          <p:nvPr/>
        </p:nvGrpSpPr>
        <p:grpSpPr>
          <a:xfrm>
            <a:off x="447631" y="2244690"/>
            <a:ext cx="4484624" cy="2528919"/>
            <a:chOff x="5876916" y="975793"/>
            <a:chExt cx="4684259" cy="2641495"/>
          </a:xfrm>
        </p:grpSpPr>
        <p:grpSp>
          <p:nvGrpSpPr>
            <p:cNvPr id="87" name="Google Shape;1024;p1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89" name="Google Shape;1025;p13" descr="2"/>
              <p:cNvPicPr preferRelativeResize="0"/>
              <p:nvPr/>
            </p:nvPicPr>
            <p:blipFill rotWithShape="1">
              <a:blip r:embed="rId1"/>
              <a:srcRect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1026;p13" descr="1"/>
              <p:cNvPicPr preferRelativeResize="0"/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1027;p13" descr="3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8" name="Google Shape;1028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4</a:t>
              </a:r>
              <a:endParaRPr dirty="0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489829" y="2581108"/>
            <a:ext cx="4927600" cy="1611584"/>
            <a:chOff x="8839157" y="2348309"/>
            <a:chExt cx="8275896" cy="1977500"/>
          </a:xfrm>
        </p:grpSpPr>
        <p:sp>
          <p:nvSpPr>
            <p:cNvPr id="103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5102"/>
                <a:gd name="adj2" fmla="val 4338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3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839157" y="2503069"/>
              <a:ext cx="8259927" cy="1472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00"/>
              <a:r>
                <a:rPr lang="nl-NL" sz="36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cảm nhận gì về những hình ảnh đó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793606" y="1096494"/>
            <a:ext cx="5711108" cy="1294906"/>
            <a:chOff x="8731328" y="2931953"/>
            <a:chExt cx="8587536" cy="2583742"/>
          </a:xfrm>
        </p:grpSpPr>
        <p:sp>
          <p:nvSpPr>
            <p:cNvPr id="107" name="Speech Bubble: Rectangle with Corners Rounded 6"/>
            <p:cNvSpPr/>
            <p:nvPr/>
          </p:nvSpPr>
          <p:spPr>
            <a:xfrm flipH="1">
              <a:off x="8839152" y="2931953"/>
              <a:ext cx="8275896" cy="2583742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3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731328" y="3115039"/>
              <a:ext cx="8587536" cy="2395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00"/>
              <a:r>
                <a:rPr lang="nl-NL" sz="36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hình ảnh trên có nội dung gì?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92933" y="531457"/>
            <a:ext cx="7460867" cy="5550456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hình ảnh trên thể hiện vẻ đẹp của thiên nhiên và truyền thống vă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hóa của Việt Nam.</a:t>
            </a:r>
            <a:endParaRPr lang="en-US" sz="4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vẻ đẹp đó khiến chúng ta thêm yêu mến, tự hào về quê hương, đất nư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ớ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Việt Nam.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roup 205"/>
          <p:cNvGrpSpPr/>
          <p:nvPr/>
        </p:nvGrpSpPr>
        <p:grpSpPr>
          <a:xfrm>
            <a:off x="2710542" y="-34571"/>
            <a:ext cx="8630967" cy="1034011"/>
            <a:chOff x="2087659" y="1263836"/>
            <a:chExt cx="6108001" cy="824427"/>
          </a:xfrm>
        </p:grpSpPr>
        <p:grpSp>
          <p:nvGrpSpPr>
            <p:cNvPr id="207" name="Google Shape;1438;p36"/>
            <p:cNvGrpSpPr/>
            <p:nvPr/>
          </p:nvGrpSpPr>
          <p:grpSpPr>
            <a:xfrm rot="1106445">
              <a:off x="2087659" y="1263836"/>
              <a:ext cx="767861" cy="824427"/>
              <a:chOff x="4434200" y="1349675"/>
              <a:chExt cx="1041975" cy="1084050"/>
            </a:xfrm>
          </p:grpSpPr>
          <p:sp>
            <p:nvSpPr>
              <p:cNvPr id="209" name="Google Shape;1439;p36"/>
              <p:cNvSpPr/>
              <p:nvPr/>
            </p:nvSpPr>
            <p:spPr>
              <a:xfrm>
                <a:off x="4471778" y="1410870"/>
                <a:ext cx="959868" cy="937842"/>
              </a:xfrm>
              <a:custGeom>
                <a:avLst/>
                <a:gdLst/>
                <a:ahLst/>
                <a:cxnLst/>
                <a:rect l="l" t="t" r="r" b="b"/>
                <a:pathLst>
                  <a:path w="45735" h="47287" extrusionOk="0">
                    <a:moveTo>
                      <a:pt x="22048" y="0"/>
                    </a:moveTo>
                    <a:cubicBezTo>
                      <a:pt x="21702" y="0"/>
                      <a:pt x="21364" y="53"/>
                      <a:pt x="21042" y="158"/>
                    </a:cubicBezTo>
                    <a:cubicBezTo>
                      <a:pt x="20996" y="173"/>
                      <a:pt x="20951" y="191"/>
                      <a:pt x="20905" y="208"/>
                    </a:cubicBezTo>
                    <a:cubicBezTo>
                      <a:pt x="20902" y="208"/>
                      <a:pt x="20898" y="212"/>
                      <a:pt x="20894" y="212"/>
                    </a:cubicBezTo>
                    <a:cubicBezTo>
                      <a:pt x="19621" y="695"/>
                      <a:pt x="18778" y="1908"/>
                      <a:pt x="18778" y="3274"/>
                    </a:cubicBezTo>
                    <a:cubicBezTo>
                      <a:pt x="18778" y="4116"/>
                      <a:pt x="19095" y="4885"/>
                      <a:pt x="19621" y="5463"/>
                    </a:cubicBezTo>
                    <a:cubicBezTo>
                      <a:pt x="19452" y="5978"/>
                      <a:pt x="19276" y="6521"/>
                      <a:pt x="19088" y="7093"/>
                    </a:cubicBezTo>
                    <a:cubicBezTo>
                      <a:pt x="17516" y="11942"/>
                      <a:pt x="15653" y="18048"/>
                      <a:pt x="14405" y="22181"/>
                    </a:cubicBezTo>
                    <a:lnTo>
                      <a:pt x="8490" y="12764"/>
                    </a:lnTo>
                    <a:cubicBezTo>
                      <a:pt x="8719" y="12316"/>
                      <a:pt x="8846" y="11812"/>
                      <a:pt x="8846" y="11290"/>
                    </a:cubicBezTo>
                    <a:cubicBezTo>
                      <a:pt x="8846" y="10923"/>
                      <a:pt x="8786" y="10567"/>
                      <a:pt x="8667" y="10228"/>
                    </a:cubicBezTo>
                    <a:cubicBezTo>
                      <a:pt x="8215" y="8906"/>
                      <a:pt x="6974" y="8017"/>
                      <a:pt x="5573" y="8017"/>
                    </a:cubicBezTo>
                    <a:cubicBezTo>
                      <a:pt x="5206" y="8017"/>
                      <a:pt x="4843" y="8081"/>
                      <a:pt x="4501" y="8200"/>
                    </a:cubicBezTo>
                    <a:cubicBezTo>
                      <a:pt x="3186" y="8655"/>
                      <a:pt x="2300" y="9897"/>
                      <a:pt x="2300" y="11290"/>
                    </a:cubicBezTo>
                    <a:cubicBezTo>
                      <a:pt x="2300" y="12165"/>
                      <a:pt x="2657" y="12976"/>
                      <a:pt x="3238" y="13572"/>
                    </a:cubicBezTo>
                    <a:cubicBezTo>
                      <a:pt x="1768" y="23148"/>
                      <a:pt x="92" y="39344"/>
                      <a:pt x="75" y="39506"/>
                    </a:cubicBezTo>
                    <a:cubicBezTo>
                      <a:pt x="1" y="40239"/>
                      <a:pt x="339" y="40952"/>
                      <a:pt x="956" y="41351"/>
                    </a:cubicBezTo>
                    <a:cubicBezTo>
                      <a:pt x="7809" y="45805"/>
                      <a:pt x="14965" y="47286"/>
                      <a:pt x="21459" y="47286"/>
                    </a:cubicBezTo>
                    <a:cubicBezTo>
                      <a:pt x="33828" y="47286"/>
                      <a:pt x="43784" y="41907"/>
                      <a:pt x="44631" y="41435"/>
                    </a:cubicBezTo>
                    <a:cubicBezTo>
                      <a:pt x="44846" y="41323"/>
                      <a:pt x="45040" y="41163"/>
                      <a:pt x="45202" y="40973"/>
                    </a:cubicBezTo>
                    <a:cubicBezTo>
                      <a:pt x="45573" y="40532"/>
                      <a:pt x="45735" y="39954"/>
                      <a:pt x="45640" y="39382"/>
                    </a:cubicBezTo>
                    <a:cubicBezTo>
                      <a:pt x="44031" y="29811"/>
                      <a:pt x="41266" y="17846"/>
                      <a:pt x="39880" y="12041"/>
                    </a:cubicBezTo>
                    <a:cubicBezTo>
                      <a:pt x="40342" y="11473"/>
                      <a:pt x="40613" y="10750"/>
                      <a:pt x="40613" y="9978"/>
                    </a:cubicBezTo>
                    <a:cubicBezTo>
                      <a:pt x="40613" y="9650"/>
                      <a:pt x="40564" y="9326"/>
                      <a:pt x="40469" y="9012"/>
                    </a:cubicBezTo>
                    <a:cubicBezTo>
                      <a:pt x="40042" y="7633"/>
                      <a:pt x="38787" y="6705"/>
                      <a:pt x="37341" y="6705"/>
                    </a:cubicBezTo>
                    <a:cubicBezTo>
                      <a:pt x="36604" y="6705"/>
                      <a:pt x="35877" y="6959"/>
                      <a:pt x="35326" y="7403"/>
                    </a:cubicBezTo>
                    <a:cubicBezTo>
                      <a:pt x="34526" y="8027"/>
                      <a:pt x="34071" y="8966"/>
                      <a:pt x="34071" y="9978"/>
                    </a:cubicBezTo>
                    <a:cubicBezTo>
                      <a:pt x="34071" y="10485"/>
                      <a:pt x="34184" y="10972"/>
                      <a:pt x="34399" y="11410"/>
                    </a:cubicBezTo>
                    <a:cubicBezTo>
                      <a:pt x="33197" y="14218"/>
                      <a:pt x="31797" y="17681"/>
                      <a:pt x="30661" y="20527"/>
                    </a:cubicBezTo>
                    <a:cubicBezTo>
                      <a:pt x="28650" y="14753"/>
                      <a:pt x="26121" y="8302"/>
                      <a:pt x="24813" y="5019"/>
                    </a:cubicBezTo>
                    <a:cubicBezTo>
                      <a:pt x="25137" y="4508"/>
                      <a:pt x="25321" y="3904"/>
                      <a:pt x="25321" y="3274"/>
                    </a:cubicBezTo>
                    <a:cubicBezTo>
                      <a:pt x="25321" y="2914"/>
                      <a:pt x="25264" y="2561"/>
                      <a:pt x="25152" y="2237"/>
                    </a:cubicBezTo>
                    <a:cubicBezTo>
                      <a:pt x="24703" y="899"/>
                      <a:pt x="23459" y="0"/>
                      <a:pt x="2204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8575" dist="9525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0" name="Google Shape;1440;p36"/>
              <p:cNvSpPr/>
              <p:nvPr/>
            </p:nvSpPr>
            <p:spPr>
              <a:xfrm>
                <a:off x="4434200" y="1397100"/>
                <a:ext cx="1041975" cy="1036575"/>
              </a:xfrm>
              <a:custGeom>
                <a:avLst/>
                <a:gdLst/>
                <a:ahLst/>
                <a:cxnLst/>
                <a:rect l="l" t="t" r="r" b="b"/>
                <a:pathLst>
                  <a:path w="41679" h="41463" extrusionOk="0">
                    <a:moveTo>
                      <a:pt x="20206" y="0"/>
                    </a:moveTo>
                    <a:cubicBezTo>
                      <a:pt x="19821" y="1112"/>
                      <a:pt x="19388" y="2421"/>
                      <a:pt x="18929" y="3842"/>
                    </a:cubicBezTo>
                    <a:cubicBezTo>
                      <a:pt x="16577" y="11082"/>
                      <a:pt x="13562" y="21212"/>
                      <a:pt x="13085" y="22810"/>
                    </a:cubicBezTo>
                    <a:lnTo>
                      <a:pt x="13085" y="22813"/>
                    </a:lnTo>
                    <a:cubicBezTo>
                      <a:pt x="13039" y="22954"/>
                      <a:pt x="13022" y="23025"/>
                      <a:pt x="13022" y="23025"/>
                    </a:cubicBezTo>
                    <a:lnTo>
                      <a:pt x="3499" y="7869"/>
                    </a:lnTo>
                    <a:cubicBezTo>
                      <a:pt x="3390" y="8504"/>
                      <a:pt x="3280" y="9185"/>
                      <a:pt x="3167" y="9908"/>
                    </a:cubicBezTo>
                    <a:cubicBezTo>
                      <a:pt x="1682" y="19529"/>
                      <a:pt x="0" y="35849"/>
                      <a:pt x="0" y="35849"/>
                    </a:cubicBezTo>
                    <a:cubicBezTo>
                      <a:pt x="6479" y="40059"/>
                      <a:pt x="13270" y="41463"/>
                      <a:pt x="19445" y="41463"/>
                    </a:cubicBezTo>
                    <a:cubicBezTo>
                      <a:pt x="31601" y="41463"/>
                      <a:pt x="41370" y="36023"/>
                      <a:pt x="41675" y="35852"/>
                    </a:cubicBezTo>
                    <a:lnTo>
                      <a:pt x="41678" y="35849"/>
                    </a:lnTo>
                    <a:cubicBezTo>
                      <a:pt x="39544" y="23120"/>
                      <a:pt x="35266" y="5828"/>
                      <a:pt x="35266" y="5828"/>
                    </a:cubicBezTo>
                    <a:cubicBezTo>
                      <a:pt x="35178" y="6028"/>
                      <a:pt x="35083" y="6233"/>
                      <a:pt x="34991" y="6448"/>
                    </a:cubicBezTo>
                    <a:cubicBezTo>
                      <a:pt x="32738" y="11509"/>
                      <a:pt x="29161" y="20662"/>
                      <a:pt x="28554" y="22214"/>
                    </a:cubicBezTo>
                    <a:cubicBezTo>
                      <a:pt x="28502" y="22365"/>
                      <a:pt x="28466" y="22443"/>
                      <a:pt x="28466" y="22443"/>
                    </a:cubicBezTo>
                    <a:cubicBezTo>
                      <a:pt x="25941" y="14087"/>
                      <a:pt x="20206" y="0"/>
                      <a:pt x="20206" y="0"/>
                    </a:cubicBezTo>
                    <a:close/>
                  </a:path>
                </a:pathLst>
              </a:custGeom>
              <a:solidFill>
                <a:srgbClr val="FFAE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1" name="Google Shape;1441;p36"/>
              <p:cNvSpPr/>
              <p:nvPr/>
            </p:nvSpPr>
            <p:spPr>
              <a:xfrm>
                <a:off x="4974800" y="1581300"/>
                <a:ext cx="131225" cy="35882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14353" extrusionOk="0">
                    <a:moveTo>
                      <a:pt x="0" y="0"/>
                    </a:moveTo>
                    <a:cubicBezTo>
                      <a:pt x="2540" y="11082"/>
                      <a:pt x="5248" y="14352"/>
                      <a:pt x="5248" y="14352"/>
                    </a:cubicBezTo>
                    <a:cubicBezTo>
                      <a:pt x="3058" y="7415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2" name="Google Shape;1442;p36"/>
              <p:cNvSpPr/>
              <p:nvPr/>
            </p:nvSpPr>
            <p:spPr>
              <a:xfrm>
                <a:off x="5337200" y="1787975"/>
                <a:ext cx="91875" cy="468500"/>
              </a:xfrm>
              <a:custGeom>
                <a:avLst/>
                <a:gdLst/>
                <a:ahLst/>
                <a:cxnLst/>
                <a:rect l="l" t="t" r="r" b="b"/>
                <a:pathLst>
                  <a:path w="3675" h="18740" extrusionOk="0">
                    <a:moveTo>
                      <a:pt x="0" y="1"/>
                    </a:moveTo>
                    <a:cubicBezTo>
                      <a:pt x="804" y="10829"/>
                      <a:pt x="3675" y="18740"/>
                      <a:pt x="3675" y="18740"/>
                    </a:cubicBezTo>
                    <a:cubicBezTo>
                      <a:pt x="2208" y="584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3" name="Google Shape;1443;p36"/>
              <p:cNvSpPr/>
              <p:nvPr/>
            </p:nvSpPr>
            <p:spPr>
              <a:xfrm>
                <a:off x="4555600" y="1714975"/>
                <a:ext cx="164125" cy="243375"/>
              </a:xfrm>
              <a:custGeom>
                <a:avLst/>
                <a:gdLst/>
                <a:ahLst/>
                <a:cxnLst/>
                <a:rect l="l" t="t" r="r" b="b"/>
                <a:pathLst>
                  <a:path w="6565" h="973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099" y="4233"/>
                      <a:pt x="6564" y="9735"/>
                      <a:pt x="6564" y="9735"/>
                    </a:cubicBezTo>
                    <a:cubicBezTo>
                      <a:pt x="3888" y="4138"/>
                      <a:pt x="1" y="1"/>
                      <a:pt x="0" y="0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4" name="Google Shape;1444;p36"/>
              <p:cNvSpPr/>
              <p:nvPr/>
            </p:nvSpPr>
            <p:spPr>
              <a:xfrm>
                <a:off x="5148050" y="1578225"/>
                <a:ext cx="154850" cy="4061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16246" extrusionOk="0">
                    <a:moveTo>
                      <a:pt x="6085" y="0"/>
                    </a:moveTo>
                    <a:cubicBezTo>
                      <a:pt x="3831" y="5171"/>
                      <a:pt x="575" y="13494"/>
                      <a:pt x="0" y="14969"/>
                    </a:cubicBezTo>
                    <a:cubicBezTo>
                      <a:pt x="385" y="15843"/>
                      <a:pt x="847" y="16245"/>
                      <a:pt x="1171" y="16245"/>
                    </a:cubicBezTo>
                    <a:cubicBezTo>
                      <a:pt x="1302" y="16245"/>
                      <a:pt x="1411" y="16178"/>
                      <a:pt x="1482" y="16055"/>
                    </a:cubicBezTo>
                    <a:cubicBezTo>
                      <a:pt x="1789" y="15519"/>
                      <a:pt x="4342" y="6599"/>
                      <a:pt x="6194" y="56"/>
                    </a:cubicBezTo>
                    <a:cubicBezTo>
                      <a:pt x="6158" y="39"/>
                      <a:pt x="6120" y="22"/>
                      <a:pt x="6085" y="0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5" name="Google Shape;1445;p36"/>
              <p:cNvSpPr/>
              <p:nvPr/>
            </p:nvSpPr>
            <p:spPr>
              <a:xfrm>
                <a:off x="4761325" y="1493125"/>
                <a:ext cx="146125" cy="506050"/>
              </a:xfrm>
              <a:custGeom>
                <a:avLst/>
                <a:gdLst/>
                <a:ahLst/>
                <a:cxnLst/>
                <a:rect l="l" t="t" r="r" b="b"/>
                <a:pathLst>
                  <a:path w="5845" h="20242" extrusionOk="0">
                    <a:moveTo>
                      <a:pt x="5844" y="1"/>
                    </a:moveTo>
                    <a:cubicBezTo>
                      <a:pt x="3492" y="7241"/>
                      <a:pt x="477" y="17371"/>
                      <a:pt x="0" y="18969"/>
                    </a:cubicBezTo>
                    <a:lnTo>
                      <a:pt x="0" y="18972"/>
                    </a:lnTo>
                    <a:cubicBezTo>
                      <a:pt x="508" y="19805"/>
                      <a:pt x="952" y="20242"/>
                      <a:pt x="1196" y="20242"/>
                    </a:cubicBezTo>
                    <a:cubicBezTo>
                      <a:pt x="1284" y="20242"/>
                      <a:pt x="1348" y="20182"/>
                      <a:pt x="1376" y="20069"/>
                    </a:cubicBezTo>
                    <a:cubicBezTo>
                      <a:pt x="1530" y="19438"/>
                      <a:pt x="4070" y="7989"/>
                      <a:pt x="5844" y="1"/>
                    </a:cubicBezTo>
                    <a:close/>
                  </a:path>
                </a:pathLst>
              </a:custGeom>
              <a:solidFill>
                <a:srgbClr val="FFA50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6" name="Google Shape;1446;p36"/>
              <p:cNvSpPr/>
              <p:nvPr/>
            </p:nvSpPr>
            <p:spPr>
              <a:xfrm>
                <a:off x="4434200" y="1644775"/>
                <a:ext cx="1041875" cy="788950"/>
              </a:xfrm>
              <a:custGeom>
                <a:avLst/>
                <a:gdLst/>
                <a:ahLst/>
                <a:cxnLst/>
                <a:rect l="l" t="t" r="r" b="b"/>
                <a:pathLst>
                  <a:path w="41675" h="31558" extrusionOk="0">
                    <a:moveTo>
                      <a:pt x="3167" y="1"/>
                    </a:moveTo>
                    <a:cubicBezTo>
                      <a:pt x="1682" y="9622"/>
                      <a:pt x="0" y="25942"/>
                      <a:pt x="0" y="25942"/>
                    </a:cubicBezTo>
                    <a:cubicBezTo>
                      <a:pt x="6479" y="30153"/>
                      <a:pt x="13269" y="31557"/>
                      <a:pt x="19440" y="31557"/>
                    </a:cubicBezTo>
                    <a:cubicBezTo>
                      <a:pt x="31598" y="31557"/>
                      <a:pt x="41372" y="26114"/>
                      <a:pt x="41675" y="25945"/>
                    </a:cubicBezTo>
                    <a:lnTo>
                      <a:pt x="41675" y="25945"/>
                    </a:lnTo>
                    <a:cubicBezTo>
                      <a:pt x="34547" y="28386"/>
                      <a:pt x="28085" y="29261"/>
                      <a:pt x="22583" y="29261"/>
                    </a:cubicBezTo>
                    <a:cubicBezTo>
                      <a:pt x="11057" y="29261"/>
                      <a:pt x="3770" y="25420"/>
                      <a:pt x="3548" y="24101"/>
                    </a:cubicBezTo>
                    <a:cubicBezTo>
                      <a:pt x="3323" y="22782"/>
                      <a:pt x="3217" y="8850"/>
                      <a:pt x="3167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7" name="Google Shape;1447;p36"/>
              <p:cNvSpPr/>
              <p:nvPr/>
            </p:nvSpPr>
            <p:spPr>
              <a:xfrm>
                <a:off x="4490075" y="1550075"/>
                <a:ext cx="656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625" extrusionOk="0">
                    <a:moveTo>
                      <a:pt x="1313" y="1"/>
                    </a:moveTo>
                    <a:cubicBezTo>
                      <a:pt x="1161" y="1"/>
                      <a:pt x="1017" y="29"/>
                      <a:pt x="883" y="75"/>
                    </a:cubicBezTo>
                    <a:cubicBezTo>
                      <a:pt x="368" y="251"/>
                      <a:pt x="1" y="738"/>
                      <a:pt x="1" y="1313"/>
                    </a:cubicBezTo>
                    <a:cubicBezTo>
                      <a:pt x="1" y="2036"/>
                      <a:pt x="587" y="2625"/>
                      <a:pt x="1313" y="2625"/>
                    </a:cubicBezTo>
                    <a:cubicBezTo>
                      <a:pt x="2037" y="2625"/>
                      <a:pt x="2625" y="2036"/>
                      <a:pt x="2625" y="1313"/>
                    </a:cubicBezTo>
                    <a:cubicBezTo>
                      <a:pt x="2625" y="1165"/>
                      <a:pt x="2600" y="1024"/>
                      <a:pt x="2555" y="894"/>
                    </a:cubicBezTo>
                    <a:cubicBezTo>
                      <a:pt x="2379" y="375"/>
                      <a:pt x="1888" y="1"/>
                      <a:pt x="1313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8" name="Google Shape;1448;p36"/>
              <p:cNvSpPr/>
              <p:nvPr/>
            </p:nvSpPr>
            <p:spPr>
              <a:xfrm>
                <a:off x="5284375" y="15172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1"/>
                    </a:moveTo>
                    <a:cubicBezTo>
                      <a:pt x="1002" y="1"/>
                      <a:pt x="723" y="106"/>
                      <a:pt x="501" y="283"/>
                    </a:cubicBezTo>
                    <a:cubicBezTo>
                      <a:pt x="194" y="523"/>
                      <a:pt x="0" y="894"/>
                      <a:pt x="0" y="1313"/>
                    </a:cubicBezTo>
                    <a:cubicBezTo>
                      <a:pt x="0" y="2036"/>
                      <a:pt x="585" y="2625"/>
                      <a:pt x="1309" y="2625"/>
                    </a:cubicBezTo>
                    <a:cubicBezTo>
                      <a:pt x="2032" y="2625"/>
                      <a:pt x="2621" y="2036"/>
                      <a:pt x="2621" y="1313"/>
                    </a:cubicBezTo>
                    <a:cubicBezTo>
                      <a:pt x="2621" y="1175"/>
                      <a:pt x="2603" y="1049"/>
                      <a:pt x="2564" y="925"/>
                    </a:cubicBezTo>
                    <a:cubicBezTo>
                      <a:pt x="2398" y="389"/>
                      <a:pt x="1897" y="1"/>
                      <a:pt x="1309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19" name="Google Shape;1449;p36"/>
              <p:cNvSpPr/>
              <p:nvPr/>
            </p:nvSpPr>
            <p:spPr>
              <a:xfrm>
                <a:off x="4902050" y="1349675"/>
                <a:ext cx="65525" cy="6562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625" extrusionOk="0">
                    <a:moveTo>
                      <a:pt x="1309" y="0"/>
                    </a:moveTo>
                    <a:cubicBezTo>
                      <a:pt x="1171" y="0"/>
                      <a:pt x="1037" y="22"/>
                      <a:pt x="910" y="60"/>
                    </a:cubicBezTo>
                    <a:cubicBezTo>
                      <a:pt x="907" y="64"/>
                      <a:pt x="900" y="64"/>
                      <a:pt x="892" y="71"/>
                    </a:cubicBezTo>
                    <a:cubicBezTo>
                      <a:pt x="374" y="243"/>
                      <a:pt x="0" y="734"/>
                      <a:pt x="0" y="1313"/>
                    </a:cubicBezTo>
                    <a:cubicBezTo>
                      <a:pt x="0" y="2035"/>
                      <a:pt x="586" y="2625"/>
                      <a:pt x="1309" y="2625"/>
                    </a:cubicBezTo>
                    <a:cubicBezTo>
                      <a:pt x="2035" y="2625"/>
                      <a:pt x="2621" y="2035"/>
                      <a:pt x="2621" y="1313"/>
                    </a:cubicBezTo>
                    <a:cubicBezTo>
                      <a:pt x="2621" y="1164"/>
                      <a:pt x="2600" y="1026"/>
                      <a:pt x="2554" y="896"/>
                    </a:cubicBezTo>
                    <a:cubicBezTo>
                      <a:pt x="2381" y="374"/>
                      <a:pt x="1890" y="0"/>
                      <a:pt x="1309" y="0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0" name="Google Shape;1450;p36"/>
              <p:cNvSpPr/>
              <p:nvPr/>
            </p:nvSpPr>
            <p:spPr>
              <a:xfrm>
                <a:off x="5284375" y="1524350"/>
                <a:ext cx="65525" cy="58550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2342" extrusionOk="0">
                    <a:moveTo>
                      <a:pt x="501" y="0"/>
                    </a:moveTo>
                    <a:lnTo>
                      <a:pt x="501" y="0"/>
                    </a:lnTo>
                    <a:cubicBezTo>
                      <a:pt x="194" y="240"/>
                      <a:pt x="0" y="611"/>
                      <a:pt x="0" y="1030"/>
                    </a:cubicBezTo>
                    <a:cubicBezTo>
                      <a:pt x="0" y="1753"/>
                      <a:pt x="585" y="2342"/>
                      <a:pt x="1309" y="2342"/>
                    </a:cubicBezTo>
                    <a:cubicBezTo>
                      <a:pt x="2032" y="2342"/>
                      <a:pt x="2621" y="1753"/>
                      <a:pt x="2621" y="1030"/>
                    </a:cubicBezTo>
                    <a:cubicBezTo>
                      <a:pt x="2621" y="892"/>
                      <a:pt x="2603" y="766"/>
                      <a:pt x="2564" y="642"/>
                    </a:cubicBezTo>
                    <a:cubicBezTo>
                      <a:pt x="2497" y="621"/>
                      <a:pt x="2458" y="611"/>
                      <a:pt x="2458" y="611"/>
                    </a:cubicBezTo>
                    <a:cubicBezTo>
                      <a:pt x="2458" y="611"/>
                      <a:pt x="2420" y="1548"/>
                      <a:pt x="1460" y="1711"/>
                    </a:cubicBezTo>
                    <a:cubicBezTo>
                      <a:pt x="1418" y="1718"/>
                      <a:pt x="1376" y="1721"/>
                      <a:pt x="1337" y="1721"/>
                    </a:cubicBezTo>
                    <a:cubicBezTo>
                      <a:pt x="578" y="1721"/>
                      <a:pt x="71" y="551"/>
                      <a:pt x="50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1" name="Google Shape;1451;p36"/>
              <p:cNvSpPr/>
              <p:nvPr/>
            </p:nvSpPr>
            <p:spPr>
              <a:xfrm>
                <a:off x="4901950" y="1351425"/>
                <a:ext cx="65625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5" extrusionOk="0">
                    <a:moveTo>
                      <a:pt x="896" y="1"/>
                    </a:moveTo>
                    <a:cubicBezTo>
                      <a:pt x="378" y="173"/>
                      <a:pt x="4" y="664"/>
                      <a:pt x="4" y="1243"/>
                    </a:cubicBezTo>
                    <a:cubicBezTo>
                      <a:pt x="4" y="1965"/>
                      <a:pt x="590" y="2555"/>
                      <a:pt x="1313" y="2555"/>
                    </a:cubicBezTo>
                    <a:cubicBezTo>
                      <a:pt x="2039" y="2555"/>
                      <a:pt x="2625" y="1965"/>
                      <a:pt x="2625" y="1243"/>
                    </a:cubicBezTo>
                    <a:cubicBezTo>
                      <a:pt x="2625" y="1094"/>
                      <a:pt x="2604" y="956"/>
                      <a:pt x="2558" y="826"/>
                    </a:cubicBezTo>
                    <a:lnTo>
                      <a:pt x="2555" y="823"/>
                    </a:lnTo>
                    <a:cubicBezTo>
                      <a:pt x="2555" y="823"/>
                      <a:pt x="2512" y="1764"/>
                      <a:pt x="1552" y="1923"/>
                    </a:cubicBezTo>
                    <a:cubicBezTo>
                      <a:pt x="1510" y="1930"/>
                      <a:pt x="1471" y="1933"/>
                      <a:pt x="1433" y="1933"/>
                    </a:cubicBezTo>
                    <a:cubicBezTo>
                      <a:pt x="544" y="1933"/>
                      <a:pt x="1" y="328"/>
                      <a:pt x="89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2" name="Google Shape;1452;p36"/>
              <p:cNvSpPr/>
              <p:nvPr/>
            </p:nvSpPr>
            <p:spPr>
              <a:xfrm>
                <a:off x="4517750" y="1556425"/>
                <a:ext cx="2935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039" extrusionOk="0">
                    <a:moveTo>
                      <a:pt x="385" y="0"/>
                    </a:moveTo>
                    <a:cubicBezTo>
                      <a:pt x="345" y="0"/>
                      <a:pt x="307" y="16"/>
                      <a:pt x="274" y="50"/>
                    </a:cubicBezTo>
                    <a:cubicBezTo>
                      <a:pt x="1" y="336"/>
                      <a:pt x="374" y="1039"/>
                      <a:pt x="746" y="1039"/>
                    </a:cubicBezTo>
                    <a:cubicBezTo>
                      <a:pt x="773" y="1039"/>
                      <a:pt x="800" y="1035"/>
                      <a:pt x="827" y="1027"/>
                    </a:cubicBezTo>
                    <a:cubicBezTo>
                      <a:pt x="1173" y="924"/>
                      <a:pt x="699" y="0"/>
                      <a:pt x="385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3" name="Google Shape;1453;p36"/>
              <p:cNvSpPr/>
              <p:nvPr/>
            </p:nvSpPr>
            <p:spPr>
              <a:xfrm>
                <a:off x="4930325" y="1356500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6" y="0"/>
                    </a:moveTo>
                    <a:cubicBezTo>
                      <a:pt x="345" y="0"/>
                      <a:pt x="306" y="16"/>
                      <a:pt x="273" y="52"/>
                    </a:cubicBezTo>
                    <a:cubicBezTo>
                      <a:pt x="0" y="334"/>
                      <a:pt x="374" y="1037"/>
                      <a:pt x="746" y="1037"/>
                    </a:cubicBezTo>
                    <a:cubicBezTo>
                      <a:pt x="773" y="1037"/>
                      <a:pt x="800" y="1033"/>
                      <a:pt x="827" y="1025"/>
                    </a:cubicBezTo>
                    <a:cubicBezTo>
                      <a:pt x="1173" y="922"/>
                      <a:pt x="700" y="0"/>
                      <a:pt x="386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4" name="Google Shape;1454;p36"/>
              <p:cNvSpPr/>
              <p:nvPr/>
            </p:nvSpPr>
            <p:spPr>
              <a:xfrm>
                <a:off x="5304525" y="1523775"/>
                <a:ext cx="2932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037" extrusionOk="0">
                    <a:moveTo>
                      <a:pt x="384" y="0"/>
                    </a:moveTo>
                    <a:cubicBezTo>
                      <a:pt x="343" y="0"/>
                      <a:pt x="304" y="16"/>
                      <a:pt x="270" y="51"/>
                    </a:cubicBezTo>
                    <a:cubicBezTo>
                      <a:pt x="0" y="334"/>
                      <a:pt x="374" y="1036"/>
                      <a:pt x="743" y="1036"/>
                    </a:cubicBezTo>
                    <a:cubicBezTo>
                      <a:pt x="770" y="1036"/>
                      <a:pt x="797" y="1033"/>
                      <a:pt x="824" y="1025"/>
                    </a:cubicBezTo>
                    <a:cubicBezTo>
                      <a:pt x="1173" y="922"/>
                      <a:pt x="700" y="0"/>
                      <a:pt x="384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5" name="Google Shape;1455;p36"/>
              <p:cNvSpPr/>
              <p:nvPr/>
            </p:nvSpPr>
            <p:spPr>
              <a:xfrm>
                <a:off x="4490075" y="1551950"/>
                <a:ext cx="65625" cy="63750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2550" extrusionOk="0">
                    <a:moveTo>
                      <a:pt x="883" y="0"/>
                    </a:moveTo>
                    <a:cubicBezTo>
                      <a:pt x="368" y="176"/>
                      <a:pt x="1" y="663"/>
                      <a:pt x="1" y="1238"/>
                    </a:cubicBezTo>
                    <a:cubicBezTo>
                      <a:pt x="1" y="1961"/>
                      <a:pt x="587" y="2550"/>
                      <a:pt x="1313" y="2550"/>
                    </a:cubicBezTo>
                    <a:cubicBezTo>
                      <a:pt x="2037" y="2550"/>
                      <a:pt x="2625" y="1961"/>
                      <a:pt x="2625" y="1238"/>
                    </a:cubicBezTo>
                    <a:cubicBezTo>
                      <a:pt x="2625" y="1090"/>
                      <a:pt x="2600" y="949"/>
                      <a:pt x="2555" y="819"/>
                    </a:cubicBezTo>
                    <a:cubicBezTo>
                      <a:pt x="2555" y="819"/>
                      <a:pt x="2516" y="1757"/>
                      <a:pt x="1553" y="1919"/>
                    </a:cubicBezTo>
                    <a:cubicBezTo>
                      <a:pt x="1514" y="1926"/>
                      <a:pt x="1472" y="1926"/>
                      <a:pt x="1433" y="1926"/>
                    </a:cubicBezTo>
                    <a:cubicBezTo>
                      <a:pt x="551" y="1926"/>
                      <a:pt x="5" y="342"/>
                      <a:pt x="883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6" name="Google Shape;1456;p36"/>
              <p:cNvSpPr/>
              <p:nvPr/>
            </p:nvSpPr>
            <p:spPr>
              <a:xfrm>
                <a:off x="4565400" y="2028525"/>
                <a:ext cx="104425" cy="199275"/>
              </a:xfrm>
              <a:custGeom>
                <a:avLst/>
                <a:gdLst/>
                <a:ahLst/>
                <a:cxnLst/>
                <a:rect l="l" t="t" r="r" b="b"/>
                <a:pathLst>
                  <a:path w="4177" h="7971" extrusionOk="0">
                    <a:moveTo>
                      <a:pt x="2074" y="1"/>
                    </a:moveTo>
                    <a:cubicBezTo>
                      <a:pt x="1933" y="4"/>
                      <a:pt x="1799" y="28"/>
                      <a:pt x="1669" y="82"/>
                    </a:cubicBezTo>
                    <a:cubicBezTo>
                      <a:pt x="1648" y="89"/>
                      <a:pt x="1630" y="95"/>
                      <a:pt x="1609" y="110"/>
                    </a:cubicBezTo>
                    <a:cubicBezTo>
                      <a:pt x="684" y="522"/>
                      <a:pt x="0" y="2102"/>
                      <a:pt x="0" y="3986"/>
                    </a:cubicBezTo>
                    <a:cubicBezTo>
                      <a:pt x="0" y="6187"/>
                      <a:pt x="935" y="7971"/>
                      <a:pt x="2088" y="7971"/>
                    </a:cubicBezTo>
                    <a:cubicBezTo>
                      <a:pt x="2910" y="7971"/>
                      <a:pt x="3626" y="7061"/>
                      <a:pt x="3964" y="5739"/>
                    </a:cubicBezTo>
                    <a:cubicBezTo>
                      <a:pt x="3989" y="5636"/>
                      <a:pt x="4014" y="5534"/>
                      <a:pt x="4035" y="5425"/>
                    </a:cubicBezTo>
                    <a:cubicBezTo>
                      <a:pt x="4039" y="5415"/>
                      <a:pt x="4042" y="5400"/>
                      <a:pt x="4042" y="5389"/>
                    </a:cubicBezTo>
                    <a:cubicBezTo>
                      <a:pt x="4046" y="5379"/>
                      <a:pt x="4046" y="5368"/>
                      <a:pt x="4049" y="5355"/>
                    </a:cubicBezTo>
                    <a:cubicBezTo>
                      <a:pt x="4130" y="4931"/>
                      <a:pt x="4176" y="4466"/>
                      <a:pt x="4176" y="3986"/>
                    </a:cubicBezTo>
                    <a:cubicBezTo>
                      <a:pt x="4176" y="1785"/>
                      <a:pt x="3242" y="1"/>
                      <a:pt x="2088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7" name="Google Shape;1457;p36"/>
              <p:cNvSpPr/>
              <p:nvPr/>
            </p:nvSpPr>
            <p:spPr>
              <a:xfrm>
                <a:off x="5226350" y="2006025"/>
                <a:ext cx="104400" cy="199150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7966" extrusionOk="0">
                    <a:moveTo>
                      <a:pt x="2089" y="1"/>
                    </a:moveTo>
                    <a:cubicBezTo>
                      <a:pt x="1785" y="1"/>
                      <a:pt x="1496" y="124"/>
                      <a:pt x="1231" y="350"/>
                    </a:cubicBezTo>
                    <a:cubicBezTo>
                      <a:pt x="508" y="974"/>
                      <a:pt x="0" y="2368"/>
                      <a:pt x="0" y="3983"/>
                    </a:cubicBezTo>
                    <a:cubicBezTo>
                      <a:pt x="0" y="6183"/>
                      <a:pt x="935" y="7965"/>
                      <a:pt x="2089" y="7965"/>
                    </a:cubicBezTo>
                    <a:cubicBezTo>
                      <a:pt x="3009" y="7965"/>
                      <a:pt x="3788" y="6836"/>
                      <a:pt x="4067" y="5260"/>
                    </a:cubicBezTo>
                    <a:cubicBezTo>
                      <a:pt x="4138" y="4858"/>
                      <a:pt x="4176" y="4431"/>
                      <a:pt x="4176" y="3983"/>
                    </a:cubicBezTo>
                    <a:cubicBezTo>
                      <a:pt x="4176" y="1786"/>
                      <a:pt x="3245" y="1"/>
                      <a:pt x="2089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8" name="Google Shape;1458;p36"/>
              <p:cNvSpPr/>
              <p:nvPr/>
            </p:nvSpPr>
            <p:spPr>
              <a:xfrm>
                <a:off x="4902050" y="2069875"/>
                <a:ext cx="104500" cy="199200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7968" extrusionOk="0">
                    <a:moveTo>
                      <a:pt x="2088" y="1"/>
                    </a:moveTo>
                    <a:cubicBezTo>
                      <a:pt x="2077" y="1"/>
                      <a:pt x="2067" y="1"/>
                      <a:pt x="2056" y="4"/>
                    </a:cubicBezTo>
                    <a:cubicBezTo>
                      <a:pt x="917" y="32"/>
                      <a:pt x="0" y="1803"/>
                      <a:pt x="0" y="3982"/>
                    </a:cubicBezTo>
                    <a:cubicBezTo>
                      <a:pt x="0" y="6183"/>
                      <a:pt x="935" y="7968"/>
                      <a:pt x="2088" y="7968"/>
                    </a:cubicBezTo>
                    <a:cubicBezTo>
                      <a:pt x="2995" y="7968"/>
                      <a:pt x="3764" y="6871"/>
                      <a:pt x="4056" y="5337"/>
                    </a:cubicBezTo>
                    <a:cubicBezTo>
                      <a:pt x="4133" y="4914"/>
                      <a:pt x="4180" y="4459"/>
                      <a:pt x="4180" y="3982"/>
                    </a:cubicBezTo>
                    <a:cubicBezTo>
                      <a:pt x="4180" y="1782"/>
                      <a:pt x="3241" y="1"/>
                      <a:pt x="2088" y="1"/>
                    </a:cubicBezTo>
                    <a:close/>
                  </a:path>
                </a:pathLst>
              </a:custGeom>
              <a:solidFill>
                <a:srgbClr val="F958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29" name="Google Shape;1459;p36"/>
              <p:cNvSpPr/>
              <p:nvPr/>
            </p:nvSpPr>
            <p:spPr>
              <a:xfrm>
                <a:off x="5264600" y="2042525"/>
                <a:ext cx="50200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7" extrusionOk="0">
                    <a:moveTo>
                      <a:pt x="1063" y="1"/>
                    </a:moveTo>
                    <a:cubicBezTo>
                      <a:pt x="1034" y="1"/>
                      <a:pt x="1010" y="9"/>
                      <a:pt x="982" y="19"/>
                    </a:cubicBezTo>
                    <a:cubicBezTo>
                      <a:pt x="1" y="403"/>
                      <a:pt x="608" y="3736"/>
                      <a:pt x="1306" y="3736"/>
                    </a:cubicBezTo>
                    <a:cubicBezTo>
                      <a:pt x="1313" y="3736"/>
                      <a:pt x="1320" y="3736"/>
                      <a:pt x="1327" y="3733"/>
                    </a:cubicBezTo>
                    <a:cubicBezTo>
                      <a:pt x="2008" y="3665"/>
                      <a:pt x="1750" y="1"/>
                      <a:pt x="1063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0" name="Google Shape;1460;p36"/>
              <p:cNvSpPr/>
              <p:nvPr/>
            </p:nvSpPr>
            <p:spPr>
              <a:xfrm>
                <a:off x="5226350" y="2014775"/>
                <a:ext cx="101675" cy="1904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7616" extrusionOk="0">
                    <a:moveTo>
                      <a:pt x="1231" y="0"/>
                    </a:moveTo>
                    <a:lnTo>
                      <a:pt x="1231" y="0"/>
                    </a:lnTo>
                    <a:cubicBezTo>
                      <a:pt x="508" y="624"/>
                      <a:pt x="0" y="2018"/>
                      <a:pt x="0" y="3633"/>
                    </a:cubicBezTo>
                    <a:cubicBezTo>
                      <a:pt x="0" y="5833"/>
                      <a:pt x="935" y="7615"/>
                      <a:pt x="2089" y="7615"/>
                    </a:cubicBezTo>
                    <a:cubicBezTo>
                      <a:pt x="3009" y="7615"/>
                      <a:pt x="3788" y="6486"/>
                      <a:pt x="4067" y="4910"/>
                    </a:cubicBezTo>
                    <a:lnTo>
                      <a:pt x="4067" y="4910"/>
                    </a:lnTo>
                    <a:cubicBezTo>
                      <a:pt x="4032" y="4934"/>
                      <a:pt x="4014" y="4966"/>
                      <a:pt x="4007" y="5012"/>
                    </a:cubicBezTo>
                    <a:cubicBezTo>
                      <a:pt x="3919" y="5735"/>
                      <a:pt x="3326" y="6603"/>
                      <a:pt x="2593" y="6603"/>
                    </a:cubicBezTo>
                    <a:cubicBezTo>
                      <a:pt x="2268" y="6603"/>
                      <a:pt x="1916" y="6434"/>
                      <a:pt x="1566" y="6010"/>
                    </a:cubicBezTo>
                    <a:cubicBezTo>
                      <a:pt x="625" y="4864"/>
                      <a:pt x="191" y="1192"/>
                      <a:pt x="123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1" name="Google Shape;1461;p36"/>
              <p:cNvSpPr/>
              <p:nvPr/>
            </p:nvSpPr>
            <p:spPr>
              <a:xfrm>
                <a:off x="4902050" y="2069950"/>
                <a:ext cx="101425" cy="19912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7965" extrusionOk="0">
                    <a:moveTo>
                      <a:pt x="2056" y="1"/>
                    </a:moveTo>
                    <a:cubicBezTo>
                      <a:pt x="917" y="29"/>
                      <a:pt x="0" y="1800"/>
                      <a:pt x="0" y="3979"/>
                    </a:cubicBezTo>
                    <a:cubicBezTo>
                      <a:pt x="0" y="6180"/>
                      <a:pt x="935" y="7965"/>
                      <a:pt x="2088" y="7965"/>
                    </a:cubicBezTo>
                    <a:cubicBezTo>
                      <a:pt x="2995" y="7965"/>
                      <a:pt x="3764" y="6868"/>
                      <a:pt x="4056" y="5334"/>
                    </a:cubicBezTo>
                    <a:lnTo>
                      <a:pt x="4056" y="5334"/>
                    </a:lnTo>
                    <a:cubicBezTo>
                      <a:pt x="4032" y="5355"/>
                      <a:pt x="4017" y="5387"/>
                      <a:pt x="4011" y="5422"/>
                    </a:cubicBezTo>
                    <a:cubicBezTo>
                      <a:pt x="3926" y="6149"/>
                      <a:pt x="3334" y="7012"/>
                      <a:pt x="2596" y="7012"/>
                    </a:cubicBezTo>
                    <a:cubicBezTo>
                      <a:pt x="2271" y="7012"/>
                      <a:pt x="1919" y="6847"/>
                      <a:pt x="1573" y="6424"/>
                    </a:cubicBezTo>
                    <a:cubicBezTo>
                      <a:pt x="438" y="5044"/>
                      <a:pt x="42" y="33"/>
                      <a:pt x="2046" y="33"/>
                    </a:cubicBezTo>
                    <a:lnTo>
                      <a:pt x="2060" y="33"/>
                    </a:lnTo>
                    <a:cubicBezTo>
                      <a:pt x="2060" y="33"/>
                      <a:pt x="2060" y="22"/>
                      <a:pt x="2056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2" name="Google Shape;1462;p36"/>
              <p:cNvSpPr/>
              <p:nvPr/>
            </p:nvSpPr>
            <p:spPr>
              <a:xfrm>
                <a:off x="4604550" y="2065825"/>
                <a:ext cx="5020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2008" h="3733" extrusionOk="0">
                    <a:moveTo>
                      <a:pt x="1058" y="0"/>
                    </a:moveTo>
                    <a:cubicBezTo>
                      <a:pt x="1034" y="0"/>
                      <a:pt x="1005" y="3"/>
                      <a:pt x="981" y="14"/>
                    </a:cubicBezTo>
                    <a:cubicBezTo>
                      <a:pt x="0" y="399"/>
                      <a:pt x="606" y="3732"/>
                      <a:pt x="1301" y="3732"/>
                    </a:cubicBezTo>
                    <a:lnTo>
                      <a:pt x="1326" y="3732"/>
                    </a:lnTo>
                    <a:cubicBezTo>
                      <a:pt x="2007" y="3661"/>
                      <a:pt x="1749" y="0"/>
                      <a:pt x="1058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3" name="Google Shape;1463;p36"/>
              <p:cNvSpPr/>
              <p:nvPr/>
            </p:nvSpPr>
            <p:spPr>
              <a:xfrm>
                <a:off x="4565400" y="2031250"/>
                <a:ext cx="99125" cy="196550"/>
              </a:xfrm>
              <a:custGeom>
                <a:avLst/>
                <a:gdLst/>
                <a:ahLst/>
                <a:cxnLst/>
                <a:rect l="l" t="t" r="r" b="b"/>
                <a:pathLst>
                  <a:path w="3965" h="7862" extrusionOk="0">
                    <a:moveTo>
                      <a:pt x="1609" y="1"/>
                    </a:moveTo>
                    <a:cubicBezTo>
                      <a:pt x="684" y="413"/>
                      <a:pt x="0" y="1993"/>
                      <a:pt x="0" y="3877"/>
                    </a:cubicBezTo>
                    <a:cubicBezTo>
                      <a:pt x="0" y="6078"/>
                      <a:pt x="935" y="7862"/>
                      <a:pt x="2088" y="7862"/>
                    </a:cubicBezTo>
                    <a:cubicBezTo>
                      <a:pt x="2910" y="7862"/>
                      <a:pt x="3626" y="6952"/>
                      <a:pt x="3964" y="5630"/>
                    </a:cubicBezTo>
                    <a:lnTo>
                      <a:pt x="3964" y="5630"/>
                    </a:lnTo>
                    <a:cubicBezTo>
                      <a:pt x="3764" y="6258"/>
                      <a:pt x="3245" y="6872"/>
                      <a:pt x="2624" y="6872"/>
                    </a:cubicBezTo>
                    <a:cubicBezTo>
                      <a:pt x="2304" y="6872"/>
                      <a:pt x="1951" y="6706"/>
                      <a:pt x="1601" y="6282"/>
                    </a:cubicBezTo>
                    <a:cubicBezTo>
                      <a:pt x="568" y="5023"/>
                      <a:pt x="149" y="730"/>
                      <a:pt x="1609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34" name="Google Shape;1464;p36"/>
              <p:cNvSpPr/>
              <p:nvPr/>
            </p:nvSpPr>
            <p:spPr>
              <a:xfrm>
                <a:off x="4940400" y="2108050"/>
                <a:ext cx="50175" cy="934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3737" extrusionOk="0">
                    <a:moveTo>
                      <a:pt x="1062" y="1"/>
                    </a:moveTo>
                    <a:cubicBezTo>
                      <a:pt x="1038" y="1"/>
                      <a:pt x="1009" y="7"/>
                      <a:pt x="984" y="18"/>
                    </a:cubicBezTo>
                    <a:cubicBezTo>
                      <a:pt x="1" y="399"/>
                      <a:pt x="607" y="3736"/>
                      <a:pt x="1305" y="3736"/>
                    </a:cubicBezTo>
                    <a:cubicBezTo>
                      <a:pt x="1313" y="3736"/>
                      <a:pt x="1320" y="3736"/>
                      <a:pt x="1326" y="3732"/>
                    </a:cubicBezTo>
                    <a:cubicBezTo>
                      <a:pt x="2007" y="3662"/>
                      <a:pt x="1753" y="1"/>
                      <a:pt x="1062" y="1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defRPr/>
                </a:pPr>
                <a:endParaRPr kumimoji="0" sz="1865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endParaRPr>
              </a:p>
            </p:txBody>
          </p:sp>
        </p:grpSp>
        <p:sp>
          <p:nvSpPr>
            <p:cNvPr id="208" name="TextBox 207"/>
            <p:cNvSpPr txBox="1"/>
            <p:nvPr/>
          </p:nvSpPr>
          <p:spPr>
            <a:xfrm>
              <a:off x="2874954" y="1485803"/>
              <a:ext cx="5320706" cy="597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26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Vẻ</a:t>
              </a:r>
              <a:r>
                <a:rPr kumimoji="0" lang="en-US" sz="42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26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đẹp</a:t>
              </a:r>
              <a:r>
                <a:rPr kumimoji="0" lang="en-US" sz="42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26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của</a:t>
              </a:r>
              <a:r>
                <a:rPr kumimoji="0" lang="en-US" sz="42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con </a:t>
              </a:r>
              <a:r>
                <a:rPr kumimoji="0" lang="en-US" sz="426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người</a:t>
              </a:r>
              <a:r>
                <a:rPr kumimoji="0" lang="en-US" sz="42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</a:t>
              </a:r>
              <a:r>
                <a:rPr kumimoji="0" lang="en-US" sz="4265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Việt</a:t>
              </a:r>
              <a:r>
                <a:rPr kumimoji="0" lang="en-US" sz="4265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 panose="020B0604020202020204"/>
                </a:rPr>
                <a:t> Nam</a:t>
              </a:r>
              <a:endParaRPr kumimoji="0" lang="en-US" sz="4265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2012" y="1040305"/>
            <a:ext cx="3183441" cy="30268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9575" y="839813"/>
            <a:ext cx="3228502" cy="309267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316" y="3922661"/>
            <a:ext cx="4280204" cy="29034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248" y="3884613"/>
            <a:ext cx="4280203" cy="3004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1023;p13"/>
          <p:cNvGrpSpPr/>
          <p:nvPr/>
        </p:nvGrpSpPr>
        <p:grpSpPr>
          <a:xfrm>
            <a:off x="447631" y="2244690"/>
            <a:ext cx="4484624" cy="2528919"/>
            <a:chOff x="5876916" y="975793"/>
            <a:chExt cx="4684259" cy="2641495"/>
          </a:xfrm>
        </p:grpSpPr>
        <p:grpSp>
          <p:nvGrpSpPr>
            <p:cNvPr id="87" name="Google Shape;1024;p13"/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89" name="Google Shape;1025;p13" descr="2"/>
              <p:cNvPicPr preferRelativeResize="0"/>
              <p:nvPr/>
            </p:nvPicPr>
            <p:blipFill rotWithShape="1">
              <a:blip r:embed="rId1"/>
              <a:srcRect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1026;p13" descr="1"/>
              <p:cNvPicPr preferRelativeResize="0"/>
              <p:nvPr/>
            </p:nvPicPr>
            <p:blipFill rotWithShape="1">
              <a:blip r:embed="rId2"/>
              <a:srcRect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1027;p13" descr="3"/>
              <p:cNvPicPr preferRelativeResize="0"/>
              <p:nvPr/>
            </p:nvPicPr>
            <p:blipFill rotWithShape="1">
              <a:blip r:embed="rId3"/>
              <a:srcRect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8" name="Google Shape;1028;p13"/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luận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 4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489828" y="2581108"/>
            <a:ext cx="5660799" cy="1611584"/>
            <a:chOff x="8839157" y="2348309"/>
            <a:chExt cx="8275896" cy="1977500"/>
          </a:xfrm>
        </p:grpSpPr>
        <p:sp>
          <p:nvSpPr>
            <p:cNvPr id="103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5102"/>
                <a:gd name="adj2" fmla="val 4338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839157" y="2737176"/>
              <a:ext cx="8259927" cy="1321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nl-NL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cảm nhận gì về những vẻ đẹp đó?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346307" y="710604"/>
            <a:ext cx="6968457" cy="1686160"/>
            <a:chOff x="8731328" y="2931953"/>
            <a:chExt cx="8587536" cy="2649895"/>
          </a:xfrm>
        </p:grpSpPr>
        <p:sp>
          <p:nvSpPr>
            <p:cNvPr id="107" name="Speech Bubble: Rectangle with Corners Rounded 6"/>
            <p:cNvSpPr/>
            <p:nvPr/>
          </p:nvSpPr>
          <p:spPr>
            <a:xfrm flipH="1">
              <a:off x="8839152" y="2931953"/>
              <a:ext cx="8275896" cy="2583742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731328" y="3115039"/>
              <a:ext cx="8587536" cy="24668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hình ảnh trên thể hiện những vẻ đẹp gì của con người Việt Nam?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610108" y="4531202"/>
            <a:ext cx="5660799" cy="1695783"/>
            <a:chOff x="8839157" y="2348309"/>
            <a:chExt cx="8275896" cy="2080817"/>
          </a:xfrm>
        </p:grpSpPr>
        <p:sp>
          <p:nvSpPr>
            <p:cNvPr id="21" name="Speech Bubble: Rectangle with Corners Rounded 6"/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5323"/>
                <a:gd name="adj2" fmla="val -30239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839157" y="2503069"/>
              <a:ext cx="8259927" cy="19260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 chia sẻ thêm về những vẻ đẹp khác của con người Việt Nam?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9790" y="422600"/>
            <a:ext cx="7460867" cy="1328023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cs typeface="Calibri" panose="020F0502020204030204" pitchFamily="34" charset="0"/>
              </a:rPr>
              <a:t>Những hình ảnh trên nói về vẻ đẹp mà con người Việt Nam: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008718" y="1750623"/>
            <a:ext cx="7426725" cy="977724"/>
            <a:chOff x="7254516" y="2284781"/>
            <a:chExt cx="4720743" cy="809046"/>
          </a:xfrm>
        </p:grpSpPr>
        <p:sp>
          <p:nvSpPr>
            <p:cNvPr id="17" name="Freeform 48"/>
            <p:cNvSpPr/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: Shape 18"/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just">
                <a:defRPr/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inh thần yêu nước chống giặc ngoại xâm (tranh 1); </a:t>
              </a:r>
              <a:endPara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95994" y="2284781"/>
              <a:ext cx="4037530" cy="58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74327" y="2917155"/>
            <a:ext cx="7195458" cy="1054734"/>
            <a:chOff x="7095999" y="3429000"/>
            <a:chExt cx="6906460" cy="1199629"/>
          </a:xfrm>
        </p:grpSpPr>
        <p:sp>
          <p:nvSpPr>
            <p:cNvPr id="21" name="Freeform: Shape 19"/>
            <p:cNvSpPr/>
            <p:nvPr/>
          </p:nvSpPr>
          <p:spPr>
            <a:xfrm>
              <a:off x="7812958" y="3452037"/>
              <a:ext cx="6189501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892677" y="3558105"/>
              <a:ext cx="5812762" cy="10705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defRPr/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ruyền thống lao động, cần cù, sáng tạo (tranh 2);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48"/>
            <p:cNvSpPr/>
            <p:nvPr>
              <p:custDataLst>
                <p:tags r:id="rId3"/>
              </p:custDataLst>
            </p:nvPr>
          </p:nvSpPr>
          <p:spPr bwMode="auto">
            <a:xfrm>
              <a:off x="7095999" y="3429000"/>
              <a:ext cx="600852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74327" y="4226126"/>
            <a:ext cx="7145979" cy="801384"/>
            <a:chOff x="7226284" y="5088735"/>
            <a:chExt cx="4656692" cy="1097580"/>
          </a:xfrm>
        </p:grpSpPr>
        <p:sp>
          <p:nvSpPr>
            <p:cNvPr id="25" name="Freeform: Shape 21"/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757207" y="5264383"/>
              <a:ext cx="3971371" cy="632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L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òng nhân ái (tranh 3);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48"/>
            <p:cNvSpPr/>
            <p:nvPr>
              <p:custDataLst>
                <p:tags r:id="rId4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223806" y="5198522"/>
            <a:ext cx="7145979" cy="1248870"/>
            <a:chOff x="7226284" y="5088735"/>
            <a:chExt cx="4656692" cy="1313786"/>
          </a:xfrm>
        </p:grpSpPr>
        <p:sp>
          <p:nvSpPr>
            <p:cNvPr id="30" name="Freeform: Shape 21"/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757207" y="5264383"/>
              <a:ext cx="3971371" cy="1138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24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ruyền thống hiếu học, tôn sư trọng đạo (tranh 4). 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48"/>
            <p:cNvSpPr/>
            <p:nvPr>
              <p:custDataLst>
                <p:tags r:id="rId5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189854" y="2520933"/>
            <a:ext cx="4941982" cy="2355585"/>
            <a:chOff x="7027291" y="1235167"/>
            <a:chExt cx="3939869" cy="2373588"/>
          </a:xfrm>
        </p:grpSpPr>
        <p:grpSp>
          <p:nvGrpSpPr>
            <p:cNvPr id="33" name="Group 32"/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35" name="图片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1395366" y="2229864"/>
                <a:ext cx="1641298" cy="735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7592655" y="2002796"/>
              <a:ext cx="2673739" cy="1209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nl-NL" sz="24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Chúng ta luôn yêu mến và tự hào khi là người Việt </a:t>
              </a:r>
              <a:r>
                <a:rPr lang="nl-NL" sz="2400" b="1" dirty="0" smtClean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Nam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2566</Words>
  <Application>WPS Presentation</Application>
  <PresentationFormat>Widescreen</PresentationFormat>
  <Paragraphs>110</Paragraphs>
  <Slides>21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9" baseType="lpstr">
      <vt:lpstr>Arial</vt:lpstr>
      <vt:lpstr>SimSun</vt:lpstr>
      <vt:lpstr>Wingdings</vt:lpstr>
      <vt:lpstr>Times New Roman</vt:lpstr>
      <vt:lpstr>Calibri</vt:lpstr>
      <vt:lpstr>Calibri</vt:lpstr>
      <vt:lpstr>Arial</vt:lpstr>
      <vt:lpstr>iCiel Cadena</vt:lpstr>
      <vt:lpstr>等线</vt:lpstr>
      <vt:lpstr>等线</vt:lpstr>
      <vt:lpstr>字魂36号-正文宋楷</vt:lpstr>
      <vt:lpstr>Pattaya</vt:lpstr>
      <vt:lpstr>Calibri Light</vt:lpstr>
      <vt:lpstr>Microsoft YaHei</vt:lpstr>
      <vt:lpstr>Arial Unicode MS</vt:lpstr>
      <vt:lpstr>Microsoft Sans Serif</vt:lpstr>
      <vt:lpstr>Corbel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TOPICA</dc:creator>
  <cp:lastModifiedBy>LENOVO</cp:lastModifiedBy>
  <cp:revision>4</cp:revision>
  <dcterms:created xsi:type="dcterms:W3CDTF">2024-09-23T05:03:00Z</dcterms:created>
  <dcterms:modified xsi:type="dcterms:W3CDTF">2024-11-12T02:01:52Z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577A439C041E4A8782E712841084CDCA_12</vt:lpwstr>
  </property>
  <property fmtid="{D5CDD505-2E9C-101B-9397-08002B2CF9AE}" pid="3" name="KSOProductBuildVer">
    <vt:lpwstr>1033-12.2.0.18607</vt:lpwstr>
  </property>
</Properties>
</file>