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318" r:id="rId3"/>
    <p:sldId id="299" r:id="rId4"/>
    <p:sldId id="319" r:id="rId5"/>
    <p:sldId id="320" r:id="rId6"/>
    <p:sldId id="302" r:id="rId7"/>
    <p:sldId id="321" r:id="rId8"/>
    <p:sldId id="304" r:id="rId9"/>
    <p:sldId id="30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69" d="100"/>
          <a:sy n="69" d="100"/>
        </p:scale>
        <p:origin x="6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1A1BEE-26FC-46E8-A072-1681D5056E7B}" type="datetimeFigureOut">
              <a:rPr lang="en-US" smtClean="0"/>
              <a:t>23/09/2024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42AB3-A1AB-4AF9-97CB-B7DDE2EE2454}" type="slidenum">
              <a:rPr lang="en-US" smtClean="0"/>
              <a:t>‹#›</a:t>
            </a:fld>
            <a:endParaRPr lang="en-US"/>
          </a:p>
        </p:txBody>
      </p:sp>
    </p:spTree>
    <p:extLst>
      <p:ext uri="{BB962C8B-B14F-4D97-AF65-F5344CB8AC3E}">
        <p14:creationId xmlns:p14="http://schemas.microsoft.com/office/powerpoint/2010/main" val="1409005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413454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6B394E4-012F-67D5-D803-C319919AB3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0736E29-9D5E-C0A4-505A-77FA1B11F1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D58682DD-90A7-FE3C-3C40-94F9ED7B8A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CEA315-B278-4D9C-8309-77B5C2132F58}" type="slidenum">
              <a:rPr lang="en-US" altLang="en-US" smtClean="0"/>
              <a:pPr fontAlgn="base">
                <a:spcBef>
                  <a:spcPct val="0"/>
                </a:spcBef>
                <a:spcAft>
                  <a:spcPct val="0"/>
                </a:spcAft>
              </a:pPr>
              <a:t>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302F-CEAF-B828-277A-4C7CD9EFA4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C02FF5-C089-CBB7-AA35-BEED5D8012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0EB0-FECB-7D6A-9AAD-3DC23CA239BF}"/>
              </a:ext>
            </a:extLst>
          </p:cNvPr>
          <p:cNvSpPr>
            <a:spLocks noGrp="1"/>
          </p:cNvSpPr>
          <p:nvPr>
            <p:ph type="dt" sz="half" idx="10"/>
          </p:nvPr>
        </p:nvSpPr>
        <p:spPr/>
        <p:txBody>
          <a:bodyPr/>
          <a:lstStyle/>
          <a:p>
            <a:fld id="{67FF2D7B-2E73-4F77-A0A0-16A2FA06EA52}" type="datetimeFigureOut">
              <a:rPr lang="en-US" smtClean="0"/>
              <a:t>23/09/2024</a:t>
            </a:fld>
            <a:endParaRPr lang="en-US"/>
          </a:p>
        </p:txBody>
      </p:sp>
      <p:sp>
        <p:nvSpPr>
          <p:cNvPr id="5" name="Footer Placeholder 4">
            <a:extLst>
              <a:ext uri="{FF2B5EF4-FFF2-40B4-BE49-F238E27FC236}">
                <a16:creationId xmlns:a16="http://schemas.microsoft.com/office/drawing/2014/main" id="{598D54CA-25E5-FD7F-5F60-02DEE1CB13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200D9-F2FD-C773-8142-444AC97ACAC7}"/>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27753698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1B565-65B0-56C0-54A6-5D23750194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E4040B-A668-1217-0A98-4D74FD829E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22536-1140-FAC9-0167-6AB2C6A037B2}"/>
              </a:ext>
            </a:extLst>
          </p:cNvPr>
          <p:cNvSpPr>
            <a:spLocks noGrp="1"/>
          </p:cNvSpPr>
          <p:nvPr>
            <p:ph type="dt" sz="half" idx="10"/>
          </p:nvPr>
        </p:nvSpPr>
        <p:spPr/>
        <p:txBody>
          <a:bodyPr/>
          <a:lstStyle/>
          <a:p>
            <a:fld id="{67FF2D7B-2E73-4F77-A0A0-16A2FA06EA52}" type="datetimeFigureOut">
              <a:rPr lang="en-US" smtClean="0"/>
              <a:t>23/09/2024</a:t>
            </a:fld>
            <a:endParaRPr lang="en-US"/>
          </a:p>
        </p:txBody>
      </p:sp>
      <p:sp>
        <p:nvSpPr>
          <p:cNvPr id="5" name="Footer Placeholder 4">
            <a:extLst>
              <a:ext uri="{FF2B5EF4-FFF2-40B4-BE49-F238E27FC236}">
                <a16:creationId xmlns:a16="http://schemas.microsoft.com/office/drawing/2014/main" id="{9DC37CB0-F276-CBF4-7331-0C49AF452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FCE8B-C30B-3BB8-20F4-F68D4F7CD131}"/>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13431259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3E9697-FAFC-A689-C645-5B71A95ABC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E03EA5-93BA-D128-2ED7-787527A4D5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B46A1-D75E-D140-1D61-F636D923B537}"/>
              </a:ext>
            </a:extLst>
          </p:cNvPr>
          <p:cNvSpPr>
            <a:spLocks noGrp="1"/>
          </p:cNvSpPr>
          <p:nvPr>
            <p:ph type="dt" sz="half" idx="10"/>
          </p:nvPr>
        </p:nvSpPr>
        <p:spPr/>
        <p:txBody>
          <a:bodyPr/>
          <a:lstStyle/>
          <a:p>
            <a:fld id="{67FF2D7B-2E73-4F77-A0A0-16A2FA06EA52}" type="datetimeFigureOut">
              <a:rPr lang="en-US" smtClean="0"/>
              <a:t>23/09/2024</a:t>
            </a:fld>
            <a:endParaRPr lang="en-US"/>
          </a:p>
        </p:txBody>
      </p:sp>
      <p:sp>
        <p:nvSpPr>
          <p:cNvPr id="5" name="Footer Placeholder 4">
            <a:extLst>
              <a:ext uri="{FF2B5EF4-FFF2-40B4-BE49-F238E27FC236}">
                <a16:creationId xmlns:a16="http://schemas.microsoft.com/office/drawing/2014/main" id="{046B02C9-4E3E-1D36-2907-FC5D5F7389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42993-24DF-5859-F76E-6F0E28E81AEF}"/>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15696540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E02B-51C5-496D-C666-41B076D352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93DDC9-CF3D-CF90-CA7D-75F53D5633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AA9E2-7B7A-BE47-C968-BBABF4FE882F}"/>
              </a:ext>
            </a:extLst>
          </p:cNvPr>
          <p:cNvSpPr>
            <a:spLocks noGrp="1"/>
          </p:cNvSpPr>
          <p:nvPr>
            <p:ph type="dt" sz="half" idx="10"/>
          </p:nvPr>
        </p:nvSpPr>
        <p:spPr/>
        <p:txBody>
          <a:bodyPr/>
          <a:lstStyle/>
          <a:p>
            <a:fld id="{67FF2D7B-2E73-4F77-A0A0-16A2FA06EA52}" type="datetimeFigureOut">
              <a:rPr lang="en-US" smtClean="0"/>
              <a:t>23/09/2024</a:t>
            </a:fld>
            <a:endParaRPr lang="en-US"/>
          </a:p>
        </p:txBody>
      </p:sp>
      <p:sp>
        <p:nvSpPr>
          <p:cNvPr id="5" name="Footer Placeholder 4">
            <a:extLst>
              <a:ext uri="{FF2B5EF4-FFF2-40B4-BE49-F238E27FC236}">
                <a16:creationId xmlns:a16="http://schemas.microsoft.com/office/drawing/2014/main" id="{9ED6E465-657C-B7CD-9D80-5786EDF51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59D27-2005-049C-AC39-5078DE51821D}"/>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29161782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CCAAB-B0A2-70A3-D5BD-DA95562FE2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BB0676-3A6C-F1FE-9A93-B214BADDFF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9BE92B-BFD2-C30C-CD9D-A512758C23AB}"/>
              </a:ext>
            </a:extLst>
          </p:cNvPr>
          <p:cNvSpPr>
            <a:spLocks noGrp="1"/>
          </p:cNvSpPr>
          <p:nvPr>
            <p:ph type="dt" sz="half" idx="10"/>
          </p:nvPr>
        </p:nvSpPr>
        <p:spPr/>
        <p:txBody>
          <a:bodyPr/>
          <a:lstStyle/>
          <a:p>
            <a:fld id="{67FF2D7B-2E73-4F77-A0A0-16A2FA06EA52}" type="datetimeFigureOut">
              <a:rPr lang="en-US" smtClean="0"/>
              <a:t>23/09/2024</a:t>
            </a:fld>
            <a:endParaRPr lang="en-US"/>
          </a:p>
        </p:txBody>
      </p:sp>
      <p:sp>
        <p:nvSpPr>
          <p:cNvPr id="5" name="Footer Placeholder 4">
            <a:extLst>
              <a:ext uri="{FF2B5EF4-FFF2-40B4-BE49-F238E27FC236}">
                <a16:creationId xmlns:a16="http://schemas.microsoft.com/office/drawing/2014/main" id="{5B8A3624-D788-610E-56BC-DCD4DBAC3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C170D-FE3C-DEE8-5CE4-F2E11C4937BD}"/>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1578062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CE473-A4FD-858C-5638-FBA59E7FD7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10944A-E7B9-53D0-F962-D07C938843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0ACD5A-C6BF-96DB-CF04-B945F3D35F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2D3322-F9A1-EC84-CAF7-60BE8FC5A9AA}"/>
              </a:ext>
            </a:extLst>
          </p:cNvPr>
          <p:cNvSpPr>
            <a:spLocks noGrp="1"/>
          </p:cNvSpPr>
          <p:nvPr>
            <p:ph type="dt" sz="half" idx="10"/>
          </p:nvPr>
        </p:nvSpPr>
        <p:spPr/>
        <p:txBody>
          <a:bodyPr/>
          <a:lstStyle/>
          <a:p>
            <a:fld id="{67FF2D7B-2E73-4F77-A0A0-16A2FA06EA52}" type="datetimeFigureOut">
              <a:rPr lang="en-US" smtClean="0"/>
              <a:t>23/09/2024</a:t>
            </a:fld>
            <a:endParaRPr lang="en-US"/>
          </a:p>
        </p:txBody>
      </p:sp>
      <p:sp>
        <p:nvSpPr>
          <p:cNvPr id="6" name="Footer Placeholder 5">
            <a:extLst>
              <a:ext uri="{FF2B5EF4-FFF2-40B4-BE49-F238E27FC236}">
                <a16:creationId xmlns:a16="http://schemas.microsoft.com/office/drawing/2014/main" id="{FDDD2FAA-B508-39D2-99A4-BADEA1CD9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E26D99-0216-2E55-326F-183CB25557E6}"/>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40050610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7318-4428-C1D9-4F92-EC91977C47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1BDF1C-A669-7080-9564-182DE8007B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E2C7F2-E883-C79B-0E3A-370A255F1A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179C97-EF1D-4ECC-C2B7-EA117AFF61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8A1D9C-38BA-1721-751F-FA43782036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D816EE-3250-5238-4B6D-64B145F8C52D}"/>
              </a:ext>
            </a:extLst>
          </p:cNvPr>
          <p:cNvSpPr>
            <a:spLocks noGrp="1"/>
          </p:cNvSpPr>
          <p:nvPr>
            <p:ph type="dt" sz="half" idx="10"/>
          </p:nvPr>
        </p:nvSpPr>
        <p:spPr/>
        <p:txBody>
          <a:bodyPr/>
          <a:lstStyle/>
          <a:p>
            <a:fld id="{67FF2D7B-2E73-4F77-A0A0-16A2FA06EA52}" type="datetimeFigureOut">
              <a:rPr lang="en-US" smtClean="0"/>
              <a:t>23/09/2024</a:t>
            </a:fld>
            <a:endParaRPr lang="en-US"/>
          </a:p>
        </p:txBody>
      </p:sp>
      <p:sp>
        <p:nvSpPr>
          <p:cNvPr id="8" name="Footer Placeholder 7">
            <a:extLst>
              <a:ext uri="{FF2B5EF4-FFF2-40B4-BE49-F238E27FC236}">
                <a16:creationId xmlns:a16="http://schemas.microsoft.com/office/drawing/2014/main" id="{F5BB3F68-074B-7FC5-5DC5-A0AABE1267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52B695-97C1-22D8-26D5-71D38F8E6DFC}"/>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29204750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18338-FD2B-2F55-C8B3-8DE478E510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FE4A6E-DB7D-22D2-41BE-CA7984E2A9C4}"/>
              </a:ext>
            </a:extLst>
          </p:cNvPr>
          <p:cNvSpPr>
            <a:spLocks noGrp="1"/>
          </p:cNvSpPr>
          <p:nvPr>
            <p:ph type="dt" sz="half" idx="10"/>
          </p:nvPr>
        </p:nvSpPr>
        <p:spPr/>
        <p:txBody>
          <a:bodyPr/>
          <a:lstStyle/>
          <a:p>
            <a:fld id="{67FF2D7B-2E73-4F77-A0A0-16A2FA06EA52}" type="datetimeFigureOut">
              <a:rPr lang="en-US" smtClean="0"/>
              <a:t>23/09/2024</a:t>
            </a:fld>
            <a:endParaRPr lang="en-US"/>
          </a:p>
        </p:txBody>
      </p:sp>
      <p:sp>
        <p:nvSpPr>
          <p:cNvPr id="4" name="Footer Placeholder 3">
            <a:extLst>
              <a:ext uri="{FF2B5EF4-FFF2-40B4-BE49-F238E27FC236}">
                <a16:creationId xmlns:a16="http://schemas.microsoft.com/office/drawing/2014/main" id="{78BE0CFD-C523-48EA-EDA9-A3557D3547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AE3A8B-E93A-EAC0-E806-A391364564EC}"/>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41054239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5577F9-A34A-025F-8C8F-037CE380F578}"/>
              </a:ext>
            </a:extLst>
          </p:cNvPr>
          <p:cNvSpPr>
            <a:spLocks noGrp="1"/>
          </p:cNvSpPr>
          <p:nvPr>
            <p:ph type="dt" sz="half" idx="10"/>
          </p:nvPr>
        </p:nvSpPr>
        <p:spPr/>
        <p:txBody>
          <a:bodyPr/>
          <a:lstStyle/>
          <a:p>
            <a:fld id="{67FF2D7B-2E73-4F77-A0A0-16A2FA06EA52}" type="datetimeFigureOut">
              <a:rPr lang="en-US" smtClean="0"/>
              <a:t>23/09/2024</a:t>
            </a:fld>
            <a:endParaRPr lang="en-US"/>
          </a:p>
        </p:txBody>
      </p:sp>
      <p:sp>
        <p:nvSpPr>
          <p:cNvPr id="3" name="Footer Placeholder 2">
            <a:extLst>
              <a:ext uri="{FF2B5EF4-FFF2-40B4-BE49-F238E27FC236}">
                <a16:creationId xmlns:a16="http://schemas.microsoft.com/office/drawing/2014/main" id="{D675EDBB-1015-5EA2-D6A9-A4D9EB651D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9382B0-171A-2467-35F0-297B484969D6}"/>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37721347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1C45F-CF90-4875-650B-E074CE6A9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201867-AD69-6AC4-AA87-484FB79285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91917B-3609-1C8B-978E-75017CF167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98DC5E-7FE7-0A2A-5FEE-3FD76E291147}"/>
              </a:ext>
            </a:extLst>
          </p:cNvPr>
          <p:cNvSpPr>
            <a:spLocks noGrp="1"/>
          </p:cNvSpPr>
          <p:nvPr>
            <p:ph type="dt" sz="half" idx="10"/>
          </p:nvPr>
        </p:nvSpPr>
        <p:spPr/>
        <p:txBody>
          <a:bodyPr/>
          <a:lstStyle/>
          <a:p>
            <a:fld id="{67FF2D7B-2E73-4F77-A0A0-16A2FA06EA52}" type="datetimeFigureOut">
              <a:rPr lang="en-US" smtClean="0"/>
              <a:t>23/09/2024</a:t>
            </a:fld>
            <a:endParaRPr lang="en-US"/>
          </a:p>
        </p:txBody>
      </p:sp>
      <p:sp>
        <p:nvSpPr>
          <p:cNvPr id="6" name="Footer Placeholder 5">
            <a:extLst>
              <a:ext uri="{FF2B5EF4-FFF2-40B4-BE49-F238E27FC236}">
                <a16:creationId xmlns:a16="http://schemas.microsoft.com/office/drawing/2014/main" id="{1977FF79-7B5D-AEF9-66A1-0F4D294A31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01C7B2-2263-BA9E-50CB-8E8B78C2EB24}"/>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4120383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A88C2-2B85-A792-C281-F919905D0A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05A37F-ECDA-D8A8-08E8-66DBAFEC69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AF65D8-1766-AC62-5000-83A3A36C1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686231-F8DE-3DDF-469B-98F9EFF95151}"/>
              </a:ext>
            </a:extLst>
          </p:cNvPr>
          <p:cNvSpPr>
            <a:spLocks noGrp="1"/>
          </p:cNvSpPr>
          <p:nvPr>
            <p:ph type="dt" sz="half" idx="10"/>
          </p:nvPr>
        </p:nvSpPr>
        <p:spPr/>
        <p:txBody>
          <a:bodyPr/>
          <a:lstStyle/>
          <a:p>
            <a:fld id="{67FF2D7B-2E73-4F77-A0A0-16A2FA06EA52}" type="datetimeFigureOut">
              <a:rPr lang="en-US" smtClean="0"/>
              <a:t>23/09/2024</a:t>
            </a:fld>
            <a:endParaRPr lang="en-US"/>
          </a:p>
        </p:txBody>
      </p:sp>
      <p:sp>
        <p:nvSpPr>
          <p:cNvPr id="6" name="Footer Placeholder 5">
            <a:extLst>
              <a:ext uri="{FF2B5EF4-FFF2-40B4-BE49-F238E27FC236}">
                <a16:creationId xmlns:a16="http://schemas.microsoft.com/office/drawing/2014/main" id="{18F2E179-75F8-3373-69FC-B1F4E68ED8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AF3E00-C704-AF19-4952-39D739AC6724}"/>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3927425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20B353-98E7-688B-434F-6C3B61C96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AEFE72-167E-3134-91CB-7AD6CBDB2F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EFD348-FA56-59C1-35C9-60572F22ED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F2D7B-2E73-4F77-A0A0-16A2FA06EA52}" type="datetimeFigureOut">
              <a:rPr lang="en-US" smtClean="0"/>
              <a:t>23/09/2024</a:t>
            </a:fld>
            <a:endParaRPr lang="en-US"/>
          </a:p>
        </p:txBody>
      </p:sp>
      <p:sp>
        <p:nvSpPr>
          <p:cNvPr id="5" name="Footer Placeholder 4">
            <a:extLst>
              <a:ext uri="{FF2B5EF4-FFF2-40B4-BE49-F238E27FC236}">
                <a16:creationId xmlns:a16="http://schemas.microsoft.com/office/drawing/2014/main" id="{BC928060-67F6-F89B-9172-C06F7C4685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76569A-1D37-E54D-AD5E-00C7E8227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20141-066E-4908-A5E6-F5D72816835C}" type="slidenum">
              <a:rPr lang="en-US" smtClean="0"/>
              <a:t>‹#›</a:t>
            </a:fld>
            <a:endParaRPr lang="en-US"/>
          </a:p>
        </p:txBody>
      </p:sp>
    </p:spTree>
    <p:extLst>
      <p:ext uri="{BB962C8B-B14F-4D97-AF65-F5344CB8AC3E}">
        <p14:creationId xmlns:p14="http://schemas.microsoft.com/office/powerpoint/2010/main" val="2926148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2DCC3D7-C75D-4737-B847-4FC01097DB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4680" y="5144026"/>
            <a:ext cx="4227320" cy="1713974"/>
          </a:xfrm>
          <a:prstGeom prst="rect">
            <a:avLst/>
          </a:prstGeom>
        </p:spPr>
      </p:pic>
      <p:pic>
        <p:nvPicPr>
          <p:cNvPr id="5" name="图片 4">
            <a:extLst>
              <a:ext uri="{FF2B5EF4-FFF2-40B4-BE49-F238E27FC236}">
                <a16:creationId xmlns:a16="http://schemas.microsoft.com/office/drawing/2014/main" id="{7E3D0F54-1160-4661-A6C9-03CB4694DF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396619" cy="6858000"/>
          </a:xfrm>
          <a:prstGeom prst="rect">
            <a:avLst/>
          </a:prstGeom>
        </p:spPr>
      </p:pic>
      <p:grpSp>
        <p:nvGrpSpPr>
          <p:cNvPr id="20" name="组合 19">
            <a:extLst>
              <a:ext uri="{FF2B5EF4-FFF2-40B4-BE49-F238E27FC236}">
                <a16:creationId xmlns:a16="http://schemas.microsoft.com/office/drawing/2014/main" id="{CB1448EF-C174-4E5E-8041-B5CBD84954CC}"/>
              </a:ext>
            </a:extLst>
          </p:cNvPr>
          <p:cNvGrpSpPr/>
          <p:nvPr/>
        </p:nvGrpSpPr>
        <p:grpSpPr>
          <a:xfrm flipH="1">
            <a:off x="13437" y="3254829"/>
            <a:ext cx="4169230" cy="3603171"/>
            <a:chOff x="4444317" y="3254829"/>
            <a:chExt cx="4169230" cy="3603171"/>
          </a:xfrm>
        </p:grpSpPr>
        <p:pic>
          <p:nvPicPr>
            <p:cNvPr id="11" name="图片 10">
              <a:extLst>
                <a:ext uri="{FF2B5EF4-FFF2-40B4-BE49-F238E27FC236}">
                  <a16:creationId xmlns:a16="http://schemas.microsoft.com/office/drawing/2014/main" id="{3AEB761C-016E-4D74-8475-C21B4D18C8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932" r="6963" b="59365"/>
            <a:stretch/>
          </p:blipFill>
          <p:spPr>
            <a:xfrm>
              <a:off x="4444317" y="3907971"/>
              <a:ext cx="3156862" cy="2950029"/>
            </a:xfrm>
            <a:prstGeom prst="rect">
              <a:avLst/>
            </a:prstGeom>
          </p:spPr>
        </p:pic>
        <p:pic>
          <p:nvPicPr>
            <p:cNvPr id="13" name="图片 12">
              <a:extLst>
                <a:ext uri="{FF2B5EF4-FFF2-40B4-BE49-F238E27FC236}">
                  <a16:creationId xmlns:a16="http://schemas.microsoft.com/office/drawing/2014/main" id="{D0D4D510-30E9-4F4E-8073-949D24AFD0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0289" b="58730"/>
            <a:stretch/>
          </p:blipFill>
          <p:spPr>
            <a:xfrm flipH="1">
              <a:off x="5914404" y="3254829"/>
              <a:ext cx="2699143" cy="3603171"/>
            </a:xfrm>
            <a:prstGeom prst="rect">
              <a:avLst/>
            </a:prstGeom>
          </p:spPr>
        </p:pic>
      </p:grpSp>
      <p:sp>
        <p:nvSpPr>
          <p:cNvPr id="16" name="文本框 7">
            <a:extLst>
              <a:ext uri="{FF2B5EF4-FFF2-40B4-BE49-F238E27FC236}">
                <a16:creationId xmlns:a16="http://schemas.microsoft.com/office/drawing/2014/main" id="{B07D3780-2260-46BC-B3C6-30A20377408B}"/>
              </a:ext>
            </a:extLst>
          </p:cNvPr>
          <p:cNvSpPr txBox="1"/>
          <p:nvPr/>
        </p:nvSpPr>
        <p:spPr>
          <a:xfrm>
            <a:off x="1052443" y="315151"/>
            <a:ext cx="935633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1" dirty="0" err="1">
                <a:solidFill>
                  <a:srgbClr val="C00000"/>
                </a:solidFill>
                <a:latin typeface="Times New Roman" pitchFamily="18" charset="0"/>
                <a:ea typeface="字魂27号-布丁体" panose="00000500000000000000" pitchFamily="2" charset="-122"/>
                <a:cs typeface="Times New Roman" pitchFamily="18" charset="0"/>
              </a:rPr>
              <a:t>UBND</a:t>
            </a:r>
            <a:r>
              <a:rPr lang="en-US" altLang="zh-CN" sz="2400" b="1" dirty="0">
                <a:solidFill>
                  <a:srgbClr val="C00000"/>
                </a:solidFill>
                <a:latin typeface="Times New Roman" pitchFamily="18" charset="0"/>
                <a:ea typeface="字魂27号-布丁体" panose="00000500000000000000" pitchFamily="2" charset="-122"/>
                <a:cs typeface="Times New Roman" pitchFamily="18" charset="0"/>
              </a:rPr>
              <a:t> </a:t>
            </a:r>
            <a:r>
              <a:rPr lang="vi-VN" altLang="zh-CN" sz="2400" b="1" dirty="0">
                <a:solidFill>
                  <a:srgbClr val="C00000"/>
                </a:solidFill>
                <a:latin typeface="Times New Roman" pitchFamily="18" charset="0"/>
                <a:ea typeface="字魂27号-布丁体" panose="00000500000000000000" pitchFamily="2" charset="-122"/>
                <a:cs typeface="Times New Roman" pitchFamily="18" charset="0"/>
              </a:rPr>
              <a:t>QUẬN LONG BIÊN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dirty="0">
                <a:ln>
                  <a:noFill/>
                </a:ln>
                <a:solidFill>
                  <a:srgbClr val="C00000"/>
                </a:solidFill>
                <a:effectLst/>
                <a:uLnTx/>
                <a:uFillTx/>
                <a:latin typeface="Times New Roman" pitchFamily="18" charset="0"/>
                <a:ea typeface="字魂27号-布丁体" panose="00000500000000000000" pitchFamily="2" charset="-122"/>
                <a:cs typeface="Times New Roman" pitchFamily="18" charset="0"/>
              </a:rPr>
              <a:t>TRƯỜNG TIỂU HỌC ÁI MỘ B </a:t>
            </a:r>
            <a:endParaRPr kumimoji="0" lang="zh-CN" altLang="en-US" sz="2400" b="1" i="0" u="none" strike="noStrike" kern="1200" cap="none" spc="0" normalizeH="0" baseline="0" noProof="0" dirty="0">
              <a:ln>
                <a:noFill/>
              </a:ln>
              <a:solidFill>
                <a:srgbClr val="C00000"/>
              </a:solidFill>
              <a:effectLst/>
              <a:uLnTx/>
              <a:uFillTx/>
              <a:latin typeface="Times New Roman" pitchFamily="18" charset="0"/>
              <a:ea typeface="字魂27号-布丁体" panose="00000500000000000000" pitchFamily="2" charset="-122"/>
              <a:cs typeface="Times New Roman" pitchFamily="18" charset="0"/>
            </a:endParaRPr>
          </a:p>
        </p:txBody>
      </p:sp>
      <p:pic>
        <p:nvPicPr>
          <p:cNvPr id="4" name="Picture 3">
            <a:extLst>
              <a:ext uri="{FF2B5EF4-FFF2-40B4-BE49-F238E27FC236}">
                <a16:creationId xmlns:a16="http://schemas.microsoft.com/office/drawing/2014/main" id="{BF11746A-6ED0-489D-9C87-07C559DCC1F5}"/>
              </a:ext>
            </a:extLst>
          </p:cNvPr>
          <p:cNvPicPr>
            <a:picLocks noChangeAspect="1"/>
          </p:cNvPicPr>
          <p:nvPr/>
        </p:nvPicPr>
        <p:blipFill>
          <a:blip r:embed="rId5"/>
          <a:stretch>
            <a:fillRect/>
          </a:stretch>
        </p:blipFill>
        <p:spPr>
          <a:xfrm>
            <a:off x="4053344" y="1343851"/>
            <a:ext cx="3343275" cy="660123"/>
          </a:xfrm>
          <a:prstGeom prst="rect">
            <a:avLst/>
          </a:prstGeom>
        </p:spPr>
      </p:pic>
      <p:sp>
        <p:nvSpPr>
          <p:cNvPr id="8" name="TextBox 7">
            <a:extLst>
              <a:ext uri="{FF2B5EF4-FFF2-40B4-BE49-F238E27FC236}">
                <a16:creationId xmlns:a16="http://schemas.microsoft.com/office/drawing/2014/main" id="{894C451F-2EFF-4489-9046-BB7316FF46F9}"/>
              </a:ext>
            </a:extLst>
          </p:cNvPr>
          <p:cNvSpPr txBox="1"/>
          <p:nvPr/>
        </p:nvSpPr>
        <p:spPr>
          <a:xfrm>
            <a:off x="2023337" y="2570913"/>
            <a:ext cx="8385441" cy="2862322"/>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                  </a:t>
            </a:r>
            <a:r>
              <a:rPr lang="en-US" sz="3600" b="1" dirty="0" err="1">
                <a:solidFill>
                  <a:schemeClr val="accent1"/>
                </a:solidFill>
                <a:latin typeface="Times New Roman" pitchFamily="18" charset="0"/>
                <a:cs typeface="Times New Roman" pitchFamily="18" charset="0"/>
              </a:rPr>
              <a:t>Tuần</a:t>
            </a:r>
            <a:r>
              <a:rPr lang="en-US" sz="3600" b="1" dirty="0">
                <a:solidFill>
                  <a:schemeClr val="accent1"/>
                </a:solidFill>
                <a:latin typeface="Times New Roman" pitchFamily="18" charset="0"/>
                <a:cs typeface="Times New Roman" pitchFamily="18" charset="0"/>
              </a:rPr>
              <a:t> 3 – </a:t>
            </a:r>
            <a:r>
              <a:rPr lang="en-US" sz="3600" b="1" dirty="0" err="1">
                <a:solidFill>
                  <a:schemeClr val="accent1"/>
                </a:solidFill>
                <a:latin typeface="Times New Roman" pitchFamily="18" charset="0"/>
                <a:cs typeface="Times New Roman" pitchFamily="18" charset="0"/>
              </a:rPr>
              <a:t>Lớp</a:t>
            </a:r>
            <a:r>
              <a:rPr lang="en-US" sz="3600" b="1" dirty="0">
                <a:solidFill>
                  <a:schemeClr val="accent1"/>
                </a:solidFill>
                <a:latin typeface="Times New Roman" pitchFamily="18" charset="0"/>
                <a:cs typeface="Times New Roman" pitchFamily="18" charset="0"/>
              </a:rPr>
              <a:t> 3</a:t>
            </a:r>
          </a:p>
          <a:p>
            <a:r>
              <a:rPr lang="vi-VN" sz="3600" b="1" dirty="0">
                <a:solidFill>
                  <a:srgbClr val="FF0000"/>
                </a:solidFill>
                <a:latin typeface="Times New Roman" pitchFamily="18" charset="0"/>
                <a:cs typeface="Times New Roman" pitchFamily="18" charset="0"/>
              </a:rPr>
              <a:t>                     </a:t>
            </a:r>
            <a:r>
              <a:rPr lang="vi-VN" sz="2800" b="1" dirty="0">
                <a:solidFill>
                  <a:schemeClr val="accent1"/>
                </a:solidFill>
                <a:latin typeface="Times New Roman" pitchFamily="18" charset="0"/>
                <a:cs typeface="Times New Roman" pitchFamily="18" charset="0"/>
              </a:rPr>
              <a:t>LUYỆN TẬP </a:t>
            </a:r>
          </a:p>
          <a:p>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VIẾT</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ĐOẠN</a:t>
            </a:r>
            <a:r>
              <a:rPr lang="en-US" sz="3600" b="1" dirty="0">
                <a:solidFill>
                  <a:srgbClr val="FF0000"/>
                </a:solidFill>
                <a:latin typeface="Times New Roman" panose="02020603050405020304" pitchFamily="18" charset="0"/>
                <a:ea typeface="Times New Roman" panose="02020603050405020304" pitchFamily="18" charset="0"/>
              </a:rPr>
              <a:t> VĂN</a:t>
            </a:r>
          </a:p>
          <a:p>
            <a:r>
              <a:rPr lang="en-US" sz="3600" b="1" dirty="0" err="1">
                <a:solidFill>
                  <a:srgbClr val="FF0000"/>
                </a:solidFill>
                <a:latin typeface="Times New Roman" panose="02020603050405020304" pitchFamily="18" charset="0"/>
                <a:ea typeface="Times New Roman" panose="02020603050405020304" pitchFamily="18" charset="0"/>
              </a:rPr>
              <a:t>NÊU</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CÁC</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BƯỚC</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LÀM</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MỘT</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MÓN</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ĂN</a:t>
            </a:r>
            <a:endParaRPr lang="vi-VN" sz="3600" b="1" dirty="0">
              <a:solidFill>
                <a:srgbClr val="FF0000"/>
              </a:solidFill>
              <a:latin typeface="Times New Roman" pitchFamily="18" charset="0"/>
              <a:cs typeface="Times New Roman" pitchFamily="18" charset="0"/>
            </a:endParaRPr>
          </a:p>
          <a:p>
            <a:r>
              <a:rPr lang="en-US" sz="3600" b="1" dirty="0">
                <a:solidFill>
                  <a:srgbClr val="FF0000"/>
                </a:solidFill>
                <a:latin typeface="Times New Roman" pitchFamily="18" charset="0"/>
                <a:cs typeface="Times New Roman" pitchFamily="18" charset="0"/>
              </a:rPr>
              <a:t>    </a:t>
            </a:r>
          </a:p>
        </p:txBody>
      </p:sp>
      <p:pic>
        <p:nvPicPr>
          <p:cNvPr id="3" name="Picture 2">
            <a:extLst>
              <a:ext uri="{FF2B5EF4-FFF2-40B4-BE49-F238E27FC236}">
                <a16:creationId xmlns:a16="http://schemas.microsoft.com/office/drawing/2014/main" id="{C2F7776F-9746-4792-8638-61C9D0E0619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4637" y="274447"/>
            <a:ext cx="1028700" cy="1028700"/>
          </a:xfrm>
          <a:prstGeom prst="ellipse">
            <a:avLst/>
          </a:prstGeom>
        </p:spPr>
      </p:pic>
      <p:pic>
        <p:nvPicPr>
          <p:cNvPr id="10" name="Picture 11">
            <a:extLst>
              <a:ext uri="{FF2B5EF4-FFF2-40B4-BE49-F238E27FC236}">
                <a16:creationId xmlns:a16="http://schemas.microsoft.com/office/drawing/2014/main" id="{8DF603D6-FE04-CBED-DE69-A0A0A9BD874E}"/>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186728" y="5056414"/>
            <a:ext cx="2253608" cy="125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06710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2A5BB44-0B51-93ED-3937-C892797529CE}"/>
              </a:ext>
            </a:extLst>
          </p:cNvPr>
          <p:cNvSpPr/>
          <p:nvPr/>
        </p:nvSpPr>
        <p:spPr>
          <a:xfrm>
            <a:off x="1156382" y="270858"/>
            <a:ext cx="6995397" cy="1436348"/>
          </a:xfrm>
          <a:prstGeom prst="round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2800">
              <a:solidFill>
                <a:srgbClr val="000000"/>
              </a:solidFill>
              <a:latin typeface="OpenSans"/>
            </a:endParaRPr>
          </a:p>
          <a:p>
            <a:pPr algn="ctr" defTabSz="609539" eaLnBrk="1" fontAlgn="auto" hangingPunct="1">
              <a:spcBef>
                <a:spcPts val="0"/>
              </a:spcBef>
              <a:spcAft>
                <a:spcPts val="0"/>
              </a:spcAft>
              <a:defRPr/>
            </a:pPr>
            <a:endParaRPr lang="en-US" sz="2800">
              <a:solidFill>
                <a:srgbClr val="000000"/>
              </a:solidFill>
              <a:latin typeface="OpenSans"/>
            </a:endParaRPr>
          </a:p>
          <a:p>
            <a:pPr algn="ctr" defTabSz="609539" eaLnBrk="1" fontAlgn="auto" hangingPunct="1">
              <a:spcBef>
                <a:spcPts val="0"/>
              </a:spcBef>
              <a:spcAft>
                <a:spcPts val="0"/>
              </a:spcAft>
              <a:defRPr/>
            </a:pPr>
            <a:r>
              <a:rPr lang="en-US" sz="2800">
                <a:solidFill>
                  <a:schemeClr val="bg1"/>
                </a:solidFill>
                <a:latin typeface="Nunito Black" panose="00000A00000000000000" pitchFamily="2" charset="0"/>
              </a:rPr>
              <a:t> </a:t>
            </a:r>
            <a:r>
              <a:rPr lang="en-US" sz="2800">
                <a:solidFill>
                  <a:srgbClr val="000000"/>
                </a:solidFill>
                <a:latin typeface="OpenSans"/>
              </a:rPr>
              <a:t/>
            </a:r>
            <a:br>
              <a:rPr lang="en-US" sz="2800">
                <a:solidFill>
                  <a:srgbClr val="000000"/>
                </a:solidFill>
                <a:latin typeface="OpenSans"/>
              </a:rPr>
            </a:br>
            <a:endParaRPr lang="en-US" sz="2800" i="1">
              <a:solidFill>
                <a:prstClr val="white"/>
              </a:solidFill>
              <a:latin typeface="Nunito Black" panose="00000A00000000000000" pitchFamily="2" charset="0"/>
            </a:endParaRPr>
          </a:p>
        </p:txBody>
      </p:sp>
      <p:sp>
        <p:nvSpPr>
          <p:cNvPr id="3" name="TextBox 2">
            <a:extLst>
              <a:ext uri="{FF2B5EF4-FFF2-40B4-BE49-F238E27FC236}">
                <a16:creationId xmlns:a16="http://schemas.microsoft.com/office/drawing/2014/main" id="{8613C140-2B22-803A-B714-116BF07D328A}"/>
              </a:ext>
            </a:extLst>
          </p:cNvPr>
          <p:cNvSpPr txBox="1"/>
          <p:nvPr/>
        </p:nvSpPr>
        <p:spPr>
          <a:xfrm>
            <a:off x="1333067" y="388867"/>
            <a:ext cx="8674100" cy="1200329"/>
          </a:xfrm>
          <a:prstGeom prst="rect">
            <a:avLst/>
          </a:prstGeom>
          <a:noFill/>
        </p:spPr>
        <p:txBody>
          <a:bodyPr>
            <a:spAutoFit/>
          </a:bodyPr>
          <a:lstStyle/>
          <a:p>
            <a:pPr marL="342900" indent="-342900" eaLnBrk="1" fontAlgn="auto" hangingPunct="1">
              <a:spcBef>
                <a:spcPts val="0"/>
              </a:spcBef>
              <a:spcAft>
                <a:spcPts val="0"/>
              </a:spcAft>
              <a:buFontTx/>
              <a:buAutoNum type="arabicPeriod"/>
              <a:defRPr/>
            </a:pPr>
            <a:r>
              <a:rPr lang="vi-VN" sz="2400" b="1" dirty="0">
                <a:solidFill>
                  <a:schemeClr val="bg1"/>
                </a:solidFill>
                <a:latin typeface="+mj-lt"/>
              </a:rPr>
              <a:t>Đọc đoạn văn dưới đây và cho biết</a:t>
            </a:r>
            <a:r>
              <a:rPr lang="en-US" sz="2400" b="1" dirty="0">
                <a:solidFill>
                  <a:schemeClr val="bg1"/>
                </a:solidFill>
                <a:latin typeface="+mj-lt"/>
              </a:rPr>
              <a:t> </a:t>
            </a:r>
            <a:r>
              <a:rPr lang="vi-VN" sz="2400" b="1" dirty="0">
                <a:solidFill>
                  <a:schemeClr val="bg1"/>
                </a:solidFill>
                <a:latin typeface="+mj-lt"/>
              </a:rPr>
              <a:t>:</a:t>
            </a:r>
            <a:endParaRPr lang="en-US" sz="2400" b="1" dirty="0">
              <a:solidFill>
                <a:schemeClr val="bg1"/>
              </a:solidFill>
              <a:latin typeface="+mj-lt"/>
            </a:endParaRPr>
          </a:p>
          <a:p>
            <a:pPr algn="just" eaLnBrk="1" fontAlgn="auto" hangingPunct="1">
              <a:spcBef>
                <a:spcPts val="0"/>
              </a:spcBef>
              <a:spcAft>
                <a:spcPts val="0"/>
              </a:spcAft>
              <a:defRPr/>
            </a:pPr>
            <a:r>
              <a:rPr lang="en-US" sz="2400" b="1" dirty="0">
                <a:solidFill>
                  <a:schemeClr val="bg1"/>
                </a:solidFill>
                <a:latin typeface="+mj-lt"/>
              </a:rPr>
              <a:t>- </a:t>
            </a:r>
            <a:r>
              <a:rPr lang="vi-VN" sz="2400" b="1" dirty="0">
                <a:solidFill>
                  <a:schemeClr val="bg1"/>
                </a:solidFill>
                <a:latin typeface="+mj-lt"/>
              </a:rPr>
              <a:t>Đoạn văn thuật lại việc gì?</a:t>
            </a:r>
          </a:p>
          <a:p>
            <a:pPr algn="just" eaLnBrk="1" fontAlgn="auto" hangingPunct="1">
              <a:spcBef>
                <a:spcPts val="0"/>
              </a:spcBef>
              <a:spcAft>
                <a:spcPts val="0"/>
              </a:spcAft>
              <a:defRPr/>
            </a:pPr>
            <a:r>
              <a:rPr lang="vi-VN" sz="2400" b="1" dirty="0">
                <a:solidFill>
                  <a:schemeClr val="bg1"/>
                </a:solidFill>
                <a:latin typeface="+mj-lt"/>
              </a:rPr>
              <a:t>- Các bước thực hiện việc </a:t>
            </a:r>
            <a:r>
              <a:rPr lang="vi-VN" sz="2400" b="1" dirty="0" smtClean="0">
                <a:solidFill>
                  <a:schemeClr val="bg1"/>
                </a:solidFill>
                <a:latin typeface="+mj-lt"/>
              </a:rPr>
              <a:t>đó</a:t>
            </a:r>
            <a:r>
              <a:rPr lang="en-US" sz="2400" b="1" dirty="0" smtClean="0">
                <a:solidFill>
                  <a:schemeClr val="bg1"/>
                </a:solidFill>
                <a:latin typeface="+mj-lt"/>
              </a:rPr>
              <a:t>?</a:t>
            </a:r>
            <a:endParaRPr lang="en-US" sz="2800" b="1" dirty="0">
              <a:latin typeface="+mj-lt"/>
            </a:endParaRPr>
          </a:p>
        </p:txBody>
      </p:sp>
      <p:sp>
        <p:nvSpPr>
          <p:cNvPr id="23558" name="TextBox 3">
            <a:extLst>
              <a:ext uri="{FF2B5EF4-FFF2-40B4-BE49-F238E27FC236}">
                <a16:creationId xmlns:a16="http://schemas.microsoft.com/office/drawing/2014/main" id="{E56229E2-FB61-B07C-4AB8-1B73E1B885FC}"/>
              </a:ext>
            </a:extLst>
          </p:cNvPr>
          <p:cNvSpPr txBox="1">
            <a:spLocks noChangeArrowheads="1"/>
          </p:cNvSpPr>
          <p:nvPr/>
        </p:nvSpPr>
        <p:spPr bwMode="auto">
          <a:xfrm>
            <a:off x="577850" y="2165350"/>
            <a:ext cx="6096000" cy="3694113"/>
          </a:xfrm>
          <a:prstGeom prst="rect">
            <a:avLst/>
          </a:prstGeom>
          <a:noFill/>
          <a:ln w="57150">
            <a:solidFill>
              <a:srgbClr val="40AFB9"/>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endParaRPr lang="en-US" altLang="en-US" sz="2400" b="1" dirty="0">
              <a:solidFill>
                <a:srgbClr val="000000"/>
              </a:solidFill>
              <a:latin typeface="OpenSans"/>
            </a:endParaRPr>
          </a:p>
          <a:p>
            <a:pPr algn="just" eaLnBrk="1" hangingPunct="1"/>
            <a:r>
              <a:rPr lang="vi-VN" altLang="en-US" sz="2400" b="1" dirty="0">
                <a:solidFill>
                  <a:srgbClr val="002060"/>
                </a:solidFill>
                <a:latin typeface="OpenSans"/>
              </a:rPr>
              <a:t>Để làm món </a:t>
            </a:r>
            <a:r>
              <a:rPr lang="vi-VN" altLang="en-US" sz="2400" b="1" dirty="0" smtClean="0">
                <a:solidFill>
                  <a:srgbClr val="002060"/>
                </a:solidFill>
                <a:latin typeface="OpenSans"/>
              </a:rPr>
              <a:t>trứng </a:t>
            </a:r>
            <a:r>
              <a:rPr lang="vi-VN" altLang="en-US" sz="2400" b="1" dirty="0">
                <a:solidFill>
                  <a:srgbClr val="002060"/>
                </a:solidFill>
                <a:latin typeface="OpenSans"/>
              </a:rPr>
              <a:t>đúc thịt, Nam đã chuẩn bị thực phẩm theo ba bước. Đầu tiên, Nam rửa sạch thịt rồi xay nhỏ. Sau đó, cậu đập trứng vào bát, cho thêm thịt xay, hành khô, nước mắm và muối. Cuối cùng, Nam đánh đều tất cả. Vậy là đã sẵn sàng cho bước tiếp theo là bắc chảo rán trứng được rồi.</a:t>
            </a:r>
          </a:p>
          <a:p>
            <a:pPr algn="r" eaLnBrk="1" hangingPunct="1"/>
            <a:r>
              <a:rPr lang="vi-VN" altLang="en-US" sz="2400" b="1" dirty="0">
                <a:solidFill>
                  <a:srgbClr val="002060"/>
                </a:solidFill>
                <a:latin typeface="OpenSans"/>
              </a:rPr>
              <a:t>(Kim Ngân)</a:t>
            </a:r>
          </a:p>
          <a:p>
            <a:pPr eaLnBrk="1" hangingPunct="1"/>
            <a:endParaRPr lang="en-US" altLang="en-US" dirty="0"/>
          </a:p>
        </p:txBody>
      </p:sp>
      <p:pic>
        <p:nvPicPr>
          <p:cNvPr id="5" name="Picture 2" descr="Bí quyết làm món trứng đúc thịt mà các bé cực yêu thích">
            <a:extLst>
              <a:ext uri="{FF2B5EF4-FFF2-40B4-BE49-F238E27FC236}">
                <a16:creationId xmlns:a16="http://schemas.microsoft.com/office/drawing/2014/main" id="{93978AB2-DF07-6B36-1FAA-6B7706D6385C}"/>
              </a:ext>
            </a:extLst>
          </p:cNvPr>
          <p:cNvPicPr>
            <a:picLocks noChangeAspect="1" noChangeArrowheads="1"/>
          </p:cNvPicPr>
          <p:nvPr/>
        </p:nvPicPr>
        <p:blipFill>
          <a:blip r:embed="rId2"/>
          <a:srcRect/>
          <a:stretch>
            <a:fillRect/>
          </a:stretch>
        </p:blipFill>
        <p:spPr bwMode="auto">
          <a:xfrm>
            <a:off x="7239057" y="2117102"/>
            <a:ext cx="4612633" cy="36933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C71BB8-EA76-9564-EEFC-B79947BBEDB8}"/>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sp>
        <p:nvSpPr>
          <p:cNvPr id="12" name="Rectangle 11">
            <a:extLst>
              <a:ext uri="{FF2B5EF4-FFF2-40B4-BE49-F238E27FC236}">
                <a16:creationId xmlns:a16="http://schemas.microsoft.com/office/drawing/2014/main" id="{7A2264C3-C72D-85F0-C493-37A45C9FBF36}"/>
              </a:ext>
            </a:extLst>
          </p:cNvPr>
          <p:cNvSpPr>
            <a:spLocks noGrp="1" noRot="1" noChangeAspect="1" noMove="1" noResize="1" noEditPoints="1" noAdjustHandles="1" noChangeArrowheads="1" noChangeShapeType="1" noTextEdit="1"/>
          </p:cNvSpPr>
          <p:nvPr/>
        </p:nvSpPr>
        <p:spPr>
          <a:xfrm>
            <a:off x="476250" y="479425"/>
            <a:ext cx="11239500" cy="589915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sp>
        <p:nvSpPr>
          <p:cNvPr id="14" name="Rectangle 13">
            <a:extLst>
              <a:ext uri="{FF2B5EF4-FFF2-40B4-BE49-F238E27FC236}">
                <a16:creationId xmlns:a16="http://schemas.microsoft.com/office/drawing/2014/main" id="{AAE5E932-EC62-03A0-4360-9117F7B87EC4}"/>
              </a:ext>
            </a:extLst>
          </p:cNvPr>
          <p:cNvSpPr>
            <a:spLocks noGrp="1" noRot="1" noChangeAspect="1" noMove="1" noResize="1" noEditPoints="1" noAdjustHandles="1" noChangeArrowheads="1" noChangeShapeType="1" noTextEdit="1"/>
          </p:cNvSpPr>
          <p:nvPr/>
        </p:nvSpPr>
        <p:spPr>
          <a:xfrm>
            <a:off x="642938" y="642938"/>
            <a:ext cx="10906125" cy="55721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pic>
        <p:nvPicPr>
          <p:cNvPr id="24581" name="Picture 4">
            <a:extLst>
              <a:ext uri="{FF2B5EF4-FFF2-40B4-BE49-F238E27FC236}">
                <a16:creationId xmlns:a16="http://schemas.microsoft.com/office/drawing/2014/main" id="{07EE0135-B0CF-49F3-2526-718C0FC2254F}"/>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66688" y="3690938"/>
            <a:ext cx="2665412"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1">
            <a:extLst>
              <a:ext uri="{FF2B5EF4-FFF2-40B4-BE49-F238E27FC236}">
                <a16:creationId xmlns:a16="http://schemas.microsoft.com/office/drawing/2014/main" id="{9E31BB5B-D087-C5E2-F9AF-7A28FBCE3A2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339263" y="5405438"/>
            <a:ext cx="2789237"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hought Bubble: Cloud 3">
            <a:extLst>
              <a:ext uri="{FF2B5EF4-FFF2-40B4-BE49-F238E27FC236}">
                <a16:creationId xmlns:a16="http://schemas.microsoft.com/office/drawing/2014/main" id="{4E2A1AF1-1DCE-4823-8929-CE86C8080170}"/>
              </a:ext>
            </a:extLst>
          </p:cNvPr>
          <p:cNvSpPr/>
          <p:nvPr/>
        </p:nvSpPr>
        <p:spPr>
          <a:xfrm>
            <a:off x="831850" y="398463"/>
            <a:ext cx="10639425" cy="4117975"/>
          </a:xfrm>
          <a:prstGeom prst="cloudCallout">
            <a:avLst/>
          </a:prstGeom>
          <a:solidFill>
            <a:srgbClr val="40AFB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584" name="TextBox 8">
            <a:extLst>
              <a:ext uri="{FF2B5EF4-FFF2-40B4-BE49-F238E27FC236}">
                <a16:creationId xmlns:a16="http://schemas.microsoft.com/office/drawing/2014/main" id="{5B7C133F-7142-1DF7-C38C-227E2C2F58F2}"/>
              </a:ext>
            </a:extLst>
          </p:cNvPr>
          <p:cNvSpPr txBox="1">
            <a:spLocks noChangeArrowheads="1"/>
          </p:cNvSpPr>
          <p:nvPr/>
        </p:nvSpPr>
        <p:spPr bwMode="auto">
          <a:xfrm>
            <a:off x="2370138" y="871538"/>
            <a:ext cx="8251825"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vi-VN" altLang="en-US" sz="2800" b="1" i="1">
                <a:solidFill>
                  <a:schemeClr val="bg1"/>
                </a:solidFill>
                <a:latin typeface="OpenSans"/>
              </a:rPr>
              <a:t>- Đoạn văn thuật lại việc Nam chuẩn bị thực phẩm để làm món trứng đúc thịt.</a:t>
            </a:r>
          </a:p>
          <a:p>
            <a:pPr algn="just" eaLnBrk="1" hangingPunct="1"/>
            <a:r>
              <a:rPr lang="vi-VN" altLang="en-US" sz="2800" b="1" i="1">
                <a:solidFill>
                  <a:schemeClr val="bg1"/>
                </a:solidFill>
                <a:latin typeface="OpenSans"/>
              </a:rPr>
              <a:t>- Các bước thực hiện:</a:t>
            </a:r>
          </a:p>
          <a:p>
            <a:pPr algn="just" eaLnBrk="1" hangingPunct="1"/>
            <a:r>
              <a:rPr lang="vi-VN" altLang="en-US" sz="2800" b="1" i="1">
                <a:solidFill>
                  <a:schemeClr val="bg1"/>
                </a:solidFill>
                <a:latin typeface="OpenSans"/>
              </a:rPr>
              <a:t>+ </a:t>
            </a:r>
            <a:r>
              <a:rPr lang="vi-VN" altLang="en-US" sz="2800" b="1" i="1">
                <a:solidFill>
                  <a:srgbClr val="FFFF00"/>
                </a:solidFill>
                <a:latin typeface="OpenSans"/>
              </a:rPr>
              <a:t>Bước 1: </a:t>
            </a:r>
            <a:r>
              <a:rPr lang="vi-VN" altLang="en-US" sz="2800" b="1" i="1">
                <a:solidFill>
                  <a:schemeClr val="bg1"/>
                </a:solidFill>
                <a:latin typeface="OpenSans"/>
              </a:rPr>
              <a:t>Rửa sạch thịt rồi xay nhỏ</a:t>
            </a:r>
          </a:p>
          <a:p>
            <a:pPr algn="just" eaLnBrk="1" hangingPunct="1"/>
            <a:r>
              <a:rPr lang="vi-VN" altLang="en-US" sz="2800" b="1" i="1">
                <a:solidFill>
                  <a:schemeClr val="bg1"/>
                </a:solidFill>
                <a:latin typeface="OpenSans"/>
              </a:rPr>
              <a:t>+ </a:t>
            </a:r>
            <a:r>
              <a:rPr lang="vi-VN" altLang="en-US" sz="2800" b="1" i="1">
                <a:solidFill>
                  <a:srgbClr val="FFFF00"/>
                </a:solidFill>
                <a:latin typeface="OpenSans"/>
              </a:rPr>
              <a:t>Bước 2: </a:t>
            </a:r>
            <a:r>
              <a:rPr lang="vi-VN" altLang="en-US" sz="2800" b="1" i="1">
                <a:solidFill>
                  <a:schemeClr val="bg1"/>
                </a:solidFill>
                <a:latin typeface="OpenSans"/>
              </a:rPr>
              <a:t>Đập trứng vào bát, cho thêm thịt xay, hành khô, nước mắm và muối.</a:t>
            </a:r>
          </a:p>
          <a:p>
            <a:pPr algn="just" eaLnBrk="1" hangingPunct="1"/>
            <a:r>
              <a:rPr lang="vi-VN" altLang="en-US" sz="2800" b="1" i="1">
                <a:solidFill>
                  <a:schemeClr val="bg1"/>
                </a:solidFill>
                <a:latin typeface="OpenSans"/>
              </a:rPr>
              <a:t>+ </a:t>
            </a:r>
            <a:r>
              <a:rPr lang="vi-VN" altLang="en-US" sz="2800" b="1" i="1">
                <a:solidFill>
                  <a:srgbClr val="FFFF00"/>
                </a:solidFill>
                <a:latin typeface="OpenSans"/>
              </a:rPr>
              <a:t>Bước 3: </a:t>
            </a:r>
            <a:r>
              <a:rPr lang="vi-VN" altLang="en-US" sz="2800" b="1" i="1">
                <a:solidFill>
                  <a:schemeClr val="bg1"/>
                </a:solidFill>
                <a:latin typeface="OpenSans"/>
              </a:rPr>
              <a:t>Đánh đều tất cả</a:t>
            </a:r>
          </a:p>
          <a:p>
            <a:pPr eaLnBrk="1" hangingPunct="1"/>
            <a:r>
              <a:rPr lang="vi-VN" altLang="en-US" sz="2800" i="1">
                <a:solidFill>
                  <a:srgbClr val="000000"/>
                </a:solidFill>
                <a:latin typeface="OpenSans"/>
              </a:rPr>
              <a:t/>
            </a:r>
            <a:br>
              <a:rPr lang="vi-VN" altLang="en-US" sz="2800" i="1">
                <a:solidFill>
                  <a:srgbClr val="000000"/>
                </a:solidFill>
                <a:latin typeface="OpenSans"/>
              </a:rPr>
            </a:br>
            <a:r>
              <a:rPr lang="vi-VN" altLang="en-US" sz="2800" i="1">
                <a:solidFill>
                  <a:srgbClr val="000000"/>
                </a:solidFill>
                <a:latin typeface="OpenSans"/>
              </a:rPr>
              <a:t/>
            </a:r>
            <a:br>
              <a:rPr lang="vi-VN" altLang="en-US" sz="2800" i="1">
                <a:solidFill>
                  <a:srgbClr val="000000"/>
                </a:solidFill>
                <a:latin typeface="OpenSans"/>
              </a:rPr>
            </a:br>
            <a:endParaRPr lang="en-US" altLang="en-US" sz="2800" i="1"/>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512070-0779-32C7-E1E7-29BD715CD5D5}"/>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sp>
        <p:nvSpPr>
          <p:cNvPr id="12" name="Rectangle 11">
            <a:extLst>
              <a:ext uri="{FF2B5EF4-FFF2-40B4-BE49-F238E27FC236}">
                <a16:creationId xmlns:a16="http://schemas.microsoft.com/office/drawing/2014/main" id="{B0C10106-797A-E169-F643-ADB34AA69362}"/>
              </a:ext>
            </a:extLst>
          </p:cNvPr>
          <p:cNvSpPr>
            <a:spLocks noGrp="1" noRot="1" noChangeAspect="1" noMove="1" noResize="1" noEditPoints="1" noAdjustHandles="1" noChangeArrowheads="1" noChangeShapeType="1" noTextEdit="1"/>
          </p:cNvSpPr>
          <p:nvPr/>
        </p:nvSpPr>
        <p:spPr>
          <a:xfrm>
            <a:off x="476250" y="479425"/>
            <a:ext cx="11239500" cy="589915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sp>
        <p:nvSpPr>
          <p:cNvPr id="14" name="Rectangle 13">
            <a:extLst>
              <a:ext uri="{FF2B5EF4-FFF2-40B4-BE49-F238E27FC236}">
                <a16:creationId xmlns:a16="http://schemas.microsoft.com/office/drawing/2014/main" id="{E9A15566-4F2F-7806-728B-9702C9490704}"/>
              </a:ext>
            </a:extLst>
          </p:cNvPr>
          <p:cNvSpPr>
            <a:spLocks noGrp="1" noRot="1" noChangeAspect="1" noMove="1" noResize="1" noEditPoints="1" noAdjustHandles="1" noChangeArrowheads="1" noChangeShapeType="1" noTextEdit="1"/>
          </p:cNvSpPr>
          <p:nvPr/>
        </p:nvSpPr>
        <p:spPr>
          <a:xfrm>
            <a:off x="642938" y="642938"/>
            <a:ext cx="10906125" cy="55721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pic>
        <p:nvPicPr>
          <p:cNvPr id="25605" name="Picture 4">
            <a:extLst>
              <a:ext uri="{FF2B5EF4-FFF2-40B4-BE49-F238E27FC236}">
                <a16:creationId xmlns:a16="http://schemas.microsoft.com/office/drawing/2014/main" id="{B8D17435-FF10-BEA5-F8C8-3F000C6A224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3500" y="5145088"/>
            <a:ext cx="12954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1">
            <a:extLst>
              <a:ext uri="{FF2B5EF4-FFF2-40B4-BE49-F238E27FC236}">
                <a16:creationId xmlns:a16="http://schemas.microsoft.com/office/drawing/2014/main" id="{29EF521E-F69C-1E97-0224-A04A5EF1898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244138" y="5876925"/>
            <a:ext cx="18843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2F820F90-3FA9-880B-B669-83D4BEA85509}"/>
              </a:ext>
            </a:extLst>
          </p:cNvPr>
          <p:cNvSpPr/>
          <p:nvPr/>
        </p:nvSpPr>
        <p:spPr>
          <a:xfrm>
            <a:off x="1504542" y="231947"/>
            <a:ext cx="8832717" cy="877007"/>
          </a:xfrm>
          <a:prstGeom prst="roundRect">
            <a:avLst/>
          </a:prstGeom>
          <a:solidFill>
            <a:srgbClr val="40AFB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2800">
              <a:solidFill>
                <a:srgbClr val="000000"/>
              </a:solidFill>
              <a:latin typeface="OpenSans"/>
            </a:endParaRPr>
          </a:p>
          <a:p>
            <a:pPr algn="ctr" defTabSz="609539" eaLnBrk="1" fontAlgn="auto" hangingPunct="1">
              <a:spcBef>
                <a:spcPts val="0"/>
              </a:spcBef>
              <a:spcAft>
                <a:spcPts val="0"/>
              </a:spcAft>
              <a:defRPr/>
            </a:pPr>
            <a:endParaRPr lang="en-US" sz="2800">
              <a:solidFill>
                <a:srgbClr val="000000"/>
              </a:solidFill>
              <a:latin typeface="OpenSans"/>
            </a:endParaRPr>
          </a:p>
          <a:p>
            <a:pPr algn="ctr" defTabSz="609539" eaLnBrk="1" fontAlgn="auto" hangingPunct="1">
              <a:spcBef>
                <a:spcPts val="0"/>
              </a:spcBef>
              <a:spcAft>
                <a:spcPts val="0"/>
              </a:spcAft>
              <a:defRPr/>
            </a:pPr>
            <a:r>
              <a:rPr lang="en-US" sz="2800">
                <a:solidFill>
                  <a:schemeClr val="bg1"/>
                </a:solidFill>
                <a:latin typeface="Nunito Black" panose="00000A00000000000000" pitchFamily="2" charset="0"/>
              </a:rPr>
              <a:t> </a:t>
            </a:r>
            <a:r>
              <a:rPr lang="en-US" sz="2800">
                <a:solidFill>
                  <a:srgbClr val="000000"/>
                </a:solidFill>
                <a:latin typeface="OpenSans"/>
              </a:rPr>
              <a:t/>
            </a:r>
            <a:br>
              <a:rPr lang="en-US" sz="2800">
                <a:solidFill>
                  <a:srgbClr val="000000"/>
                </a:solidFill>
                <a:latin typeface="OpenSans"/>
              </a:rPr>
            </a:br>
            <a:endParaRPr lang="en-US" sz="2800" i="1">
              <a:solidFill>
                <a:prstClr val="white"/>
              </a:solidFill>
              <a:latin typeface="Nunito Black" panose="00000A00000000000000" pitchFamily="2" charset="0"/>
            </a:endParaRPr>
          </a:p>
        </p:txBody>
      </p:sp>
      <p:sp>
        <p:nvSpPr>
          <p:cNvPr id="25610" name="TextBox 5">
            <a:extLst>
              <a:ext uri="{FF2B5EF4-FFF2-40B4-BE49-F238E27FC236}">
                <a16:creationId xmlns:a16="http://schemas.microsoft.com/office/drawing/2014/main" id="{52020812-55D1-F319-3B54-7ABB93630D9C}"/>
              </a:ext>
            </a:extLst>
          </p:cNvPr>
          <p:cNvSpPr txBox="1">
            <a:spLocks noChangeArrowheads="1"/>
          </p:cNvSpPr>
          <p:nvPr/>
        </p:nvSpPr>
        <p:spPr bwMode="auto">
          <a:xfrm>
            <a:off x="1695450" y="382588"/>
            <a:ext cx="87233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2800" b="1">
                <a:solidFill>
                  <a:schemeClr val="bg1"/>
                </a:solidFill>
                <a:latin typeface="Nunito Black" pitchFamily="2" charset="0"/>
              </a:rPr>
              <a:t>2. </a:t>
            </a:r>
            <a:r>
              <a:rPr lang="vi-VN" altLang="en-US" sz="2800" b="1">
                <a:solidFill>
                  <a:schemeClr val="bg1"/>
                </a:solidFill>
                <a:latin typeface="Nunito Black" pitchFamily="2" charset="0"/>
              </a:rPr>
              <a:t>Dựa vào tranh, trao đổi về các bước</a:t>
            </a:r>
            <a:r>
              <a:rPr lang="en-US" altLang="en-US" sz="2800" b="1">
                <a:solidFill>
                  <a:schemeClr val="bg1"/>
                </a:solidFill>
                <a:latin typeface="Nunito Black" pitchFamily="2" charset="0"/>
              </a:rPr>
              <a:t> </a:t>
            </a:r>
            <a:r>
              <a:rPr lang="vi-VN" altLang="en-US" sz="2800" b="1">
                <a:solidFill>
                  <a:schemeClr val="bg1"/>
                </a:solidFill>
                <a:latin typeface="Nunito Black" pitchFamily="2" charset="0"/>
              </a:rPr>
              <a:t>rang thịt</a:t>
            </a:r>
            <a:endParaRPr lang="vi-VN" altLang="en-US" sz="2800">
              <a:solidFill>
                <a:schemeClr val="bg1"/>
              </a:solidFill>
              <a:latin typeface="Nunito Black" pitchFamily="2" charset="0"/>
            </a:endParaRPr>
          </a:p>
          <a:p>
            <a:pPr eaLnBrk="1" hangingPunct="1"/>
            <a:r>
              <a:rPr lang="vi-VN" altLang="en-US" sz="2800">
                <a:solidFill>
                  <a:schemeClr val="bg1"/>
                </a:solidFill>
                <a:latin typeface="Nunito Black" pitchFamily="2" charset="0"/>
              </a:rPr>
              <a:t/>
            </a:r>
            <a:br>
              <a:rPr lang="vi-VN" altLang="en-US" sz="2800">
                <a:solidFill>
                  <a:schemeClr val="bg1"/>
                </a:solidFill>
                <a:latin typeface="Nunito Black" pitchFamily="2" charset="0"/>
              </a:rPr>
            </a:br>
            <a:r>
              <a:rPr lang="vi-VN" altLang="en-US" sz="2800">
                <a:solidFill>
                  <a:schemeClr val="bg1"/>
                </a:solidFill>
                <a:latin typeface="Nunito Black" pitchFamily="2" charset="0"/>
              </a:rPr>
              <a:t/>
            </a:r>
            <a:br>
              <a:rPr lang="vi-VN" altLang="en-US" sz="2800">
                <a:solidFill>
                  <a:schemeClr val="bg1"/>
                </a:solidFill>
                <a:latin typeface="Nunito Black" pitchFamily="2" charset="0"/>
              </a:rPr>
            </a:br>
            <a:endParaRPr lang="en-US" altLang="en-US" sz="2800">
              <a:solidFill>
                <a:schemeClr val="bg1"/>
              </a:solidFill>
              <a:latin typeface="Nunito Black" pitchFamily="2" charset="0"/>
            </a:endParaRPr>
          </a:p>
        </p:txBody>
      </p:sp>
      <p:pic>
        <p:nvPicPr>
          <p:cNvPr id="7" name="Picture 2">
            <a:extLst>
              <a:ext uri="{FF2B5EF4-FFF2-40B4-BE49-F238E27FC236}">
                <a16:creationId xmlns:a16="http://schemas.microsoft.com/office/drawing/2014/main" id="{2A18436E-02CC-3F26-25F8-7C47BC8BBD38}"/>
              </a:ext>
            </a:extLst>
          </p:cNvPr>
          <p:cNvPicPr>
            <a:picLocks noChangeAspect="1" noChangeArrowheads="1"/>
          </p:cNvPicPr>
          <p:nvPr/>
        </p:nvPicPr>
        <p:blipFill>
          <a:blip r:embed="rId5"/>
          <a:srcRect/>
          <a:stretch>
            <a:fillRect/>
          </a:stretch>
        </p:blipFill>
        <p:spPr bwMode="auto">
          <a:xfrm>
            <a:off x="1695853" y="1415377"/>
            <a:ext cx="8353425" cy="26003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a:extLst>
              <a:ext uri="{FF2B5EF4-FFF2-40B4-BE49-F238E27FC236}">
                <a16:creationId xmlns:a16="http://schemas.microsoft.com/office/drawing/2014/main" id="{1EC95FBE-5DE3-15B9-8B6C-5E61F01F4548}"/>
              </a:ext>
            </a:extLst>
          </p:cNvPr>
          <p:cNvSpPr txBox="1"/>
          <p:nvPr/>
        </p:nvSpPr>
        <p:spPr>
          <a:xfrm>
            <a:off x="1641475" y="4322763"/>
            <a:ext cx="8831263" cy="2000250"/>
          </a:xfrm>
          <a:prstGeom prst="rect">
            <a:avLst/>
          </a:prstGeom>
          <a:solidFill>
            <a:schemeClr val="accent3">
              <a:lumMod val="20000"/>
              <a:lumOff val="80000"/>
            </a:schemeClr>
          </a:solidFill>
          <a:ln w="38100">
            <a:solidFill>
              <a:srgbClr val="40AFB9"/>
            </a:solidFill>
            <a:prstDash val="sysDash"/>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000" b="1">
                <a:solidFill>
                  <a:srgbClr val="000000"/>
                </a:solidFill>
                <a:latin typeface="Open Sans" panose="020B0606030504020204" pitchFamily="34" charset="0"/>
                <a:cs typeface="Open Sans" panose="020B0606030504020204" pitchFamily="34" charset="0"/>
              </a:rPr>
              <a:t>              </a:t>
            </a:r>
            <a:r>
              <a:rPr lang="vi-VN" altLang="en-US" sz="2400" b="1">
                <a:solidFill>
                  <a:srgbClr val="FF0066"/>
                </a:solidFill>
                <a:latin typeface="Open Sans" panose="020B0606030504020204" pitchFamily="34" charset="0"/>
                <a:cs typeface="Open Sans" panose="020B0606030504020204" pitchFamily="34" charset="0"/>
              </a:rPr>
              <a:t>Để làm món thịt rang cần phải thực hiện 4 bước:</a:t>
            </a:r>
          </a:p>
          <a:p>
            <a:pPr eaLnBrk="1" hangingPunct="1">
              <a:defRPr/>
            </a:pPr>
            <a:r>
              <a:rPr lang="vi-VN" altLang="en-US" sz="2000" b="1" i="1">
                <a:solidFill>
                  <a:srgbClr val="000000"/>
                </a:solidFill>
                <a:latin typeface="Open Sans" panose="020B0606030504020204" pitchFamily="34" charset="0"/>
                <a:cs typeface="Open Sans" panose="020B0606030504020204" pitchFamily="34" charset="0"/>
              </a:rPr>
              <a:t>- </a:t>
            </a:r>
            <a:r>
              <a:rPr lang="vi-VN" altLang="en-US" sz="2000" b="1" i="1">
                <a:solidFill>
                  <a:srgbClr val="FF5050"/>
                </a:solidFill>
                <a:latin typeface="Open Sans" panose="020B0606030504020204" pitchFamily="34" charset="0"/>
                <a:cs typeface="Open Sans" panose="020B0606030504020204" pitchFamily="34" charset="0"/>
              </a:rPr>
              <a:t>Bước 1: </a:t>
            </a:r>
            <a:r>
              <a:rPr lang="vi-VN" altLang="en-US" sz="2000" b="1" i="1">
                <a:solidFill>
                  <a:srgbClr val="000000"/>
                </a:solidFill>
                <a:latin typeface="Open Sans" panose="020B0606030504020204" pitchFamily="34" charset="0"/>
                <a:cs typeface="Open Sans" panose="020B0606030504020204" pitchFamily="34" charset="0"/>
              </a:rPr>
              <a:t>Cho dầu ăn vào chảo</a:t>
            </a:r>
          </a:p>
          <a:p>
            <a:pPr eaLnBrk="1" hangingPunct="1">
              <a:defRPr/>
            </a:pPr>
            <a:r>
              <a:rPr lang="vi-VN" altLang="en-US" sz="2000" b="1" i="1">
                <a:solidFill>
                  <a:srgbClr val="000000"/>
                </a:solidFill>
                <a:latin typeface="Open Sans" panose="020B0606030504020204" pitchFamily="34" charset="0"/>
                <a:cs typeface="Open Sans" panose="020B0606030504020204" pitchFamily="34" charset="0"/>
              </a:rPr>
              <a:t>- </a:t>
            </a:r>
            <a:r>
              <a:rPr lang="vi-VN" altLang="en-US" sz="2000" b="1" i="1">
                <a:solidFill>
                  <a:srgbClr val="FF5050"/>
                </a:solidFill>
                <a:latin typeface="Open Sans" panose="020B0606030504020204" pitchFamily="34" charset="0"/>
                <a:cs typeface="Open Sans" panose="020B0606030504020204" pitchFamily="34" charset="0"/>
              </a:rPr>
              <a:t>Bước 2: </a:t>
            </a:r>
            <a:r>
              <a:rPr lang="vi-VN" altLang="en-US" sz="2000" b="1" i="1">
                <a:solidFill>
                  <a:srgbClr val="000000"/>
                </a:solidFill>
                <a:latin typeface="Open Sans" panose="020B0606030504020204" pitchFamily="34" charset="0"/>
                <a:cs typeface="Open Sans" panose="020B0606030504020204" pitchFamily="34" charset="0"/>
              </a:rPr>
              <a:t>Rán vàng thịt</a:t>
            </a:r>
          </a:p>
          <a:p>
            <a:pPr eaLnBrk="1" hangingPunct="1">
              <a:defRPr/>
            </a:pPr>
            <a:r>
              <a:rPr lang="vi-VN" altLang="en-US" sz="2000" b="1" i="1">
                <a:solidFill>
                  <a:srgbClr val="000000"/>
                </a:solidFill>
                <a:latin typeface="Open Sans" panose="020B0606030504020204" pitchFamily="34" charset="0"/>
                <a:cs typeface="Open Sans" panose="020B0606030504020204" pitchFamily="34" charset="0"/>
              </a:rPr>
              <a:t>- </a:t>
            </a:r>
            <a:r>
              <a:rPr lang="vi-VN" altLang="en-US" sz="2000" b="1" i="1">
                <a:solidFill>
                  <a:srgbClr val="FF5050"/>
                </a:solidFill>
                <a:latin typeface="Open Sans" panose="020B0606030504020204" pitchFamily="34" charset="0"/>
                <a:cs typeface="Open Sans" panose="020B0606030504020204" pitchFamily="34" charset="0"/>
              </a:rPr>
              <a:t>Bước 3: </a:t>
            </a:r>
            <a:r>
              <a:rPr lang="vi-VN" altLang="en-US" sz="2000" b="1" i="1">
                <a:solidFill>
                  <a:srgbClr val="000000"/>
                </a:solidFill>
                <a:latin typeface="Open Sans" panose="020B0606030504020204" pitchFamily="34" charset="0"/>
                <a:cs typeface="Open Sans" panose="020B0606030504020204" pitchFamily="34" charset="0"/>
              </a:rPr>
              <a:t>Thái nhỏ hành khô, cho vào chảo</a:t>
            </a:r>
          </a:p>
          <a:p>
            <a:pPr eaLnBrk="1" hangingPunct="1">
              <a:defRPr/>
            </a:pPr>
            <a:r>
              <a:rPr lang="vi-VN" altLang="en-US" sz="2000" b="1" i="1">
                <a:solidFill>
                  <a:srgbClr val="000000"/>
                </a:solidFill>
                <a:latin typeface="Open Sans" panose="020B0606030504020204" pitchFamily="34" charset="0"/>
                <a:cs typeface="Open Sans" panose="020B0606030504020204" pitchFamily="34" charset="0"/>
              </a:rPr>
              <a:t>- </a:t>
            </a:r>
            <a:r>
              <a:rPr lang="vi-VN" altLang="en-US" sz="2000" b="1" i="1">
                <a:solidFill>
                  <a:srgbClr val="FF5050"/>
                </a:solidFill>
                <a:latin typeface="Open Sans" panose="020B0606030504020204" pitchFamily="34" charset="0"/>
                <a:cs typeface="Open Sans" panose="020B0606030504020204" pitchFamily="34" charset="0"/>
              </a:rPr>
              <a:t>Bước 4: </a:t>
            </a:r>
            <a:r>
              <a:rPr lang="vi-VN" altLang="en-US" sz="2000" b="1" i="1">
                <a:solidFill>
                  <a:srgbClr val="000000"/>
                </a:solidFill>
                <a:latin typeface="Open Sans" panose="020B0606030504020204" pitchFamily="34" charset="0"/>
                <a:cs typeface="Open Sans" panose="020B0606030504020204" pitchFamily="34" charset="0"/>
              </a:rPr>
              <a:t>Cho nước mắm, muối, hành lá,… đảo đều rồi tắt bếp.</a:t>
            </a:r>
            <a:r>
              <a:rPr lang="vi-VN" altLang="en-US" sz="2000" b="1">
                <a:solidFill>
                  <a:srgbClr val="000000"/>
                </a:solidFill>
                <a:latin typeface="Open Sans" panose="020B0606030504020204" pitchFamily="34" charset="0"/>
                <a:cs typeface="Open Sans" panose="020B0606030504020204" pitchFamily="34" charset="0"/>
              </a:rPr>
              <a:t/>
            </a:r>
            <a:br>
              <a:rPr lang="vi-VN" altLang="en-US" sz="2000" b="1">
                <a:solidFill>
                  <a:srgbClr val="000000"/>
                </a:solidFill>
                <a:latin typeface="Open Sans" panose="020B0606030504020204" pitchFamily="34" charset="0"/>
                <a:cs typeface="Open Sans" panose="020B0606030504020204" pitchFamily="34" charset="0"/>
              </a:rPr>
            </a:br>
            <a:endParaRPr lang="en-US" altLang="en-US" sz="2000" b="1">
              <a:latin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Bloggang.com : เนยสีฟ้า : 62 - ป้ายสำหรับพิมพ์ข้อความ">
            <a:extLst>
              <a:ext uri="{FF2B5EF4-FFF2-40B4-BE49-F238E27FC236}">
                <a16:creationId xmlns:a16="http://schemas.microsoft.com/office/drawing/2014/main" id="{A7A27553-D522-49A0-236F-7F18F3A75F48}"/>
              </a:ext>
            </a:extLst>
          </p:cNvPr>
          <p:cNvPicPr>
            <a:picLocks noChangeAspect="1" noChangeArrowheads="1"/>
          </p:cNvPicPr>
          <p:nvPr/>
        </p:nvPicPr>
        <p:blipFill rotWithShape="1">
          <a:blip r:embed="rId2"/>
          <a:srcRect r="3278" b="9350"/>
          <a:stretch/>
        </p:blipFill>
        <p:spPr bwMode="auto">
          <a:xfrm>
            <a:off x="0" y="1192496"/>
            <a:ext cx="8308212" cy="5319429"/>
          </a:xfrm>
          <a:prstGeom prst="rect">
            <a:avLst/>
          </a:prstGeom>
          <a:ln>
            <a:noFill/>
          </a:ln>
          <a:effectLst>
            <a:softEdge rad="112500"/>
          </a:effectLst>
        </p:spPr>
      </p:pic>
      <p:sp>
        <p:nvSpPr>
          <p:cNvPr id="3" name="Rectangle: Rounded Corners 2">
            <a:extLst>
              <a:ext uri="{FF2B5EF4-FFF2-40B4-BE49-F238E27FC236}">
                <a16:creationId xmlns:a16="http://schemas.microsoft.com/office/drawing/2014/main" id="{8FE2F204-D84C-425C-4776-E61F801C6D82}"/>
              </a:ext>
            </a:extLst>
          </p:cNvPr>
          <p:cNvSpPr/>
          <p:nvPr/>
        </p:nvSpPr>
        <p:spPr>
          <a:xfrm>
            <a:off x="990600" y="228600"/>
            <a:ext cx="9969500" cy="8475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09539" eaLnBrk="1" fontAlgn="auto" hangingPunct="1">
              <a:spcBef>
                <a:spcPts val="0"/>
              </a:spcBef>
              <a:spcAft>
                <a:spcPts val="0"/>
              </a:spcAft>
              <a:defRPr/>
            </a:pPr>
            <a:r>
              <a:rPr lang="en-US" sz="2800" i="1">
                <a:solidFill>
                  <a:prstClr val="white"/>
                </a:solidFill>
                <a:latin typeface="Nunito Black" panose="00000A00000000000000" pitchFamily="2" charset="0"/>
              </a:rPr>
              <a:t>3. </a:t>
            </a:r>
          </a:p>
        </p:txBody>
      </p:sp>
      <p:sp>
        <p:nvSpPr>
          <p:cNvPr id="27654" name="TextBox 6">
            <a:extLst>
              <a:ext uri="{FF2B5EF4-FFF2-40B4-BE49-F238E27FC236}">
                <a16:creationId xmlns:a16="http://schemas.microsoft.com/office/drawing/2014/main" id="{6CF7885F-4580-A313-89DF-30EA19548DD5}"/>
              </a:ext>
            </a:extLst>
          </p:cNvPr>
          <p:cNvSpPr txBox="1">
            <a:spLocks noChangeArrowheads="1"/>
          </p:cNvSpPr>
          <p:nvPr/>
        </p:nvSpPr>
        <p:spPr bwMode="auto">
          <a:xfrm>
            <a:off x="1433513" y="346075"/>
            <a:ext cx="91836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en-US" sz="3200" dirty="0">
                <a:solidFill>
                  <a:schemeClr val="bg1"/>
                </a:solidFill>
                <a:latin typeface="+mj-lt"/>
              </a:rPr>
              <a:t>Viết lại các bước rang thịt ở bài tập </a:t>
            </a:r>
            <a:r>
              <a:rPr lang="vi-VN" altLang="en-US" sz="3200" dirty="0" smtClean="0">
                <a:solidFill>
                  <a:schemeClr val="bg1"/>
                </a:solidFill>
                <a:latin typeface="+mj-lt"/>
              </a:rPr>
              <a:t>2</a:t>
            </a:r>
            <a:endParaRPr lang="en-US" altLang="en-US" sz="3200" dirty="0">
              <a:solidFill>
                <a:schemeClr val="bg1"/>
              </a:solidFill>
              <a:latin typeface="+mj-lt"/>
            </a:endParaRPr>
          </a:p>
        </p:txBody>
      </p:sp>
      <p:sp>
        <p:nvSpPr>
          <p:cNvPr id="10" name="TextBox 9">
            <a:extLst>
              <a:ext uri="{FF2B5EF4-FFF2-40B4-BE49-F238E27FC236}">
                <a16:creationId xmlns:a16="http://schemas.microsoft.com/office/drawing/2014/main" id="{2194C5E1-69BE-1AEA-11CE-322BA44AF906}"/>
              </a:ext>
            </a:extLst>
          </p:cNvPr>
          <p:cNvSpPr txBox="1">
            <a:spLocks noChangeArrowheads="1"/>
          </p:cNvSpPr>
          <p:nvPr/>
        </p:nvSpPr>
        <p:spPr bwMode="auto">
          <a:xfrm>
            <a:off x="990600" y="2203450"/>
            <a:ext cx="669607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a:solidFill>
                  <a:srgbClr val="000000"/>
                </a:solidFill>
                <a:latin typeface="Open Sans" panose="020B0606030504020204" pitchFamily="34" charset="0"/>
                <a:cs typeface="Open Sans" panose="020B0606030504020204" pitchFamily="34" charset="0"/>
              </a:rPr>
              <a:t>  </a:t>
            </a:r>
            <a:r>
              <a:rPr lang="vi-VN" altLang="en-US" sz="3200" b="1">
                <a:solidFill>
                  <a:srgbClr val="00B050"/>
                </a:solidFill>
                <a:latin typeface="Open Sans" panose="020B0606030504020204" pitchFamily="34" charset="0"/>
                <a:cs typeface="Open Sans" panose="020B0606030504020204" pitchFamily="34" charset="0"/>
              </a:rPr>
              <a:t>Để làm món thịt rang cần phải thực hiện 4 bước:</a:t>
            </a:r>
          </a:p>
          <a:p>
            <a:pPr eaLnBrk="1" hangingPunct="1"/>
            <a:r>
              <a:rPr lang="vi-VN" altLang="en-US" sz="2800" b="1" i="1">
                <a:solidFill>
                  <a:srgbClr val="000000"/>
                </a:solidFill>
                <a:latin typeface="Open Sans" panose="020B0606030504020204" pitchFamily="34" charset="0"/>
                <a:cs typeface="Open Sans" panose="020B0606030504020204" pitchFamily="34" charset="0"/>
              </a:rPr>
              <a:t>- </a:t>
            </a:r>
            <a:r>
              <a:rPr lang="en-US" altLang="en-US" sz="2800" b="1" i="1">
                <a:solidFill>
                  <a:srgbClr val="FF5050"/>
                </a:solidFill>
                <a:latin typeface="Open Sans" panose="020B0606030504020204" pitchFamily="34" charset="0"/>
                <a:cs typeface="Open Sans" panose="020B0606030504020204" pitchFamily="34" charset="0"/>
              </a:rPr>
              <a:t>Đầu tiên là</a:t>
            </a:r>
            <a:r>
              <a:rPr lang="vi-VN" altLang="en-US" sz="2800" b="1" i="1">
                <a:solidFill>
                  <a:srgbClr val="FF5050"/>
                </a:solidFill>
                <a:latin typeface="Open Sans" panose="020B0606030504020204" pitchFamily="34" charset="0"/>
                <a:cs typeface="Open Sans" panose="020B0606030504020204" pitchFamily="34" charset="0"/>
              </a:rPr>
              <a:t> </a:t>
            </a:r>
            <a:r>
              <a:rPr lang="en-US" altLang="en-US" sz="2800" b="1" i="1">
                <a:solidFill>
                  <a:srgbClr val="000000"/>
                </a:solidFill>
                <a:latin typeface="Open Sans" panose="020B0606030504020204" pitchFamily="34" charset="0"/>
                <a:cs typeface="Open Sans" panose="020B0606030504020204" pitchFamily="34" charset="0"/>
              </a:rPr>
              <a:t>c</a:t>
            </a:r>
            <a:r>
              <a:rPr lang="vi-VN" altLang="en-US" sz="2800" b="1" i="1">
                <a:solidFill>
                  <a:srgbClr val="000000"/>
                </a:solidFill>
                <a:latin typeface="Open Sans" panose="020B0606030504020204" pitchFamily="34" charset="0"/>
                <a:cs typeface="Open Sans" panose="020B0606030504020204" pitchFamily="34" charset="0"/>
              </a:rPr>
              <a:t>ho dầu ăn vào chảo</a:t>
            </a:r>
          </a:p>
          <a:p>
            <a:pPr eaLnBrk="1" hangingPunct="1"/>
            <a:r>
              <a:rPr lang="vi-VN" altLang="en-US" sz="2800" b="1" i="1">
                <a:solidFill>
                  <a:srgbClr val="000000"/>
                </a:solidFill>
                <a:latin typeface="Open Sans" panose="020B0606030504020204" pitchFamily="34" charset="0"/>
                <a:cs typeface="Open Sans" panose="020B0606030504020204" pitchFamily="34" charset="0"/>
              </a:rPr>
              <a:t>- </a:t>
            </a:r>
            <a:r>
              <a:rPr lang="en-US" altLang="en-US" sz="2800" b="1" i="1">
                <a:solidFill>
                  <a:srgbClr val="FF5050"/>
                </a:solidFill>
                <a:latin typeface="Open Sans" panose="020B0606030504020204" pitchFamily="34" charset="0"/>
                <a:cs typeface="Open Sans" panose="020B0606030504020204" pitchFamily="34" charset="0"/>
              </a:rPr>
              <a:t>Thứ hai là </a:t>
            </a:r>
            <a:r>
              <a:rPr lang="en-US" altLang="en-US" sz="2800" b="1" i="1">
                <a:latin typeface="Open Sans" panose="020B0606030504020204" pitchFamily="34" charset="0"/>
                <a:cs typeface="Open Sans" panose="020B0606030504020204" pitchFamily="34" charset="0"/>
              </a:rPr>
              <a:t>r</a:t>
            </a:r>
            <a:r>
              <a:rPr lang="vi-VN" altLang="en-US" sz="2800" b="1" i="1">
                <a:solidFill>
                  <a:srgbClr val="000000"/>
                </a:solidFill>
                <a:latin typeface="Open Sans" panose="020B0606030504020204" pitchFamily="34" charset="0"/>
                <a:cs typeface="Open Sans" panose="020B0606030504020204" pitchFamily="34" charset="0"/>
              </a:rPr>
              <a:t>án vàng thịt</a:t>
            </a:r>
          </a:p>
          <a:p>
            <a:pPr eaLnBrk="1" hangingPunct="1"/>
            <a:r>
              <a:rPr lang="vi-VN" altLang="en-US" sz="2800" b="1" i="1">
                <a:solidFill>
                  <a:srgbClr val="000000"/>
                </a:solidFill>
                <a:latin typeface="Open Sans" panose="020B0606030504020204" pitchFamily="34" charset="0"/>
                <a:cs typeface="Open Sans" panose="020B0606030504020204" pitchFamily="34" charset="0"/>
              </a:rPr>
              <a:t>- </a:t>
            </a:r>
            <a:r>
              <a:rPr lang="en-US" altLang="en-US" sz="2800" b="1" i="1">
                <a:solidFill>
                  <a:srgbClr val="FF5050"/>
                </a:solidFill>
                <a:latin typeface="Open Sans" panose="020B0606030504020204" pitchFamily="34" charset="0"/>
                <a:cs typeface="Open Sans" panose="020B0606030504020204" pitchFamily="34" charset="0"/>
              </a:rPr>
              <a:t>Tiếp theo là </a:t>
            </a:r>
            <a:r>
              <a:rPr lang="en-US" altLang="en-US" sz="2800" b="1" i="1">
                <a:latin typeface="Open Sans" panose="020B0606030504020204" pitchFamily="34" charset="0"/>
                <a:cs typeface="Open Sans" panose="020B0606030504020204" pitchFamily="34" charset="0"/>
              </a:rPr>
              <a:t>t</a:t>
            </a:r>
            <a:r>
              <a:rPr lang="vi-VN" altLang="en-US" sz="2800" b="1" i="1">
                <a:solidFill>
                  <a:srgbClr val="000000"/>
                </a:solidFill>
                <a:latin typeface="Open Sans" panose="020B0606030504020204" pitchFamily="34" charset="0"/>
                <a:cs typeface="Open Sans" panose="020B0606030504020204" pitchFamily="34" charset="0"/>
              </a:rPr>
              <a:t>hái nhỏ hành khô, cho vào chảo</a:t>
            </a:r>
          </a:p>
          <a:p>
            <a:pPr eaLnBrk="1" hangingPunct="1"/>
            <a:r>
              <a:rPr lang="vi-VN" altLang="en-US" sz="2800" b="1" i="1">
                <a:solidFill>
                  <a:srgbClr val="000000"/>
                </a:solidFill>
                <a:latin typeface="Open Sans" panose="020B0606030504020204" pitchFamily="34" charset="0"/>
                <a:cs typeface="Open Sans" panose="020B0606030504020204" pitchFamily="34" charset="0"/>
              </a:rPr>
              <a:t>- </a:t>
            </a:r>
            <a:r>
              <a:rPr lang="en-US" altLang="en-US" sz="2800" b="1" i="1">
                <a:solidFill>
                  <a:srgbClr val="FF5050"/>
                </a:solidFill>
                <a:latin typeface="Open Sans" panose="020B0606030504020204" pitchFamily="34" charset="0"/>
                <a:cs typeface="Open Sans" panose="020B0606030504020204" pitchFamily="34" charset="0"/>
              </a:rPr>
              <a:t>Cuối cùng là </a:t>
            </a:r>
            <a:r>
              <a:rPr lang="en-US" altLang="en-US" sz="2800" b="1" i="1">
                <a:solidFill>
                  <a:srgbClr val="000000"/>
                </a:solidFill>
                <a:latin typeface="Open Sans" panose="020B0606030504020204" pitchFamily="34" charset="0"/>
                <a:cs typeface="Open Sans" panose="020B0606030504020204" pitchFamily="34" charset="0"/>
              </a:rPr>
              <a:t>c</a:t>
            </a:r>
            <a:r>
              <a:rPr lang="vi-VN" altLang="en-US" sz="2800" b="1" i="1">
                <a:solidFill>
                  <a:srgbClr val="000000"/>
                </a:solidFill>
                <a:latin typeface="Open Sans" panose="020B0606030504020204" pitchFamily="34" charset="0"/>
                <a:cs typeface="Open Sans" panose="020B0606030504020204" pitchFamily="34" charset="0"/>
              </a:rPr>
              <a:t>ho nước mắm, muối, hành lá,… đảo đều rồi tắt bếp.</a:t>
            </a:r>
            <a:r>
              <a:rPr lang="vi-VN" altLang="en-US" sz="2800" b="1">
                <a:solidFill>
                  <a:srgbClr val="000000"/>
                </a:solidFill>
                <a:latin typeface="Open Sans" panose="020B0606030504020204" pitchFamily="34" charset="0"/>
                <a:cs typeface="Open Sans" panose="020B0606030504020204" pitchFamily="34" charset="0"/>
              </a:rPr>
              <a:t/>
            </a:r>
            <a:br>
              <a:rPr lang="vi-VN" altLang="en-US" sz="2800" b="1">
                <a:solidFill>
                  <a:srgbClr val="000000"/>
                </a:solidFill>
                <a:latin typeface="Open Sans" panose="020B0606030504020204" pitchFamily="34" charset="0"/>
                <a:cs typeface="Open Sans" panose="020B0606030504020204" pitchFamily="34" charset="0"/>
              </a:rPr>
            </a:br>
            <a:endParaRPr lang="en-US" altLang="en-US" sz="2800" b="1">
              <a:latin typeface="Open Sans" panose="020B0606030504020204" pitchFamily="34" charset="0"/>
              <a:cs typeface="Open Sans" panose="020B0606030504020204" pitchFamily="34" charset="0"/>
            </a:endParaRPr>
          </a:p>
        </p:txBody>
      </p:sp>
      <p:pic>
        <p:nvPicPr>
          <p:cNvPr id="4098" name="Picture 2" descr="Thịt rang gừng lá chanh - Món ngon mỗi ngày | Món Ngon Mỗi Ngày">
            <a:extLst>
              <a:ext uri="{FF2B5EF4-FFF2-40B4-BE49-F238E27FC236}">
                <a16:creationId xmlns:a16="http://schemas.microsoft.com/office/drawing/2014/main" id="{9C9A51A3-A998-7E2D-F747-FFAE83260EF0}"/>
              </a:ext>
            </a:extLst>
          </p:cNvPr>
          <p:cNvPicPr>
            <a:picLocks noChangeAspect="1" noChangeArrowheads="1"/>
          </p:cNvPicPr>
          <p:nvPr/>
        </p:nvPicPr>
        <p:blipFill>
          <a:blip r:embed="rId3"/>
          <a:srcRect/>
          <a:stretch>
            <a:fillRect/>
          </a:stretch>
        </p:blipFill>
        <p:spPr bwMode="auto">
          <a:xfrm>
            <a:off x="8628973" y="2203770"/>
            <a:ext cx="3319674" cy="25678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inVertical)">
                                      <p:cBhvr>
                                        <p:cTn id="10" dur="500"/>
                                        <p:tgtEl>
                                          <p:spTgt spid="4098"/>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F047D5D-D28A-49B9-1A6F-4A8494F8FBD4}"/>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pic>
        <p:nvPicPr>
          <p:cNvPr id="28675" name="Picture 8">
            <a:extLst>
              <a:ext uri="{FF2B5EF4-FFF2-40B4-BE49-F238E27FC236}">
                <a16:creationId xmlns:a16="http://schemas.microsoft.com/office/drawing/2014/main" id="{1EA4A0F7-C5CF-9FAA-F0A1-83BB200B3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091" r="20139"/>
          <a:stretch>
            <a:fillRect/>
          </a:stretch>
        </p:blipFill>
        <p:spPr bwMode="auto">
          <a:xfrm>
            <a:off x="3524250" y="0"/>
            <a:ext cx="8667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C377CBBC-6501-D6A8-C79F-7BBC45EE8438}"/>
              </a:ext>
            </a:extLst>
          </p:cNvPr>
          <p:cNvSpPr>
            <a:spLocks noGrp="1" noRot="1" noChangeAspect="1" noMove="1" noResize="1" noEditPoints="1" noAdjustHandles="1" noChangeArrowheads="1" noChangeShapeType="1" noTextEdit="1"/>
          </p:cNvSpPr>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dirty="0">
              <a:solidFill>
                <a:prstClr val="white"/>
              </a:solidFill>
            </a:endParaRPr>
          </a:p>
        </p:txBody>
      </p:sp>
      <p:sp>
        <p:nvSpPr>
          <p:cNvPr id="28679" name="TextBox 5">
            <a:extLst>
              <a:ext uri="{FF2B5EF4-FFF2-40B4-BE49-F238E27FC236}">
                <a16:creationId xmlns:a16="http://schemas.microsoft.com/office/drawing/2014/main" id="{651B9A31-A095-1C0A-AAFE-14414B8EF1F8}"/>
              </a:ext>
            </a:extLst>
          </p:cNvPr>
          <p:cNvSpPr txBox="1">
            <a:spLocks noChangeArrowheads="1"/>
          </p:cNvSpPr>
          <p:nvPr/>
        </p:nvSpPr>
        <p:spPr bwMode="auto">
          <a:xfrm>
            <a:off x="492125" y="771526"/>
            <a:ext cx="7366000" cy="103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60" tIns="30480" rIns="60960" bIns="30480" anchor="b"/>
          <a:lstStyle>
            <a:lvl1pPr indent="-152400" defTabSz="608013">
              <a:defRPr>
                <a:solidFill>
                  <a:schemeClr val="tx1"/>
                </a:solidFill>
                <a:latin typeface="Calibri" panose="020F0502020204030204" pitchFamily="34" charset="0"/>
              </a:defRPr>
            </a:lvl1pPr>
            <a:lvl2pPr marL="742950" indent="-285750" defTabSz="608013">
              <a:defRPr>
                <a:solidFill>
                  <a:schemeClr val="tx1"/>
                </a:solidFill>
                <a:latin typeface="Calibri" panose="020F0502020204030204" pitchFamily="34" charset="0"/>
              </a:defRPr>
            </a:lvl2pPr>
            <a:lvl3pPr marL="1143000" indent="-228600" defTabSz="608013">
              <a:defRPr>
                <a:solidFill>
                  <a:schemeClr val="tx1"/>
                </a:solidFill>
                <a:latin typeface="Calibri" panose="020F0502020204030204" pitchFamily="34" charset="0"/>
              </a:defRPr>
            </a:lvl3pPr>
            <a:lvl4pPr marL="1600200" indent="-228600" defTabSz="608013">
              <a:defRPr>
                <a:solidFill>
                  <a:schemeClr val="tx1"/>
                </a:solidFill>
                <a:latin typeface="Calibri" panose="020F0502020204030204" pitchFamily="34" charset="0"/>
              </a:defRPr>
            </a:lvl4pPr>
            <a:lvl5pPr marL="2057400" indent="-228600" defTabSz="608013">
              <a:defRPr>
                <a:solidFill>
                  <a:schemeClr val="tx1"/>
                </a:solidFill>
                <a:latin typeface="Calibri" panose="020F0502020204030204" pitchFamily="34" charset="0"/>
              </a:defRPr>
            </a:lvl5pPr>
            <a:lvl6pPr marL="2514600" indent="-228600" defTabSz="608013" eaLnBrk="0" fontAlgn="base" hangingPunct="0">
              <a:spcBef>
                <a:spcPct val="0"/>
              </a:spcBef>
              <a:spcAft>
                <a:spcPct val="0"/>
              </a:spcAft>
              <a:defRPr>
                <a:solidFill>
                  <a:schemeClr val="tx1"/>
                </a:solidFill>
                <a:latin typeface="Calibri" panose="020F0502020204030204" pitchFamily="34" charset="0"/>
              </a:defRPr>
            </a:lvl6pPr>
            <a:lvl7pPr marL="2971800" indent="-228600" defTabSz="608013" eaLnBrk="0" fontAlgn="base" hangingPunct="0">
              <a:spcBef>
                <a:spcPct val="0"/>
              </a:spcBef>
              <a:spcAft>
                <a:spcPct val="0"/>
              </a:spcAft>
              <a:defRPr>
                <a:solidFill>
                  <a:schemeClr val="tx1"/>
                </a:solidFill>
                <a:latin typeface="Calibri" panose="020F0502020204030204" pitchFamily="34" charset="0"/>
              </a:defRPr>
            </a:lvl7pPr>
            <a:lvl8pPr marL="3429000" indent="-228600" defTabSz="608013" eaLnBrk="0" fontAlgn="base" hangingPunct="0">
              <a:spcBef>
                <a:spcPct val="0"/>
              </a:spcBef>
              <a:spcAft>
                <a:spcPct val="0"/>
              </a:spcAft>
              <a:defRPr>
                <a:solidFill>
                  <a:schemeClr val="tx1"/>
                </a:solidFill>
                <a:latin typeface="Calibri" panose="020F0502020204030204" pitchFamily="34" charset="0"/>
              </a:defRPr>
            </a:lvl8pPr>
            <a:lvl9pPr marL="3886200" indent="-228600" defTabSz="6080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ts val="400"/>
              </a:spcAft>
            </a:pPr>
            <a:r>
              <a:rPr lang="vi-VN" altLang="en-US" sz="3200" dirty="0">
                <a:solidFill>
                  <a:srgbClr val="002060"/>
                </a:solidFill>
                <a:latin typeface="Sigmar One"/>
              </a:rPr>
              <a:t>4</a:t>
            </a:r>
            <a:r>
              <a:rPr lang="vi-VN" altLang="en-US" sz="3200" dirty="0" smtClean="0">
                <a:solidFill>
                  <a:srgbClr val="002060"/>
                </a:solidFill>
                <a:latin typeface="Sigmar One"/>
              </a:rPr>
              <a:t>.</a:t>
            </a:r>
            <a:r>
              <a:rPr lang="en-US" altLang="en-US" sz="3200" dirty="0" smtClean="0">
                <a:solidFill>
                  <a:srgbClr val="002060"/>
                </a:solidFill>
                <a:latin typeface="Sigmar One"/>
              </a:rPr>
              <a:t> </a:t>
            </a:r>
            <a:r>
              <a:rPr lang="vi-VN" altLang="en-US" sz="3200" dirty="0" smtClean="0">
                <a:solidFill>
                  <a:srgbClr val="002060"/>
                </a:solidFill>
                <a:latin typeface="Sigmar One"/>
              </a:rPr>
              <a:t>HS </a:t>
            </a:r>
            <a:r>
              <a:rPr lang="vi-VN" altLang="en-US" sz="3200" dirty="0">
                <a:solidFill>
                  <a:srgbClr val="002060"/>
                </a:solidFill>
                <a:latin typeface="Sigmar One"/>
              </a:rPr>
              <a:t>đọc bài </a:t>
            </a:r>
            <a:r>
              <a:rPr lang="vi-VN" altLang="en-US" sz="3200" dirty="0" smtClean="0">
                <a:solidFill>
                  <a:srgbClr val="002060"/>
                </a:solidFill>
                <a:latin typeface="Sigmar One"/>
              </a:rPr>
              <a:t>viết.</a:t>
            </a:r>
            <a:r>
              <a:rPr lang="en-US" altLang="en-US" sz="3200" dirty="0" smtClean="0">
                <a:solidFill>
                  <a:srgbClr val="002060"/>
                </a:solidFill>
                <a:latin typeface="Sigmar One"/>
              </a:rPr>
              <a:t> </a:t>
            </a:r>
            <a:r>
              <a:rPr lang="vi-VN" altLang="en-US" sz="3200" dirty="0" smtClean="0">
                <a:solidFill>
                  <a:srgbClr val="002060"/>
                </a:solidFill>
                <a:latin typeface="Sigmar One"/>
              </a:rPr>
              <a:t>Các </a:t>
            </a:r>
            <a:r>
              <a:rPr lang="vi-VN" altLang="en-US" sz="3200" dirty="0">
                <a:solidFill>
                  <a:srgbClr val="002060"/>
                </a:solidFill>
                <a:latin typeface="Sigmar One"/>
              </a:rPr>
              <a:t>học sinh khác nhận xét. </a:t>
            </a:r>
            <a:r>
              <a:rPr lang="vi-VN" altLang="en-US" sz="3200" dirty="0" err="1">
                <a:solidFill>
                  <a:srgbClr val="002060"/>
                </a:solidFill>
                <a:latin typeface="Sigmar One"/>
              </a:rPr>
              <a:t>GV</a:t>
            </a:r>
            <a:r>
              <a:rPr lang="vi-VN" altLang="en-US" sz="3200" dirty="0">
                <a:solidFill>
                  <a:srgbClr val="002060"/>
                </a:solidFill>
                <a:latin typeface="Sigmar One"/>
              </a:rPr>
              <a:t> chữa</a:t>
            </a:r>
            <a:endParaRPr lang="en-US" altLang="en-US" sz="3200" dirty="0">
              <a:solidFill>
                <a:srgbClr val="002060"/>
              </a:solidFill>
              <a:latin typeface="Sigmar One"/>
            </a:endParaRPr>
          </a:p>
        </p:txBody>
      </p:sp>
      <p:sp>
        <p:nvSpPr>
          <p:cNvPr id="32" name="Rectangle 31">
            <a:extLst>
              <a:ext uri="{FF2B5EF4-FFF2-40B4-BE49-F238E27FC236}">
                <a16:creationId xmlns:a16="http://schemas.microsoft.com/office/drawing/2014/main" id="{08B1578F-B6CF-0698-62AC-9F6B2C92F0DA}"/>
              </a:ext>
            </a:extLst>
          </p:cNvPr>
          <p:cNvSpPr>
            <a:spLocks noGrp="1" noRot="1" noChangeAspect="1" noMove="1" noResize="1" noEditPoints="1" noAdjustHandles="1" noChangeArrowheads="1" noChangeShapeType="1" noTextEdit="1"/>
          </p:cNvSpPr>
          <p:nvPr/>
        </p:nvSpPr>
        <p:spPr>
          <a:xfrm rot="5400000">
            <a:off x="760413" y="346075"/>
            <a:ext cx="1460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sp>
        <p:nvSpPr>
          <p:cNvPr id="34" name="Rectangle 33">
            <a:extLst>
              <a:ext uri="{FF2B5EF4-FFF2-40B4-BE49-F238E27FC236}">
                <a16:creationId xmlns:a16="http://schemas.microsoft.com/office/drawing/2014/main" id="{0C37C293-4610-6C13-B102-AAD57E442245}"/>
              </a:ext>
            </a:extLst>
          </p:cNvPr>
          <p:cNvSpPr>
            <a:spLocks noGrp="1" noRot="1" noChangeAspect="1" noMove="1" noResize="1" noEditPoints="1" noAdjustHandles="1" noChangeArrowheads="1" noChangeShapeType="1" noTextEdit="1"/>
          </p:cNvSpPr>
          <p:nvPr/>
        </p:nvSpPr>
        <p:spPr>
          <a:xfrm>
            <a:off x="481013" y="4546600"/>
            <a:ext cx="3978275" cy="19050"/>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30" eaLnBrk="1" fontAlgn="auto" hangingPunct="1">
              <a:spcBef>
                <a:spcPts val="0"/>
              </a:spcBef>
              <a:spcAft>
                <a:spcPts val="0"/>
              </a:spcAft>
              <a:defRPr/>
            </a:pPr>
            <a:endParaRPr lang="en-US" sz="1200">
              <a:solidFill>
                <a:prstClr val="white"/>
              </a:solidFill>
            </a:endParaRPr>
          </a:p>
        </p:txBody>
      </p:sp>
      <p:pic>
        <p:nvPicPr>
          <p:cNvPr id="28682" name="Picture 3">
            <a:extLst>
              <a:ext uri="{FF2B5EF4-FFF2-40B4-BE49-F238E27FC236}">
                <a16:creationId xmlns:a16="http://schemas.microsoft.com/office/drawing/2014/main" id="{F4450D99-965E-FC4D-BAB9-B498F54C751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81013" y="3284538"/>
            <a:ext cx="2030412"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C680427-A805-D12C-C5E4-2DF22938BE29}"/>
              </a:ext>
            </a:extLst>
          </p:cNvPr>
          <p:cNvSpPr/>
          <p:nvPr/>
        </p:nvSpPr>
        <p:spPr>
          <a:xfrm>
            <a:off x="1204608" y="279928"/>
            <a:ext cx="9113196" cy="10156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09539" eaLnBrk="1" fontAlgn="auto" hangingPunct="1">
              <a:spcBef>
                <a:spcPts val="0"/>
              </a:spcBef>
              <a:spcAft>
                <a:spcPts val="0"/>
              </a:spcAft>
              <a:defRPr/>
            </a:pPr>
            <a:r>
              <a:rPr lang="en-US" sz="2800" i="1">
                <a:solidFill>
                  <a:prstClr val="white"/>
                </a:solidFill>
                <a:latin typeface="Nunito Black" panose="00000A00000000000000" pitchFamily="2" charset="0"/>
              </a:rPr>
              <a:t> </a:t>
            </a:r>
          </a:p>
        </p:txBody>
      </p:sp>
      <p:sp>
        <p:nvSpPr>
          <p:cNvPr id="29701" name="TextBox 6">
            <a:extLst>
              <a:ext uri="{FF2B5EF4-FFF2-40B4-BE49-F238E27FC236}">
                <a16:creationId xmlns:a16="http://schemas.microsoft.com/office/drawing/2014/main" id="{3985B5C4-D1D3-8263-4121-36F98DE8E2F0}"/>
              </a:ext>
            </a:extLst>
          </p:cNvPr>
          <p:cNvSpPr txBox="1">
            <a:spLocks noChangeArrowheads="1"/>
          </p:cNvSpPr>
          <p:nvPr/>
        </p:nvSpPr>
        <p:spPr bwMode="auto">
          <a:xfrm>
            <a:off x="1303338" y="292100"/>
            <a:ext cx="9185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Tìm</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đọc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sách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dạy</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nấu</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ăn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hoặc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những</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bài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đọc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liên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quan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đến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công</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việc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làm</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bếp</a:t>
            </a:r>
            <a:r>
              <a:rPr lang="en-US" altLang="en-US" sz="2800" dirty="0">
                <a:solidFill>
                  <a:schemeClr val="bg1"/>
                </a:solidFill>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2E8C5FAA-304F-5231-3244-E2AD96FEDB68}"/>
              </a:ext>
            </a:extLst>
          </p:cNvPr>
          <p:cNvPicPr>
            <a:picLocks noChangeAspect="1"/>
          </p:cNvPicPr>
          <p:nvPr/>
        </p:nvPicPr>
        <p:blipFill>
          <a:blip r:embed="rId2"/>
          <a:stretch>
            <a:fillRect/>
          </a:stretch>
        </p:blipFill>
        <p:spPr>
          <a:xfrm>
            <a:off x="61993" y="357215"/>
            <a:ext cx="1011292" cy="8749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a:extLst>
              <a:ext uri="{FF2B5EF4-FFF2-40B4-BE49-F238E27FC236}">
                <a16:creationId xmlns:a16="http://schemas.microsoft.com/office/drawing/2014/main" id="{2815EB12-35AE-FF33-BCFB-87D574D87B1D}"/>
              </a:ext>
            </a:extLst>
          </p:cNvPr>
          <p:cNvPicPr>
            <a:picLocks noChangeAspect="1"/>
          </p:cNvPicPr>
          <p:nvPr/>
        </p:nvPicPr>
        <p:blipFill>
          <a:blip r:embed="rId3"/>
          <a:stretch>
            <a:fillRect/>
          </a:stretch>
        </p:blipFill>
        <p:spPr>
          <a:xfrm>
            <a:off x="1498060" y="1295591"/>
            <a:ext cx="8795426" cy="553724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CC75716A-5326-7FC8-FC78-8BC46DD06308}"/>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0723" name="Picture 4" descr="Vector một người mẹ và con gái nấu ăn với nhau | Thư viện stock vector đẹp  miễn phí">
            <a:extLst>
              <a:ext uri="{FF2B5EF4-FFF2-40B4-BE49-F238E27FC236}">
                <a16:creationId xmlns:a16="http://schemas.microsoft.com/office/drawing/2014/main" id="{B74CF15F-D18A-E610-D1C8-B9AF79AF6B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077"/>
          <a:stretch>
            <a:fillRect/>
          </a:stretch>
        </p:blipFill>
        <p:spPr bwMode="auto">
          <a:xfrm>
            <a:off x="-3175" y="0"/>
            <a:ext cx="9669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 name="Rectangle 5135">
            <a:extLst>
              <a:ext uri="{FF2B5EF4-FFF2-40B4-BE49-F238E27FC236}">
                <a16:creationId xmlns:a16="http://schemas.microsoft.com/office/drawing/2014/main" id="{13A5FEB5-9780-DFA5-D038-430768B25055}"/>
              </a:ext>
            </a:extLst>
          </p:cNvPr>
          <p:cNvSpPr>
            <a:spLocks noGrp="1" noRot="1" noChangeAspect="1" noMove="1" noResize="1" noEditPoints="1" noAdjustHandles="1" noChangeArrowheads="1" noChangeShapeType="1" noTextEdit="1"/>
          </p:cNvSpPr>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extBox 4">
            <a:extLst>
              <a:ext uri="{FF2B5EF4-FFF2-40B4-BE49-F238E27FC236}">
                <a16:creationId xmlns:a16="http://schemas.microsoft.com/office/drawing/2014/main" id="{BD79408C-0A19-5155-86DB-E1E8F8462F38}"/>
              </a:ext>
            </a:extLst>
          </p:cNvPr>
          <p:cNvSpPr txBox="1">
            <a:spLocks noChangeArrowheads="1"/>
          </p:cNvSpPr>
          <p:nvPr/>
        </p:nvSpPr>
        <p:spPr bwMode="auto">
          <a:xfrm>
            <a:off x="7696200" y="525463"/>
            <a:ext cx="4400550"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ts val="600"/>
              </a:spcAft>
            </a:pPr>
            <a:r>
              <a:rPr lang="en-US" altLang="en-US" sz="2400" b="1" i="1" dirty="0" err="1">
                <a:solidFill>
                  <a:schemeClr val="tx2"/>
                </a:solidFill>
                <a:latin typeface="Times New Roman" panose="02020603050405020304" pitchFamily="18" charset="0"/>
                <a:cs typeface="Times New Roman" panose="02020603050405020304" pitchFamily="18" charset="0"/>
              </a:rPr>
              <a:t>Tham</a:t>
            </a:r>
            <a:r>
              <a:rPr lang="en-US" altLang="en-US" sz="2400" b="1" i="1" dirty="0">
                <a:solidFill>
                  <a:schemeClr val="tx2"/>
                </a:solidFill>
                <a:latin typeface="Times New Roman" panose="02020603050405020304" pitchFamily="18" charset="0"/>
                <a:cs typeface="Times New Roman" panose="02020603050405020304" pitchFamily="18" charset="0"/>
              </a:rPr>
              <a:t> </a:t>
            </a:r>
            <a:r>
              <a:rPr lang="en-US" altLang="en-US" sz="2400" b="1" i="1" dirty="0" err="1">
                <a:solidFill>
                  <a:schemeClr val="tx2"/>
                </a:solidFill>
                <a:latin typeface="Times New Roman" panose="02020603050405020304" pitchFamily="18" charset="0"/>
                <a:cs typeface="Times New Roman" panose="02020603050405020304" pitchFamily="18" charset="0"/>
              </a:rPr>
              <a:t>khảo</a:t>
            </a:r>
            <a:endParaRPr lang="en-US" altLang="en-US" sz="4000" b="1" i="1" dirty="0">
              <a:solidFill>
                <a:schemeClr val="tx2"/>
              </a:solidFill>
              <a:latin typeface="Times New Roman" panose="02020603050405020304" pitchFamily="18" charset="0"/>
              <a:cs typeface="Times New Roman" panose="02020603050405020304" pitchFamily="18" charset="0"/>
            </a:endParaRPr>
          </a:p>
          <a:p>
            <a:pPr algn="ctr" eaLnBrk="1" hangingPunct="1">
              <a:lnSpc>
                <a:spcPct val="90000"/>
              </a:lnSpc>
              <a:spcAft>
                <a:spcPts val="600"/>
              </a:spcAft>
            </a:pPr>
            <a:r>
              <a:rPr lang="en-US" altLang="en-US" sz="4000" b="1" dirty="0" err="1">
                <a:solidFill>
                  <a:srgbClr val="FF0000"/>
                </a:solidFill>
                <a:latin typeface="Times New Roman" panose="02020603050405020304" pitchFamily="18" charset="0"/>
                <a:cs typeface="Times New Roman" panose="02020603050405020304" pitchFamily="18" charset="0"/>
              </a:rPr>
              <a:t>Chơi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nấu</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ăn</a:t>
            </a:r>
            <a:endParaRPr lang="en-US" altLang="en-US" sz="4000" dirty="0">
              <a:solidFill>
                <a:srgbClr val="FF0000"/>
              </a:solidFill>
              <a:latin typeface="Times New Roman" panose="02020603050405020304" pitchFamily="18" charset="0"/>
              <a:cs typeface="Times New Roman" panose="02020603050405020304" pitchFamily="18" charset="0"/>
            </a:endParaRPr>
          </a:p>
          <a:p>
            <a:pPr algn="ctr" eaLnBrk="1" hangingPunct="1">
              <a:lnSpc>
                <a:spcPct val="90000"/>
              </a:lnSpc>
              <a:spcAft>
                <a:spcPts val="600"/>
              </a:spcAft>
            </a:pPr>
            <a:r>
              <a:rPr lang="en-US" altLang="en-US" sz="2800" b="1" dirty="0" err="1">
                <a:solidFill>
                  <a:srgbClr val="984807"/>
                </a:solidFill>
                <a:latin typeface="Times New Roman" panose="02020603050405020304" pitchFamily="18" charset="0"/>
                <a:cs typeface="Times New Roman" panose="02020603050405020304" pitchFamily="18" charset="0"/>
              </a:rPr>
              <a:t>Bé</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chuẩn</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bị</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bữa</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ăn</a:t>
            </a:r>
            <a:r>
              <a:rPr lang="en-US" altLang="en-US" sz="2800" b="1" dirty="0">
                <a:solidFill>
                  <a:srgbClr val="984807"/>
                </a:solidFill>
                <a:latin typeface="Times New Roman" panose="02020603050405020304" pitchFamily="18" charset="0"/>
                <a:cs typeface="Times New Roman" panose="02020603050405020304" pitchFamily="18" charset="0"/>
              </a:rPr>
              <a:t/>
            </a:r>
            <a:br>
              <a:rPr lang="en-US" altLang="en-US" sz="2800" b="1" dirty="0">
                <a:solidFill>
                  <a:srgbClr val="984807"/>
                </a:solidFill>
                <a:latin typeface="Times New Roman" panose="02020603050405020304" pitchFamily="18" charset="0"/>
                <a:cs typeface="Times New Roman" panose="02020603050405020304" pitchFamily="18" charset="0"/>
              </a:rPr>
            </a:br>
            <a:r>
              <a:rPr lang="en-US" altLang="en-US" sz="2800" b="1" dirty="0">
                <a:solidFill>
                  <a:srgbClr val="984807"/>
                </a:solidFill>
                <a:latin typeface="Times New Roman" panose="02020603050405020304" pitchFamily="18" charset="0"/>
                <a:cs typeface="Times New Roman" panose="02020603050405020304" pitchFamily="18" charset="0"/>
              </a:rPr>
              <a:t>Cho </a:t>
            </a:r>
            <a:r>
              <a:rPr lang="en-US" altLang="en-US" sz="2800" b="1" dirty="0" err="1">
                <a:solidFill>
                  <a:srgbClr val="984807"/>
                </a:solidFill>
                <a:latin typeface="Times New Roman" panose="02020603050405020304" pitchFamily="18" charset="0"/>
                <a:cs typeface="Times New Roman" panose="02020603050405020304" pitchFamily="18" charset="0"/>
              </a:rPr>
              <a:t>cả</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nhà</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bạn</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gấu</a:t>
            </a:r>
            <a:r>
              <a:rPr lang="en-US" altLang="en-US" sz="2800" b="1" dirty="0">
                <a:solidFill>
                  <a:srgbClr val="984807"/>
                </a:solidFill>
                <a:latin typeface="Times New Roman" panose="02020603050405020304" pitchFamily="18" charset="0"/>
                <a:cs typeface="Times New Roman" panose="02020603050405020304" pitchFamily="18" charset="0"/>
              </a:rPr>
              <a:t/>
            </a:r>
            <a:br>
              <a:rPr lang="en-US" altLang="en-US" sz="2800" b="1" dirty="0">
                <a:solidFill>
                  <a:srgbClr val="984807"/>
                </a:solidFill>
                <a:latin typeface="Times New Roman" panose="02020603050405020304" pitchFamily="18" charset="0"/>
                <a:cs typeface="Times New Roman" panose="02020603050405020304" pitchFamily="18" charset="0"/>
              </a:rPr>
            </a:br>
            <a:r>
              <a:rPr lang="en-US" altLang="en-US" sz="2800" b="1" dirty="0" err="1">
                <a:solidFill>
                  <a:srgbClr val="984807"/>
                </a:solidFill>
                <a:latin typeface="Times New Roman" panose="02020603050405020304" pitchFamily="18" charset="0"/>
                <a:cs typeface="Times New Roman" panose="02020603050405020304" pitchFamily="18" charset="0"/>
              </a:rPr>
              <a:t>Đợi</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chị</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còn</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phải</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nấu</a:t>
            </a:r>
            <a:r>
              <a:rPr lang="en-US" altLang="en-US" sz="2800" b="1" dirty="0">
                <a:solidFill>
                  <a:srgbClr val="984807"/>
                </a:solidFill>
                <a:latin typeface="Times New Roman" panose="02020603050405020304" pitchFamily="18" charset="0"/>
                <a:cs typeface="Times New Roman" panose="02020603050405020304" pitchFamily="18" charset="0"/>
              </a:rPr>
              <a:t>,</a:t>
            </a:r>
            <a:br>
              <a:rPr lang="en-US" altLang="en-US" sz="2800" b="1" dirty="0">
                <a:solidFill>
                  <a:srgbClr val="984807"/>
                </a:solidFill>
                <a:latin typeface="Times New Roman" panose="02020603050405020304" pitchFamily="18" charset="0"/>
                <a:cs typeface="Times New Roman" panose="02020603050405020304" pitchFamily="18" charset="0"/>
              </a:rPr>
            </a:br>
            <a:r>
              <a:rPr lang="en-US" altLang="en-US" sz="2800" b="1" dirty="0" err="1">
                <a:solidFill>
                  <a:srgbClr val="984807"/>
                </a:solidFill>
                <a:latin typeface="Times New Roman" panose="02020603050405020304" pitchFamily="18" charset="0"/>
                <a:cs typeface="Times New Roman" panose="02020603050405020304" pitchFamily="18" charset="0"/>
              </a:rPr>
              <a:t>Em</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thích</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nhất</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món</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gì</a:t>
            </a:r>
            <a:r>
              <a:rPr lang="en-US" altLang="en-US" sz="2800" b="1" dirty="0">
                <a:solidFill>
                  <a:srgbClr val="984807"/>
                </a:solidFill>
                <a:latin typeface="Times New Roman" panose="02020603050405020304" pitchFamily="18" charset="0"/>
                <a:cs typeface="Times New Roman" panose="02020603050405020304" pitchFamily="18" charset="0"/>
              </a:rPr>
              <a:t>?</a:t>
            </a:r>
          </a:p>
          <a:p>
            <a:pPr algn="ctr" eaLnBrk="1" hangingPunct="1">
              <a:lnSpc>
                <a:spcPct val="90000"/>
              </a:lnSpc>
              <a:spcAft>
                <a:spcPts val="600"/>
              </a:spcAft>
            </a:pPr>
            <a:r>
              <a:rPr lang="en-US" altLang="en-US" sz="2800" b="1" dirty="0" err="1">
                <a:solidFill>
                  <a:srgbClr val="984807"/>
                </a:solidFill>
                <a:latin typeface="Times New Roman" panose="02020603050405020304" pitchFamily="18" charset="0"/>
                <a:cs typeface="Times New Roman" panose="02020603050405020304" pitchFamily="18" charset="0"/>
              </a:rPr>
              <a:t>Chị</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sẽ</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nấu</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bí</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ngô</a:t>
            </a:r>
            <a:r>
              <a:rPr lang="en-US" altLang="en-US" sz="2800" b="1" dirty="0">
                <a:solidFill>
                  <a:srgbClr val="984807"/>
                </a:solidFill>
                <a:latin typeface="Times New Roman" panose="02020603050405020304" pitchFamily="18" charset="0"/>
                <a:cs typeface="Times New Roman" panose="02020603050405020304" pitchFamily="18" charset="0"/>
              </a:rPr>
              <a:t/>
            </a:r>
            <a:br>
              <a:rPr lang="en-US" altLang="en-US" sz="2800" b="1" dirty="0">
                <a:solidFill>
                  <a:srgbClr val="984807"/>
                </a:solidFill>
                <a:latin typeface="Times New Roman" panose="02020603050405020304" pitchFamily="18" charset="0"/>
                <a:cs typeface="Times New Roman" panose="02020603050405020304" pitchFamily="18" charset="0"/>
              </a:rPr>
            </a:br>
            <a:r>
              <a:rPr lang="en-US" altLang="en-US" sz="2800" b="1" dirty="0" err="1">
                <a:solidFill>
                  <a:srgbClr val="984807"/>
                </a:solidFill>
                <a:latin typeface="Times New Roman" panose="02020603050405020304" pitchFamily="18" charset="0"/>
                <a:cs typeface="Times New Roman" panose="02020603050405020304" pitchFamily="18" charset="0"/>
              </a:rPr>
              <a:t>Xào</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xào</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cho</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ít</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tỏi</a:t>
            </a:r>
            <a:r>
              <a:rPr lang="en-US" altLang="en-US" sz="2800" b="1" dirty="0">
                <a:solidFill>
                  <a:srgbClr val="984807"/>
                </a:solidFill>
                <a:latin typeface="Times New Roman" panose="02020603050405020304" pitchFamily="18" charset="0"/>
                <a:cs typeface="Times New Roman" panose="02020603050405020304" pitchFamily="18" charset="0"/>
              </a:rPr>
              <a:t/>
            </a:r>
            <a:br>
              <a:rPr lang="en-US" altLang="en-US" sz="2800" b="1" dirty="0">
                <a:solidFill>
                  <a:srgbClr val="984807"/>
                </a:solidFill>
                <a:latin typeface="Times New Roman" panose="02020603050405020304" pitchFamily="18" charset="0"/>
                <a:cs typeface="Times New Roman" panose="02020603050405020304" pitchFamily="18" charset="0"/>
              </a:rPr>
            </a:br>
            <a:r>
              <a:rPr lang="en-US" altLang="en-US" sz="2800" b="1" dirty="0" err="1">
                <a:solidFill>
                  <a:srgbClr val="984807"/>
                </a:solidFill>
                <a:latin typeface="Times New Roman" panose="02020603050405020304" pitchFamily="18" charset="0"/>
                <a:cs typeface="Times New Roman" panose="02020603050405020304" pitchFamily="18" charset="0"/>
              </a:rPr>
              <a:t>Chị</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sẽ</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luộc</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rau</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cải</a:t>
            </a:r>
            <a:r>
              <a:rPr lang="en-US" altLang="en-US" sz="2800" b="1" dirty="0">
                <a:solidFill>
                  <a:srgbClr val="984807"/>
                </a:solidFill>
                <a:latin typeface="Times New Roman" panose="02020603050405020304" pitchFamily="18" charset="0"/>
                <a:cs typeface="Times New Roman" panose="02020603050405020304" pitchFamily="18" charset="0"/>
              </a:rPr>
              <a:t/>
            </a:r>
            <a:br>
              <a:rPr lang="en-US" altLang="en-US" sz="2800" b="1" dirty="0">
                <a:solidFill>
                  <a:srgbClr val="984807"/>
                </a:solidFill>
                <a:latin typeface="Times New Roman" panose="02020603050405020304" pitchFamily="18" charset="0"/>
                <a:cs typeface="Times New Roman" panose="02020603050405020304" pitchFamily="18" charset="0"/>
              </a:rPr>
            </a:br>
            <a:r>
              <a:rPr lang="en-US" altLang="en-US" sz="2800" b="1" dirty="0">
                <a:solidFill>
                  <a:srgbClr val="984807"/>
                </a:solidFill>
                <a:latin typeface="Times New Roman" panose="02020603050405020304" pitchFamily="18" charset="0"/>
                <a:cs typeface="Times New Roman" panose="02020603050405020304" pitchFamily="18" charset="0"/>
              </a:rPr>
              <a:t>Cho </a:t>
            </a:r>
            <a:r>
              <a:rPr lang="en-US" altLang="en-US" sz="2800" b="1" dirty="0" err="1">
                <a:solidFill>
                  <a:srgbClr val="984807"/>
                </a:solidFill>
                <a:latin typeface="Times New Roman" panose="02020603050405020304" pitchFamily="18" charset="0"/>
                <a:cs typeface="Times New Roman" panose="02020603050405020304" pitchFamily="18" charset="0"/>
              </a:rPr>
              <a:t>chút</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gừng</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thêm</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ngon</a:t>
            </a:r>
            <a:endParaRPr lang="en-US" altLang="en-US" sz="2800" b="1" dirty="0">
              <a:solidFill>
                <a:srgbClr val="984807"/>
              </a:solidFill>
              <a:latin typeface="Times New Roman" panose="02020603050405020304" pitchFamily="18" charset="0"/>
              <a:cs typeface="Times New Roman" panose="02020603050405020304" pitchFamily="18" charset="0"/>
            </a:endParaRPr>
          </a:p>
          <a:p>
            <a:pPr algn="ctr" eaLnBrk="1" hangingPunct="1">
              <a:lnSpc>
                <a:spcPct val="90000"/>
              </a:lnSpc>
              <a:spcAft>
                <a:spcPts val="600"/>
              </a:spcAft>
            </a:pPr>
            <a:r>
              <a:rPr lang="en-US" altLang="en-US" sz="2800" b="1" dirty="0" err="1">
                <a:solidFill>
                  <a:srgbClr val="984807"/>
                </a:solidFill>
                <a:latin typeface="Times New Roman" panose="02020603050405020304" pitchFamily="18" charset="0"/>
                <a:cs typeface="Times New Roman" panose="02020603050405020304" pitchFamily="18" charset="0"/>
              </a:rPr>
              <a:t>Chị</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rán</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chả</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nhanh</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giòn</a:t>
            </a:r>
            <a:r>
              <a:rPr lang="en-US" altLang="en-US" sz="2800" b="1" dirty="0">
                <a:solidFill>
                  <a:srgbClr val="984807"/>
                </a:solidFill>
                <a:latin typeface="Times New Roman" panose="02020603050405020304" pitchFamily="18" charset="0"/>
                <a:cs typeface="Times New Roman" panose="02020603050405020304" pitchFamily="18" charset="0"/>
              </a:rPr>
              <a:t/>
            </a:r>
            <a:br>
              <a:rPr lang="en-US" altLang="en-US" sz="2800" b="1" dirty="0">
                <a:solidFill>
                  <a:srgbClr val="984807"/>
                </a:solidFill>
                <a:latin typeface="Times New Roman" panose="02020603050405020304" pitchFamily="18" charset="0"/>
                <a:cs typeface="Times New Roman" panose="02020603050405020304" pitchFamily="18" charset="0"/>
              </a:rPr>
            </a:br>
            <a:r>
              <a:rPr lang="en-US" altLang="en-US" sz="2800" b="1" dirty="0" err="1">
                <a:solidFill>
                  <a:srgbClr val="984807"/>
                </a:solidFill>
                <a:latin typeface="Times New Roman" panose="02020603050405020304" pitchFamily="18" charset="0"/>
                <a:cs typeface="Times New Roman" panose="02020603050405020304" pitchFamily="18" charset="0"/>
              </a:rPr>
              <a:t>Gà</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vàng</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vừa</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luộc</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chín</a:t>
            </a:r>
            <a:r>
              <a:rPr lang="en-US" altLang="en-US" sz="2800" b="1" dirty="0">
                <a:solidFill>
                  <a:srgbClr val="984807"/>
                </a:solidFill>
                <a:latin typeface="Times New Roman" panose="02020603050405020304" pitchFamily="18" charset="0"/>
                <a:cs typeface="Times New Roman" panose="02020603050405020304" pitchFamily="18" charset="0"/>
              </a:rPr>
              <a:t/>
            </a:r>
            <a:br>
              <a:rPr lang="en-US" altLang="en-US" sz="2800" b="1" dirty="0">
                <a:solidFill>
                  <a:srgbClr val="984807"/>
                </a:solidFill>
                <a:latin typeface="Times New Roman" panose="02020603050405020304" pitchFamily="18" charset="0"/>
                <a:cs typeface="Times New Roman" panose="02020603050405020304" pitchFamily="18" charset="0"/>
              </a:rPr>
            </a:br>
            <a:r>
              <a:rPr lang="en-US" altLang="en-US" sz="2800" b="1" dirty="0" err="1">
                <a:solidFill>
                  <a:srgbClr val="984807"/>
                </a:solidFill>
                <a:latin typeface="Times New Roman" panose="02020603050405020304" pitchFamily="18" charset="0"/>
                <a:cs typeface="Times New Roman" panose="02020603050405020304" pitchFamily="18" charset="0"/>
              </a:rPr>
              <a:t>Xào</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thịt</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cùng</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cà</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tím</a:t>
            </a:r>
            <a:r>
              <a:rPr lang="en-US" altLang="en-US" sz="2800" b="1" dirty="0">
                <a:solidFill>
                  <a:srgbClr val="984807"/>
                </a:solidFill>
                <a:latin typeface="Times New Roman" panose="02020603050405020304" pitchFamily="18" charset="0"/>
                <a:cs typeface="Times New Roman" panose="02020603050405020304" pitchFamily="18" charset="0"/>
              </a:rPr>
              <a:t/>
            </a:r>
            <a:br>
              <a:rPr lang="en-US" altLang="en-US" sz="2800" b="1" dirty="0">
                <a:solidFill>
                  <a:srgbClr val="984807"/>
                </a:solidFill>
                <a:latin typeface="Times New Roman" panose="02020603050405020304" pitchFamily="18" charset="0"/>
                <a:cs typeface="Times New Roman" panose="02020603050405020304" pitchFamily="18" charset="0"/>
              </a:rPr>
            </a:br>
            <a:r>
              <a:rPr lang="en-US" altLang="en-US" sz="2800" b="1" dirty="0" err="1">
                <a:solidFill>
                  <a:srgbClr val="984807"/>
                </a:solidFill>
                <a:latin typeface="Times New Roman" panose="02020603050405020304" pitchFamily="18" charset="0"/>
                <a:cs typeface="Times New Roman" panose="02020603050405020304" pitchFamily="18" charset="0"/>
              </a:rPr>
              <a:t>Gấu</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thấy</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mà</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phát</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thèm</a:t>
            </a:r>
            <a:r>
              <a:rPr lang="en-US" altLang="en-US" sz="2800" b="1" dirty="0">
                <a:solidFill>
                  <a:srgbClr val="984807"/>
                </a:solidFill>
                <a:latin typeface="Times New Roman" panose="02020603050405020304" pitchFamily="18" charset="0"/>
                <a:cs typeface="Times New Roman" panose="02020603050405020304" pitchFamily="18" charset="0"/>
              </a:rPr>
              <a:t>.</a:t>
            </a:r>
            <a:br>
              <a:rPr lang="en-US" altLang="en-US" sz="2800" b="1" dirty="0">
                <a:solidFill>
                  <a:srgbClr val="984807"/>
                </a:solidFill>
                <a:latin typeface="Times New Roman" panose="02020603050405020304" pitchFamily="18" charset="0"/>
                <a:cs typeface="Times New Roman" panose="02020603050405020304" pitchFamily="18" charset="0"/>
              </a:rPr>
            </a:br>
            <a:r>
              <a:rPr lang="en-US" altLang="en-US" sz="1400" b="1" dirty="0">
                <a:solidFill>
                  <a:srgbClr val="984807"/>
                </a:solidFill>
                <a:latin typeface="Times New Roman" panose="02020603050405020304" pitchFamily="18" charset="0"/>
                <a:cs typeface="Times New Roman" panose="02020603050405020304" pitchFamily="18" charset="0"/>
              </a:rPr>
              <a:t/>
            </a:r>
            <a:br>
              <a:rPr lang="en-US" altLang="en-US" sz="1400" b="1" dirty="0">
                <a:solidFill>
                  <a:srgbClr val="984807"/>
                </a:solidFill>
                <a:latin typeface="Times New Roman" panose="02020603050405020304" pitchFamily="18" charset="0"/>
                <a:cs typeface="Times New Roman" panose="02020603050405020304" pitchFamily="18" charset="0"/>
              </a:rPr>
            </a:br>
            <a:endParaRPr lang="en-US" altLang="en-US" sz="1400" b="1" dirty="0">
              <a:solidFill>
                <a:srgbClr val="984807"/>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7EF6CCD-BC16-E21F-D0F3-32D4B2738931}"/>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pic>
        <p:nvPicPr>
          <p:cNvPr id="31747" name="Picture 8">
            <a:extLst>
              <a:ext uri="{FF2B5EF4-FFF2-40B4-BE49-F238E27FC236}">
                <a16:creationId xmlns:a16="http://schemas.microsoft.com/office/drawing/2014/main" id="{ED2350A3-0756-8FEC-ECD9-A67A978C1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091" r="20139"/>
          <a:stretch>
            <a:fillRect/>
          </a:stretch>
        </p:blipFill>
        <p:spPr bwMode="auto">
          <a:xfrm>
            <a:off x="-151056"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DF78B2CB-42BE-599F-E191-7E72B4135D46}"/>
              </a:ext>
            </a:extLst>
          </p:cNvPr>
          <p:cNvSpPr>
            <a:spLocks noGrp="1" noRot="1" noChangeAspect="1" noMove="1" noResize="1" noEditPoints="1" noAdjustHandles="1" noChangeArrowheads="1" noChangeShapeType="1" noTextEdit="1"/>
          </p:cNvSpPr>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dirty="0">
              <a:solidFill>
                <a:prstClr val="white"/>
              </a:solidFill>
            </a:endParaRPr>
          </a:p>
        </p:txBody>
      </p:sp>
      <p:sp>
        <p:nvSpPr>
          <p:cNvPr id="6" name="TextBox 5">
            <a:extLst>
              <a:ext uri="{FF2B5EF4-FFF2-40B4-BE49-F238E27FC236}">
                <a16:creationId xmlns:a16="http://schemas.microsoft.com/office/drawing/2014/main" id="{57C40CD0-77F7-2C17-AF50-C0877B7833F9}"/>
              </a:ext>
            </a:extLst>
          </p:cNvPr>
          <p:cNvSpPr txBox="1"/>
          <p:nvPr/>
        </p:nvSpPr>
        <p:spPr>
          <a:xfrm>
            <a:off x="833438" y="3830638"/>
            <a:ext cx="7366000" cy="300037"/>
          </a:xfrm>
          <a:prstGeom prst="rect">
            <a:avLst/>
          </a:prstGeom>
        </p:spPr>
        <p:txBody>
          <a:bodyPr lIns="60960" tIns="30480" rIns="60960" bIns="30480" anchor="b">
            <a:normAutofit fontScale="32500" lnSpcReduction="20000"/>
          </a:bodyPr>
          <a:lstStyle/>
          <a:p>
            <a:pPr indent="-152408" defTabSz="609539" eaLnBrk="1" fontAlgn="auto" hangingPunct="1">
              <a:lnSpc>
                <a:spcPct val="90000"/>
              </a:lnSpc>
              <a:spcAft>
                <a:spcPts val="400"/>
              </a:spcAft>
              <a:defRPr/>
            </a:pPr>
            <a:endParaRPr lang="en-US" sz="6400" dirty="0">
              <a:solidFill>
                <a:prstClr val="black"/>
              </a:solidFill>
              <a:latin typeface="Sigmar One" panose="00000500000000000000" pitchFamily="2" charset="0"/>
            </a:endParaRPr>
          </a:p>
        </p:txBody>
      </p:sp>
      <p:sp>
        <p:nvSpPr>
          <p:cNvPr id="32" name="Rectangle 31">
            <a:extLst>
              <a:ext uri="{FF2B5EF4-FFF2-40B4-BE49-F238E27FC236}">
                <a16:creationId xmlns:a16="http://schemas.microsoft.com/office/drawing/2014/main" id="{912B7E1B-E94E-5D2D-91D6-4873E7DD99E5}"/>
              </a:ext>
            </a:extLst>
          </p:cNvPr>
          <p:cNvSpPr>
            <a:spLocks noGrp="1" noRot="1" noChangeAspect="1" noMove="1" noResize="1" noEditPoints="1" noAdjustHandles="1" noChangeArrowheads="1" noChangeShapeType="1" noTextEdit="1"/>
          </p:cNvSpPr>
          <p:nvPr/>
        </p:nvSpPr>
        <p:spPr>
          <a:xfrm rot="5400000">
            <a:off x="760413" y="346075"/>
            <a:ext cx="1460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sp>
        <p:nvSpPr>
          <p:cNvPr id="34" name="Rectangle 33">
            <a:extLst>
              <a:ext uri="{FF2B5EF4-FFF2-40B4-BE49-F238E27FC236}">
                <a16:creationId xmlns:a16="http://schemas.microsoft.com/office/drawing/2014/main" id="{B0E1BB3A-D5F4-6489-C3B5-B573CA415FC9}"/>
              </a:ext>
            </a:extLst>
          </p:cNvPr>
          <p:cNvSpPr>
            <a:spLocks noGrp="1" noRot="1" noChangeAspect="1" noMove="1" noResize="1" noEditPoints="1" noAdjustHandles="1" noChangeArrowheads="1" noChangeShapeType="1" noTextEdit="1"/>
          </p:cNvSpPr>
          <p:nvPr/>
        </p:nvSpPr>
        <p:spPr>
          <a:xfrm>
            <a:off x="481013" y="4546600"/>
            <a:ext cx="3978275" cy="19050"/>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30" eaLnBrk="1" fontAlgn="auto" hangingPunct="1">
              <a:spcBef>
                <a:spcPts val="0"/>
              </a:spcBef>
              <a:spcAft>
                <a:spcPts val="0"/>
              </a:spcAft>
              <a:defRPr/>
            </a:pPr>
            <a:endParaRPr lang="en-US" sz="1200">
              <a:solidFill>
                <a:prstClr val="white"/>
              </a:solidFill>
            </a:endParaRPr>
          </a:p>
        </p:txBody>
      </p:sp>
      <p:pic>
        <p:nvPicPr>
          <p:cNvPr id="31754" name="Picture 2">
            <a:extLst>
              <a:ext uri="{FF2B5EF4-FFF2-40B4-BE49-F238E27FC236}">
                <a16:creationId xmlns:a16="http://schemas.microsoft.com/office/drawing/2014/main" id="{C7C3EDCD-D98B-A1A0-6708-A3CBD96E1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894" y="3522990"/>
            <a:ext cx="5284788" cy="273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BA15D86-31EE-C586-C943-C0945B3B7FA4}"/>
              </a:ext>
            </a:extLst>
          </p:cNvPr>
          <p:cNvPicPr>
            <a:picLocks noChangeAspect="1"/>
          </p:cNvPicPr>
          <p:nvPr/>
        </p:nvPicPr>
        <p:blipFill>
          <a:blip r:embed="rId4"/>
          <a:stretch>
            <a:fillRect/>
          </a:stretch>
        </p:blipFill>
        <p:spPr>
          <a:xfrm>
            <a:off x="1501846" y="516739"/>
            <a:ext cx="7273158" cy="347502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399</Words>
  <Application>Microsoft Office PowerPoint</Application>
  <PresentationFormat>Widescreen</PresentationFormat>
  <Paragraphs>49</Paragraphs>
  <Slides>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Arial</vt:lpstr>
      <vt:lpstr>Calibri</vt:lpstr>
      <vt:lpstr>Calibri Light</vt:lpstr>
      <vt:lpstr>等线</vt:lpstr>
      <vt:lpstr>Nunito Black</vt:lpstr>
      <vt:lpstr>Open Sans</vt:lpstr>
      <vt:lpstr>OpenSans</vt:lpstr>
      <vt:lpstr>Sigmar One</vt:lpstr>
      <vt:lpstr>Times New Roman</vt:lpstr>
      <vt:lpstr>字魂27号-布丁体</vt:lpstr>
      <vt:lpstr>字魂52号-阿开漫画体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Kim Ngân</dc:creator>
  <cp:lastModifiedBy>TOPICA</cp:lastModifiedBy>
  <cp:revision>7</cp:revision>
  <dcterms:created xsi:type="dcterms:W3CDTF">2023-09-22T05:35:38Z</dcterms:created>
  <dcterms:modified xsi:type="dcterms:W3CDTF">2024-09-23T03:58:40Z</dcterms:modified>
</cp:coreProperties>
</file>