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4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5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6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60" r:id="rId2"/>
    <p:sldMasterId id="2147483789" r:id="rId3"/>
    <p:sldMasterId id="2147483817" r:id="rId4"/>
    <p:sldMasterId id="2147483846" r:id="rId5"/>
    <p:sldMasterId id="2147483858" r:id="rId6"/>
    <p:sldMasterId id="2147483870" r:id="rId7"/>
  </p:sldMasterIdLst>
  <p:notesMasterIdLst>
    <p:notesMasterId r:id="rId29"/>
  </p:notesMasterIdLst>
  <p:sldIdLst>
    <p:sldId id="11666" r:id="rId8"/>
    <p:sldId id="354" r:id="rId9"/>
    <p:sldId id="260" r:id="rId10"/>
    <p:sldId id="280" r:id="rId11"/>
    <p:sldId id="297" r:id="rId12"/>
    <p:sldId id="298" r:id="rId13"/>
    <p:sldId id="299" r:id="rId14"/>
    <p:sldId id="11649" r:id="rId15"/>
    <p:sldId id="349" r:id="rId16"/>
    <p:sldId id="323" r:id="rId17"/>
    <p:sldId id="11660" r:id="rId18"/>
    <p:sldId id="11662" r:id="rId19"/>
    <p:sldId id="11665" r:id="rId20"/>
    <p:sldId id="324" r:id="rId21"/>
    <p:sldId id="11664" r:id="rId22"/>
    <p:sldId id="11663" r:id="rId23"/>
    <p:sldId id="325" r:id="rId24"/>
    <p:sldId id="256" r:id="rId25"/>
    <p:sldId id="258" r:id="rId26"/>
    <p:sldId id="257" r:id="rId27"/>
    <p:sldId id="353" r:id="rId28"/>
  </p:sldIdLst>
  <p:sldSz cx="12192000" cy="6858000"/>
  <p:notesSz cx="6858000" cy="9144000"/>
  <p:embeddedFontLst>
    <p:embeddedFont>
      <p:font typeface="Comfortaa" panose="020B0604020202020204" charset="0"/>
      <p:regular r:id="rId30"/>
      <p:bold r:id="rId31"/>
    </p:embeddedFont>
    <p:embeddedFont>
      <p:font typeface="Chewy" panose="020B0604020202020204" charset="0"/>
      <p:regular r:id="rId32"/>
    </p:embeddedFont>
    <p:embeddedFont>
      <p:font typeface="Delius Unicase" panose="020B0604020202020204" charset="0"/>
      <p:regular r:id="rId33"/>
      <p:bold r:id="rId34"/>
    </p:embeddedFont>
    <p:embeddedFont>
      <p:font typeface="Livvic" pitchFamily="2" charset="0"/>
      <p:regular r:id="rId35"/>
      <p:bold r:id="rId36"/>
      <p:italic r:id="rId37"/>
      <p:boldItalic r:id="rId38"/>
    </p:embeddedFont>
    <p:embeddedFont>
      <p:font typeface="Nunito Black" pitchFamily="2" charset="0"/>
      <p:bold r:id="rId39"/>
      <p:boldItalic r:id="rId40"/>
    </p:embeddedFont>
    <p:embeddedFont>
      <p:font typeface="Raleway" pitchFamily="2" charset="0"/>
      <p:regular r:id="rId41"/>
      <p:bold r:id="rId42"/>
      <p:italic r:id="rId43"/>
      <p:boldItalic r:id="rId44"/>
    </p:embeddedFont>
    <p:embeddedFont>
      <p:font typeface="Ribeye" panose="020B0604020202020204" charset="0"/>
      <p:regular r:id="rId45"/>
    </p:embeddedFont>
    <p:embeddedFont>
      <p:font typeface="Roboto Condensed Light" panose="02000000000000000000" pitchFamily="2" charset="0"/>
      <p:regular r:id="rId46"/>
      <p:italic r:id="rId47"/>
    </p:embeddedFont>
    <p:embeddedFont>
      <p:font typeface="Work Sans" pitchFamily="2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15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427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150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8868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583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300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013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7734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99"/>
    <a:srgbClr val="73C532"/>
    <a:srgbClr val="FFFFCC"/>
    <a:srgbClr val="F92D67"/>
    <a:srgbClr val="FDEADA"/>
    <a:srgbClr val="FDD9BB"/>
    <a:srgbClr val="F9C9BF"/>
    <a:srgbClr val="00FF00"/>
    <a:srgbClr val="ECF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21" autoAdjust="0"/>
    <p:restoredTop sz="94622" autoAdjust="0"/>
  </p:normalViewPr>
  <p:slideViewPr>
    <p:cSldViewPr>
      <p:cViewPr varScale="1">
        <p:scale>
          <a:sx n="62" d="100"/>
          <a:sy n="62" d="100"/>
        </p:scale>
        <p:origin x="48" y="1170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10.fntdata"/><Relationship Id="rId21" Type="http://schemas.openxmlformats.org/officeDocument/2006/relationships/slide" Target="slides/slide14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1.xml"/><Relationship Id="rId51" Type="http://schemas.openxmlformats.org/officeDocument/2006/relationships/font" Target="fonts/font2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3.xml"/><Relationship Id="rId41" Type="http://schemas.openxmlformats.org/officeDocument/2006/relationships/font" Target="fonts/font1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7.fntdata"/><Relationship Id="rId49" Type="http://schemas.openxmlformats.org/officeDocument/2006/relationships/font" Target="fonts/font20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D13715-AF3B-4361-B916-189EE0B3AF17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C60CFB1-C0DB-4139-81E0-7DCAB0E269E3}">
      <dgm:prSet/>
      <dgm:spPr/>
      <dgm:t>
        <a:bodyPr/>
        <a:lstStyle/>
        <a:p>
          <a:r>
            <a:rPr lang="en-US" dirty="0"/>
            <a:t>1.</a:t>
          </a:r>
          <a:r>
            <a:rPr lang="vi-VN" dirty="0"/>
            <a:t> </a:t>
          </a:r>
          <a:r>
            <a:rPr lang="en-US" dirty="0"/>
            <a:t>T</a:t>
          </a:r>
          <a:r>
            <a:rPr lang="vi-VN" dirty="0"/>
            <a:t>ìm được các từ ngữ nói về mùa hè.</a:t>
          </a:r>
          <a:endParaRPr lang="en-US" dirty="0"/>
        </a:p>
      </dgm:t>
    </dgm:pt>
    <dgm:pt modelId="{629299EC-3FCD-485B-ABAD-A2FB489A52A2}" type="parTrans" cxnId="{8035F174-DB7B-4591-B28A-507493269907}">
      <dgm:prSet/>
      <dgm:spPr/>
      <dgm:t>
        <a:bodyPr/>
        <a:lstStyle/>
        <a:p>
          <a:endParaRPr lang="en-US"/>
        </a:p>
      </dgm:t>
    </dgm:pt>
    <dgm:pt modelId="{EB612051-F5BC-47BE-94A1-2919F525E6F5}" type="sibTrans" cxnId="{8035F174-DB7B-4591-B28A-507493269907}">
      <dgm:prSet/>
      <dgm:spPr/>
      <dgm:t>
        <a:bodyPr/>
        <a:lstStyle/>
        <a:p>
          <a:endParaRPr lang="en-US"/>
        </a:p>
      </dgm:t>
    </dgm:pt>
    <dgm:pt modelId="{62F87856-21A0-4D3A-96DC-298027CDB539}">
      <dgm:prSet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Nắm</a:t>
          </a:r>
          <a:r>
            <a:rPr lang="en-US" dirty="0"/>
            <a:t> </a:t>
          </a:r>
          <a:r>
            <a:rPr lang="en-US" dirty="0" err="1"/>
            <a:t>được</a:t>
          </a:r>
          <a:r>
            <a:rPr lang="en-US" dirty="0"/>
            <a:t> </a:t>
          </a:r>
          <a:r>
            <a:rPr lang="en-US" dirty="0" err="1"/>
            <a:t>tác</a:t>
          </a:r>
          <a:r>
            <a:rPr lang="en-US" dirty="0"/>
            <a:t> </a:t>
          </a:r>
          <a:r>
            <a:rPr lang="en-US" dirty="0" err="1"/>
            <a:t>dụng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dấu</a:t>
          </a:r>
          <a:r>
            <a:rPr lang="en-US" dirty="0"/>
            <a:t> </a:t>
          </a:r>
          <a:r>
            <a:rPr lang="en-US" dirty="0" err="1"/>
            <a:t>chấm</a:t>
          </a:r>
          <a:r>
            <a:rPr lang="en-US" dirty="0"/>
            <a:t>, </a:t>
          </a:r>
          <a:r>
            <a:rPr lang="en-US" dirty="0" err="1"/>
            <a:t>dấu</a:t>
          </a:r>
          <a:r>
            <a:rPr lang="en-US" dirty="0"/>
            <a:t> </a:t>
          </a:r>
          <a:r>
            <a:rPr lang="en-US" dirty="0" err="1"/>
            <a:t>hai</a:t>
          </a:r>
          <a:r>
            <a:rPr lang="en-US" dirty="0"/>
            <a:t> </a:t>
          </a:r>
          <a:r>
            <a:rPr lang="en-US" dirty="0" err="1"/>
            <a:t>chấm</a:t>
          </a:r>
          <a:r>
            <a:rPr lang="en-US" dirty="0"/>
            <a:t>.</a:t>
          </a:r>
        </a:p>
      </dgm:t>
    </dgm:pt>
    <dgm:pt modelId="{6640BA26-BEB0-4008-AF9C-A065A887CF76}" type="parTrans" cxnId="{68C78B9E-0425-45A3-8A1C-2449A509B6E9}">
      <dgm:prSet/>
      <dgm:spPr/>
      <dgm:t>
        <a:bodyPr/>
        <a:lstStyle/>
        <a:p>
          <a:endParaRPr lang="en-US"/>
        </a:p>
      </dgm:t>
    </dgm:pt>
    <dgm:pt modelId="{0E9E5676-78B3-4A73-B73E-3EA5722BFD58}" type="sibTrans" cxnId="{68C78B9E-0425-45A3-8A1C-2449A509B6E9}">
      <dgm:prSet/>
      <dgm:spPr/>
      <dgm:t>
        <a:bodyPr/>
        <a:lstStyle/>
        <a:p>
          <a:endParaRPr lang="en-US"/>
        </a:p>
      </dgm:t>
    </dgm:pt>
    <dgm:pt modelId="{0CE36FB2-0D54-459A-B47D-7A3735268184}">
      <dgm:prSet/>
      <dgm:spPr/>
      <dgm:t>
        <a:bodyPr/>
        <a:lstStyle/>
        <a:p>
          <a:r>
            <a:rPr lang="en-US" dirty="0"/>
            <a:t>3.</a:t>
          </a:r>
          <a:r>
            <a:rPr lang="vi-VN" dirty="0"/>
            <a:t> </a:t>
          </a:r>
          <a:r>
            <a:rPr lang="en-US" dirty="0"/>
            <a:t>S</a:t>
          </a:r>
          <a:r>
            <a:rPr lang="vi-VN" dirty="0"/>
            <a:t>ử dụng đúng </a:t>
          </a:r>
          <a:r>
            <a:rPr lang="en-US" dirty="0" err="1"/>
            <a:t>dấu</a:t>
          </a:r>
          <a:r>
            <a:rPr lang="en-US" dirty="0"/>
            <a:t> </a:t>
          </a:r>
          <a:r>
            <a:rPr lang="en-US" dirty="0" err="1"/>
            <a:t>chấm</a:t>
          </a:r>
          <a:r>
            <a:rPr lang="en-US" dirty="0"/>
            <a:t>, </a:t>
          </a:r>
          <a:r>
            <a:rPr lang="vi-VN" dirty="0"/>
            <a:t>dấu hai chấm.</a:t>
          </a:r>
          <a:endParaRPr lang="en-US" dirty="0"/>
        </a:p>
      </dgm:t>
    </dgm:pt>
    <dgm:pt modelId="{0024DB07-91E9-4AD1-8445-4141419DA971}" type="parTrans" cxnId="{EAA556FA-79A1-4BEC-802F-9F795A9B343A}">
      <dgm:prSet/>
      <dgm:spPr/>
      <dgm:t>
        <a:bodyPr/>
        <a:lstStyle/>
        <a:p>
          <a:endParaRPr lang="en-US"/>
        </a:p>
      </dgm:t>
    </dgm:pt>
    <dgm:pt modelId="{81ED46ED-62BE-4EE3-9A07-825AEE883FD3}" type="sibTrans" cxnId="{EAA556FA-79A1-4BEC-802F-9F795A9B343A}">
      <dgm:prSet/>
      <dgm:spPr/>
      <dgm:t>
        <a:bodyPr/>
        <a:lstStyle/>
        <a:p>
          <a:endParaRPr lang="en-US"/>
        </a:p>
      </dgm:t>
    </dgm:pt>
    <dgm:pt modelId="{27C73B0E-09BB-4F8A-8C12-5EBE99E9AB89}" type="pres">
      <dgm:prSet presAssocID="{91D13715-AF3B-4361-B916-189EE0B3AF1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B4D289-53A8-4A8C-99D4-454851D4B8D5}" type="pres">
      <dgm:prSet presAssocID="{1C60CFB1-C0DB-4139-81E0-7DCAB0E269E3}" presName="root" presStyleCnt="0"/>
      <dgm:spPr/>
    </dgm:pt>
    <dgm:pt modelId="{6DADF083-77CF-41A9-8DC4-3ACDBC1CEF54}" type="pres">
      <dgm:prSet presAssocID="{1C60CFB1-C0DB-4139-81E0-7DCAB0E269E3}" presName="rootComposite" presStyleCnt="0"/>
      <dgm:spPr/>
    </dgm:pt>
    <dgm:pt modelId="{F95DA97F-4C98-4BC1-A11A-8E7A31B68DBD}" type="pres">
      <dgm:prSet presAssocID="{1C60CFB1-C0DB-4139-81E0-7DCAB0E269E3}" presName="rootText" presStyleLbl="node1" presStyleIdx="0" presStyleCnt="3"/>
      <dgm:spPr/>
    </dgm:pt>
    <dgm:pt modelId="{2BDECE7A-44FF-4D82-9611-B5B241F1240A}" type="pres">
      <dgm:prSet presAssocID="{1C60CFB1-C0DB-4139-81E0-7DCAB0E269E3}" presName="rootConnector" presStyleLbl="node1" presStyleIdx="0" presStyleCnt="3"/>
      <dgm:spPr/>
    </dgm:pt>
    <dgm:pt modelId="{A1B8B7CE-65CC-497F-A70D-42DB75E483CB}" type="pres">
      <dgm:prSet presAssocID="{1C60CFB1-C0DB-4139-81E0-7DCAB0E269E3}" presName="childShape" presStyleCnt="0"/>
      <dgm:spPr/>
    </dgm:pt>
    <dgm:pt modelId="{B21B65D2-6DEC-421D-ADB4-FBE2E9B51ED2}" type="pres">
      <dgm:prSet presAssocID="{62F87856-21A0-4D3A-96DC-298027CDB539}" presName="root" presStyleCnt="0"/>
      <dgm:spPr/>
    </dgm:pt>
    <dgm:pt modelId="{0F18EBA9-99DA-47C5-88E4-163D364DEBD4}" type="pres">
      <dgm:prSet presAssocID="{62F87856-21A0-4D3A-96DC-298027CDB539}" presName="rootComposite" presStyleCnt="0"/>
      <dgm:spPr/>
    </dgm:pt>
    <dgm:pt modelId="{02E48117-87A8-4F4B-A161-E75892F0E3EF}" type="pres">
      <dgm:prSet presAssocID="{62F87856-21A0-4D3A-96DC-298027CDB539}" presName="rootText" presStyleLbl="node1" presStyleIdx="1" presStyleCnt="3"/>
      <dgm:spPr/>
    </dgm:pt>
    <dgm:pt modelId="{D28C5FEF-0A2C-49DE-BEAD-DA2FF2F36AB1}" type="pres">
      <dgm:prSet presAssocID="{62F87856-21A0-4D3A-96DC-298027CDB539}" presName="rootConnector" presStyleLbl="node1" presStyleIdx="1" presStyleCnt="3"/>
      <dgm:spPr/>
    </dgm:pt>
    <dgm:pt modelId="{3205CD38-59FB-4320-84B5-9201B0839F8F}" type="pres">
      <dgm:prSet presAssocID="{62F87856-21A0-4D3A-96DC-298027CDB539}" presName="childShape" presStyleCnt="0"/>
      <dgm:spPr/>
    </dgm:pt>
    <dgm:pt modelId="{1BE6919E-5165-462F-B406-328310C1377A}" type="pres">
      <dgm:prSet presAssocID="{0CE36FB2-0D54-459A-B47D-7A3735268184}" presName="root" presStyleCnt="0"/>
      <dgm:spPr/>
    </dgm:pt>
    <dgm:pt modelId="{3D4AE7AC-C856-435E-9E6F-C95392090B49}" type="pres">
      <dgm:prSet presAssocID="{0CE36FB2-0D54-459A-B47D-7A3735268184}" presName="rootComposite" presStyleCnt="0"/>
      <dgm:spPr/>
    </dgm:pt>
    <dgm:pt modelId="{6131C41D-9DAB-4198-88AA-74861CE02092}" type="pres">
      <dgm:prSet presAssocID="{0CE36FB2-0D54-459A-B47D-7A3735268184}" presName="rootText" presStyleLbl="node1" presStyleIdx="2" presStyleCnt="3"/>
      <dgm:spPr/>
    </dgm:pt>
    <dgm:pt modelId="{EA4AB6D2-8CD2-44FE-90D2-56AF6ED5AD69}" type="pres">
      <dgm:prSet presAssocID="{0CE36FB2-0D54-459A-B47D-7A3735268184}" presName="rootConnector" presStyleLbl="node1" presStyleIdx="2" presStyleCnt="3"/>
      <dgm:spPr/>
    </dgm:pt>
    <dgm:pt modelId="{90166316-1110-44ED-9345-56815C21165F}" type="pres">
      <dgm:prSet presAssocID="{0CE36FB2-0D54-459A-B47D-7A3735268184}" presName="childShape" presStyleCnt="0"/>
      <dgm:spPr/>
    </dgm:pt>
  </dgm:ptLst>
  <dgm:cxnLst>
    <dgm:cxn modelId="{A2BD0E33-8D2D-40DD-B52C-9FFA4009E007}" type="presOf" srcId="{62F87856-21A0-4D3A-96DC-298027CDB539}" destId="{D28C5FEF-0A2C-49DE-BEAD-DA2FF2F36AB1}" srcOrd="1" destOrd="0" presId="urn:microsoft.com/office/officeart/2005/8/layout/hierarchy3"/>
    <dgm:cxn modelId="{FAA37335-0128-4D21-B5C9-D3561D29AA4C}" type="presOf" srcId="{0CE36FB2-0D54-459A-B47D-7A3735268184}" destId="{EA4AB6D2-8CD2-44FE-90D2-56AF6ED5AD69}" srcOrd="1" destOrd="0" presId="urn:microsoft.com/office/officeart/2005/8/layout/hierarchy3"/>
    <dgm:cxn modelId="{AD012343-0D11-4C17-A086-C065260A6A02}" type="presOf" srcId="{1C60CFB1-C0DB-4139-81E0-7DCAB0E269E3}" destId="{2BDECE7A-44FF-4D82-9611-B5B241F1240A}" srcOrd="1" destOrd="0" presId="urn:microsoft.com/office/officeart/2005/8/layout/hierarchy3"/>
    <dgm:cxn modelId="{E87C7669-D1A9-45D0-97F8-8CBD856CEE23}" type="presOf" srcId="{0CE36FB2-0D54-459A-B47D-7A3735268184}" destId="{6131C41D-9DAB-4198-88AA-74861CE02092}" srcOrd="0" destOrd="0" presId="urn:microsoft.com/office/officeart/2005/8/layout/hierarchy3"/>
    <dgm:cxn modelId="{8035F174-DB7B-4591-B28A-507493269907}" srcId="{91D13715-AF3B-4361-B916-189EE0B3AF17}" destId="{1C60CFB1-C0DB-4139-81E0-7DCAB0E269E3}" srcOrd="0" destOrd="0" parTransId="{629299EC-3FCD-485B-ABAD-A2FB489A52A2}" sibTransId="{EB612051-F5BC-47BE-94A1-2919F525E6F5}"/>
    <dgm:cxn modelId="{999ADF55-B5DC-4BE1-9D78-0D2D4EFAC74C}" type="presOf" srcId="{1C60CFB1-C0DB-4139-81E0-7DCAB0E269E3}" destId="{F95DA97F-4C98-4BC1-A11A-8E7A31B68DBD}" srcOrd="0" destOrd="0" presId="urn:microsoft.com/office/officeart/2005/8/layout/hierarchy3"/>
    <dgm:cxn modelId="{2D2C107A-990B-4740-92F0-60775BBB0193}" type="presOf" srcId="{62F87856-21A0-4D3A-96DC-298027CDB539}" destId="{02E48117-87A8-4F4B-A161-E75892F0E3EF}" srcOrd="0" destOrd="0" presId="urn:microsoft.com/office/officeart/2005/8/layout/hierarchy3"/>
    <dgm:cxn modelId="{68C78B9E-0425-45A3-8A1C-2449A509B6E9}" srcId="{91D13715-AF3B-4361-B916-189EE0B3AF17}" destId="{62F87856-21A0-4D3A-96DC-298027CDB539}" srcOrd="1" destOrd="0" parTransId="{6640BA26-BEB0-4008-AF9C-A065A887CF76}" sibTransId="{0E9E5676-78B3-4A73-B73E-3EA5722BFD58}"/>
    <dgm:cxn modelId="{5D9CF2C9-1BA1-414E-9038-F5BEE8494BC0}" type="presOf" srcId="{91D13715-AF3B-4361-B916-189EE0B3AF17}" destId="{27C73B0E-09BB-4F8A-8C12-5EBE99E9AB89}" srcOrd="0" destOrd="0" presId="urn:microsoft.com/office/officeart/2005/8/layout/hierarchy3"/>
    <dgm:cxn modelId="{EAA556FA-79A1-4BEC-802F-9F795A9B343A}" srcId="{91D13715-AF3B-4361-B916-189EE0B3AF17}" destId="{0CE36FB2-0D54-459A-B47D-7A3735268184}" srcOrd="2" destOrd="0" parTransId="{0024DB07-91E9-4AD1-8445-4141419DA971}" sibTransId="{81ED46ED-62BE-4EE3-9A07-825AEE883FD3}"/>
    <dgm:cxn modelId="{5D329593-D11D-499B-B1B5-619991FAC35E}" type="presParOf" srcId="{27C73B0E-09BB-4F8A-8C12-5EBE99E9AB89}" destId="{7CB4D289-53A8-4A8C-99D4-454851D4B8D5}" srcOrd="0" destOrd="0" presId="urn:microsoft.com/office/officeart/2005/8/layout/hierarchy3"/>
    <dgm:cxn modelId="{7C87A50C-3EEE-4721-8A79-109E34EABB62}" type="presParOf" srcId="{7CB4D289-53A8-4A8C-99D4-454851D4B8D5}" destId="{6DADF083-77CF-41A9-8DC4-3ACDBC1CEF54}" srcOrd="0" destOrd="0" presId="urn:microsoft.com/office/officeart/2005/8/layout/hierarchy3"/>
    <dgm:cxn modelId="{D4A7EB09-458F-4374-B2AD-0031D888A1F4}" type="presParOf" srcId="{6DADF083-77CF-41A9-8DC4-3ACDBC1CEF54}" destId="{F95DA97F-4C98-4BC1-A11A-8E7A31B68DBD}" srcOrd="0" destOrd="0" presId="urn:microsoft.com/office/officeart/2005/8/layout/hierarchy3"/>
    <dgm:cxn modelId="{BFCFAAC4-0498-4725-9B19-BCF311BFF6D7}" type="presParOf" srcId="{6DADF083-77CF-41A9-8DC4-3ACDBC1CEF54}" destId="{2BDECE7A-44FF-4D82-9611-B5B241F1240A}" srcOrd="1" destOrd="0" presId="urn:microsoft.com/office/officeart/2005/8/layout/hierarchy3"/>
    <dgm:cxn modelId="{F99D46E4-83C6-4269-8546-EC3D0DE67197}" type="presParOf" srcId="{7CB4D289-53A8-4A8C-99D4-454851D4B8D5}" destId="{A1B8B7CE-65CC-497F-A70D-42DB75E483CB}" srcOrd="1" destOrd="0" presId="urn:microsoft.com/office/officeart/2005/8/layout/hierarchy3"/>
    <dgm:cxn modelId="{A3F9C72C-9C37-4222-81B6-DE5F990BEBCA}" type="presParOf" srcId="{27C73B0E-09BB-4F8A-8C12-5EBE99E9AB89}" destId="{B21B65D2-6DEC-421D-ADB4-FBE2E9B51ED2}" srcOrd="1" destOrd="0" presId="urn:microsoft.com/office/officeart/2005/8/layout/hierarchy3"/>
    <dgm:cxn modelId="{A193A474-EB71-4C5E-87F1-A21FE1276020}" type="presParOf" srcId="{B21B65D2-6DEC-421D-ADB4-FBE2E9B51ED2}" destId="{0F18EBA9-99DA-47C5-88E4-163D364DEBD4}" srcOrd="0" destOrd="0" presId="urn:microsoft.com/office/officeart/2005/8/layout/hierarchy3"/>
    <dgm:cxn modelId="{8DFC354E-AA67-4F3A-811A-116D41033C50}" type="presParOf" srcId="{0F18EBA9-99DA-47C5-88E4-163D364DEBD4}" destId="{02E48117-87A8-4F4B-A161-E75892F0E3EF}" srcOrd="0" destOrd="0" presId="urn:microsoft.com/office/officeart/2005/8/layout/hierarchy3"/>
    <dgm:cxn modelId="{B44C5F5F-517C-47EE-866F-44E04268F02A}" type="presParOf" srcId="{0F18EBA9-99DA-47C5-88E4-163D364DEBD4}" destId="{D28C5FEF-0A2C-49DE-BEAD-DA2FF2F36AB1}" srcOrd="1" destOrd="0" presId="urn:microsoft.com/office/officeart/2005/8/layout/hierarchy3"/>
    <dgm:cxn modelId="{BA55E634-33BD-4013-8DCA-EC8F30EC98BF}" type="presParOf" srcId="{B21B65D2-6DEC-421D-ADB4-FBE2E9B51ED2}" destId="{3205CD38-59FB-4320-84B5-9201B0839F8F}" srcOrd="1" destOrd="0" presId="urn:microsoft.com/office/officeart/2005/8/layout/hierarchy3"/>
    <dgm:cxn modelId="{1FC88568-9A2F-463E-8200-E013EAF7B683}" type="presParOf" srcId="{27C73B0E-09BB-4F8A-8C12-5EBE99E9AB89}" destId="{1BE6919E-5165-462F-B406-328310C1377A}" srcOrd="2" destOrd="0" presId="urn:microsoft.com/office/officeart/2005/8/layout/hierarchy3"/>
    <dgm:cxn modelId="{A82901C0-1AD8-4C39-A2BC-E5928F38520E}" type="presParOf" srcId="{1BE6919E-5165-462F-B406-328310C1377A}" destId="{3D4AE7AC-C856-435E-9E6F-C95392090B49}" srcOrd="0" destOrd="0" presId="urn:microsoft.com/office/officeart/2005/8/layout/hierarchy3"/>
    <dgm:cxn modelId="{6D60A9EE-5FF2-4D42-925E-79DC326812FD}" type="presParOf" srcId="{3D4AE7AC-C856-435E-9E6F-C95392090B49}" destId="{6131C41D-9DAB-4198-88AA-74861CE02092}" srcOrd="0" destOrd="0" presId="urn:microsoft.com/office/officeart/2005/8/layout/hierarchy3"/>
    <dgm:cxn modelId="{E121E603-CF40-4DC3-98AB-23B492982AA5}" type="presParOf" srcId="{3D4AE7AC-C856-435E-9E6F-C95392090B49}" destId="{EA4AB6D2-8CD2-44FE-90D2-56AF6ED5AD69}" srcOrd="1" destOrd="0" presId="urn:microsoft.com/office/officeart/2005/8/layout/hierarchy3"/>
    <dgm:cxn modelId="{3DAEB67C-101D-45A4-807C-459E30714FEF}" type="presParOf" srcId="{1BE6919E-5165-462F-B406-328310C1377A}" destId="{90166316-1110-44ED-9345-56815C21165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DA97F-4C98-4BC1-A11A-8E7A31B68DBD}">
      <dsp:nvSpPr>
        <dsp:cNvPr id="0" name=""/>
        <dsp:cNvSpPr/>
      </dsp:nvSpPr>
      <dsp:spPr>
        <a:xfrm>
          <a:off x="1301" y="349386"/>
          <a:ext cx="3046100" cy="15230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1.</a:t>
          </a:r>
          <a:r>
            <a:rPr lang="vi-VN" sz="2600" kern="1200" dirty="0"/>
            <a:t> </a:t>
          </a:r>
          <a:r>
            <a:rPr lang="en-US" sz="2600" kern="1200" dirty="0"/>
            <a:t>T</a:t>
          </a:r>
          <a:r>
            <a:rPr lang="vi-VN" sz="2600" kern="1200" dirty="0"/>
            <a:t>ìm được các từ ngữ nói về mùa hè.</a:t>
          </a:r>
          <a:endParaRPr lang="en-US" sz="2600" kern="1200" dirty="0"/>
        </a:p>
      </dsp:txBody>
      <dsp:txXfrm>
        <a:off x="45910" y="393995"/>
        <a:ext cx="2956882" cy="1433832"/>
      </dsp:txXfrm>
    </dsp:sp>
    <dsp:sp modelId="{02E48117-87A8-4F4B-A161-E75892F0E3EF}">
      <dsp:nvSpPr>
        <dsp:cNvPr id="0" name=""/>
        <dsp:cNvSpPr/>
      </dsp:nvSpPr>
      <dsp:spPr>
        <a:xfrm>
          <a:off x="3808927" y="349386"/>
          <a:ext cx="3046100" cy="1523050"/>
        </a:xfrm>
        <a:prstGeom prst="roundRect">
          <a:avLst>
            <a:gd name="adj" fmla="val 10000"/>
          </a:avLst>
        </a:prstGeom>
        <a:solidFill>
          <a:schemeClr val="accent4">
            <a:hueOff val="5174481"/>
            <a:satOff val="-8778"/>
            <a:lumOff val="-6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2. </a:t>
          </a:r>
          <a:r>
            <a:rPr lang="en-US" sz="2600" kern="1200" dirty="0" err="1"/>
            <a:t>Nắm</a:t>
          </a:r>
          <a:r>
            <a:rPr lang="en-US" sz="2600" kern="1200" dirty="0"/>
            <a:t> </a:t>
          </a:r>
          <a:r>
            <a:rPr lang="en-US" sz="2600" kern="1200" dirty="0" err="1"/>
            <a:t>được</a:t>
          </a:r>
          <a:r>
            <a:rPr lang="en-US" sz="2600" kern="1200" dirty="0"/>
            <a:t> </a:t>
          </a:r>
          <a:r>
            <a:rPr lang="en-US" sz="2600" kern="1200" dirty="0" err="1"/>
            <a:t>tác</a:t>
          </a:r>
          <a:r>
            <a:rPr lang="en-US" sz="2600" kern="1200" dirty="0"/>
            <a:t> </a:t>
          </a:r>
          <a:r>
            <a:rPr lang="en-US" sz="2600" kern="1200" dirty="0" err="1"/>
            <a:t>dụng</a:t>
          </a:r>
          <a:r>
            <a:rPr lang="en-US" sz="2600" kern="1200" dirty="0"/>
            <a:t> </a:t>
          </a:r>
          <a:r>
            <a:rPr lang="en-US" sz="2600" kern="1200" dirty="0" err="1"/>
            <a:t>của</a:t>
          </a:r>
          <a:r>
            <a:rPr lang="en-US" sz="2600" kern="1200" dirty="0"/>
            <a:t> </a:t>
          </a:r>
          <a:r>
            <a:rPr lang="en-US" sz="2600" kern="1200" dirty="0" err="1"/>
            <a:t>dấu</a:t>
          </a:r>
          <a:r>
            <a:rPr lang="en-US" sz="2600" kern="1200" dirty="0"/>
            <a:t> </a:t>
          </a:r>
          <a:r>
            <a:rPr lang="en-US" sz="2600" kern="1200" dirty="0" err="1"/>
            <a:t>chấm</a:t>
          </a:r>
          <a:r>
            <a:rPr lang="en-US" sz="2600" kern="1200" dirty="0"/>
            <a:t>, </a:t>
          </a:r>
          <a:r>
            <a:rPr lang="en-US" sz="2600" kern="1200" dirty="0" err="1"/>
            <a:t>dấu</a:t>
          </a:r>
          <a:r>
            <a:rPr lang="en-US" sz="2600" kern="1200" dirty="0"/>
            <a:t> </a:t>
          </a:r>
          <a:r>
            <a:rPr lang="en-US" sz="2600" kern="1200" dirty="0" err="1"/>
            <a:t>hai</a:t>
          </a:r>
          <a:r>
            <a:rPr lang="en-US" sz="2600" kern="1200" dirty="0"/>
            <a:t> </a:t>
          </a:r>
          <a:r>
            <a:rPr lang="en-US" sz="2600" kern="1200" dirty="0" err="1"/>
            <a:t>chấm</a:t>
          </a:r>
          <a:r>
            <a:rPr lang="en-US" sz="2600" kern="1200" dirty="0"/>
            <a:t>.</a:t>
          </a:r>
        </a:p>
      </dsp:txBody>
      <dsp:txXfrm>
        <a:off x="3853536" y="393995"/>
        <a:ext cx="2956882" cy="1433832"/>
      </dsp:txXfrm>
    </dsp:sp>
    <dsp:sp modelId="{6131C41D-9DAB-4198-88AA-74861CE02092}">
      <dsp:nvSpPr>
        <dsp:cNvPr id="0" name=""/>
        <dsp:cNvSpPr/>
      </dsp:nvSpPr>
      <dsp:spPr>
        <a:xfrm>
          <a:off x="7616552" y="349386"/>
          <a:ext cx="3046100" cy="1523050"/>
        </a:xfrm>
        <a:prstGeom prst="roundRect">
          <a:avLst>
            <a:gd name="adj" fmla="val 10000"/>
          </a:avLst>
        </a:prstGeom>
        <a:solidFill>
          <a:schemeClr val="accent4">
            <a:hueOff val="10348962"/>
            <a:satOff val="-17556"/>
            <a:lumOff val="-1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3.</a:t>
          </a:r>
          <a:r>
            <a:rPr lang="vi-VN" sz="2600" kern="1200" dirty="0"/>
            <a:t> </a:t>
          </a:r>
          <a:r>
            <a:rPr lang="en-US" sz="2600" kern="1200" dirty="0"/>
            <a:t>S</a:t>
          </a:r>
          <a:r>
            <a:rPr lang="vi-VN" sz="2600" kern="1200" dirty="0"/>
            <a:t>ử dụng đúng </a:t>
          </a:r>
          <a:r>
            <a:rPr lang="en-US" sz="2600" kern="1200" dirty="0" err="1"/>
            <a:t>dấu</a:t>
          </a:r>
          <a:r>
            <a:rPr lang="en-US" sz="2600" kern="1200" dirty="0"/>
            <a:t> </a:t>
          </a:r>
          <a:r>
            <a:rPr lang="en-US" sz="2600" kern="1200" dirty="0" err="1"/>
            <a:t>chấm</a:t>
          </a:r>
          <a:r>
            <a:rPr lang="en-US" sz="2600" kern="1200" dirty="0"/>
            <a:t>, </a:t>
          </a:r>
          <a:r>
            <a:rPr lang="vi-VN" sz="2600" kern="1200" dirty="0"/>
            <a:t>dấu hai chấm.</a:t>
          </a:r>
          <a:endParaRPr lang="en-US" sz="2600" kern="1200" dirty="0"/>
        </a:p>
      </dsp:txBody>
      <dsp:txXfrm>
        <a:off x="7661161" y="393995"/>
        <a:ext cx="2956882" cy="1433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CCCFC-999A-4FF1-A55C-CE6EC98F1A4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1870-9C3A-499F-BFAD-62D50DA65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4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1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6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a715632f6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a715632f6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Click</a:t>
            </a:r>
            <a:r>
              <a:rPr lang="en-US" baseline="0"/>
              <a:t> vào kem để tới câu hỏi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Tại slide câu hỏi, click vào  kem để quay về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Khi chơi xong, click vào mây và mặt trời để đến bài mới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a3e903d5e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a3e903d5e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31870-9C3A-499F-BFAD-62D50DA655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9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31870-9C3A-499F-BFAD-62D50DA655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4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15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a715632f6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a715632f6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3CA3F8-B9FF-B821-8639-851449E1A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BE1B0C-E8E1-F2DF-7DC5-9E4E88EAC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83FE3-7FE2-DDBE-7186-085315B4B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776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99364-E1DF-2644-186F-1CDC984B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0CC41-5A50-9586-2E4F-076B1B503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88E35-9D11-8547-416F-68F1D0C75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EE4C3-5F26-DAF3-AF1A-31714862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178C3-6DC2-FC40-50FF-F8528211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0AA43-4BEA-33BD-7267-B5183AFFA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291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5DDB0-BC01-7A0D-80E2-0E5F1F7E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8CF33-8082-A29A-0081-0DD0529C92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956D7-1E0F-C1E1-3733-541A7F1E8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94D91-1156-4DE6-4E0E-11652574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A9003-2E8D-46B2-A298-0F5EC7FD7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E488BB-5933-7423-A31C-A10E53D2E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551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4326E-FE40-E4F8-B08C-E375A5E1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4F8F8-B058-F79B-99CA-17D142F52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FFA06-64F4-63D5-243F-D073031BA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C3702-3449-EF32-6106-0FABCAEB8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EAC22-F7B5-0921-9206-25530AE1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163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07B980-A2DD-D857-349E-0A5CDF1EE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0E911-CD5F-5554-3A9D-A4B856E47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ACBC0-BE87-C878-7F43-D05EAC0D4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B49B7-15CE-8C30-43F9-89E00C5A3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CDCAD-555C-9770-3D9B-43843BA0D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188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874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322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653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06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8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101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101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24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043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940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18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537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197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6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11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83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33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60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5" y="4617260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4" y="6219997"/>
            <a:ext cx="251541" cy="223215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11928961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93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8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22" y="6601833"/>
            <a:ext cx="136855" cy="117315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11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11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1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flipH="1">
            <a:off x="11973816" y="5182323"/>
            <a:ext cx="221785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5" y="4569589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5" y="4319000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30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9" y="-1202557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9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3" y="6620129"/>
            <a:ext cx="77291" cy="77291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404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 rot="5400000">
            <a:off x="260851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64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8" y="582459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7"/>
            <a:ext cx="71299" cy="712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3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1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46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8" y="6300526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 rot="5400000">
            <a:off x="26183" y="4745724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64" y="268814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97767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08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39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54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3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99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57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76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2704351" y="225052"/>
            <a:ext cx="6961088" cy="6407888"/>
            <a:chOff x="-1292287" y="-2163948"/>
            <a:chExt cx="5220816" cy="4805916"/>
          </a:xfrm>
        </p:grpSpPr>
        <p:sp>
          <p:nvSpPr>
            <p:cNvPr id="44" name="Google Shape;44;p3"/>
            <p:cNvSpPr/>
            <p:nvPr/>
          </p:nvSpPr>
          <p:spPr>
            <a:xfrm rot="3230743">
              <a:off x="165574" y="-2166973"/>
              <a:ext cx="1095325" cy="2171749"/>
            </a:xfrm>
            <a:prstGeom prst="moon">
              <a:avLst>
                <a:gd name="adj" fmla="val 87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 rot="6271425" flipH="1">
              <a:off x="-97701" y="378246"/>
              <a:ext cx="1036181" cy="2727724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 rot="-10194688" flipH="1">
              <a:off x="-678757" y="903942"/>
              <a:ext cx="3398923" cy="1451534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 rot="1512265">
              <a:off x="2312723" y="-390741"/>
              <a:ext cx="1200063" cy="2220905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 rot="-6342086" flipH="1">
              <a:off x="732374" y="-1024417"/>
              <a:ext cx="2785678" cy="2288698"/>
            </a:xfrm>
            <a:custGeom>
              <a:avLst/>
              <a:gdLst/>
              <a:ahLst/>
              <a:cxnLst/>
              <a:rect l="l" t="t" r="r" b="b"/>
              <a:pathLst>
                <a:path w="59760" h="20595" extrusionOk="0">
                  <a:moveTo>
                    <a:pt x="0" y="0"/>
                  </a:moveTo>
                  <a:lnTo>
                    <a:pt x="0" y="14598"/>
                  </a:lnTo>
                  <a:cubicBezTo>
                    <a:pt x="3547" y="16984"/>
                    <a:pt x="7842" y="18762"/>
                    <a:pt x="11492" y="19726"/>
                  </a:cubicBezTo>
                  <a:cubicBezTo>
                    <a:pt x="11941" y="19848"/>
                    <a:pt x="12371" y="19951"/>
                    <a:pt x="12802" y="20044"/>
                  </a:cubicBezTo>
                  <a:cubicBezTo>
                    <a:pt x="14470" y="20410"/>
                    <a:pt x="16197" y="20595"/>
                    <a:pt x="17927" y="20595"/>
                  </a:cubicBezTo>
                  <a:cubicBezTo>
                    <a:pt x="24387" y="20595"/>
                    <a:pt x="30875" y="18021"/>
                    <a:pt x="34381" y="12699"/>
                  </a:cubicBezTo>
                  <a:cubicBezTo>
                    <a:pt x="35457" y="11061"/>
                    <a:pt x="36262" y="9189"/>
                    <a:pt x="37759" y="7926"/>
                  </a:cubicBezTo>
                  <a:cubicBezTo>
                    <a:pt x="40660" y="5474"/>
                    <a:pt x="44955" y="6157"/>
                    <a:pt x="48726" y="5736"/>
                  </a:cubicBezTo>
                  <a:cubicBezTo>
                    <a:pt x="52975" y="5231"/>
                    <a:pt x="56905" y="3191"/>
                    <a:pt x="59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 rot="-3471916" flipH="1">
              <a:off x="1669973" y="-1888277"/>
              <a:ext cx="856187" cy="161439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 rot="8870527">
              <a:off x="-704068" y="420408"/>
              <a:ext cx="890702" cy="1674931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rot="-7686130" flipH="1">
              <a:off x="2928334" y="1748713"/>
              <a:ext cx="122786" cy="105188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rot="-7686130" flipH="1">
              <a:off x="2154280" y="2143947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 rot="-7686111" flipH="1">
              <a:off x="1699411" y="586720"/>
              <a:ext cx="1216535" cy="1766485"/>
            </a:xfrm>
            <a:custGeom>
              <a:avLst/>
              <a:gdLst/>
              <a:ahLst/>
              <a:cxnLst/>
              <a:rect l="l" t="t" r="r" b="b"/>
              <a:pathLst>
                <a:path w="11661" h="32333" extrusionOk="0">
                  <a:moveTo>
                    <a:pt x="0" y="1"/>
                  </a:moveTo>
                  <a:lnTo>
                    <a:pt x="0" y="32332"/>
                  </a:lnTo>
                  <a:cubicBezTo>
                    <a:pt x="6962" y="30021"/>
                    <a:pt x="11660" y="23508"/>
                    <a:pt x="11660" y="16171"/>
                  </a:cubicBezTo>
                  <a:cubicBezTo>
                    <a:pt x="11660" y="15348"/>
                    <a:pt x="11604" y="14533"/>
                    <a:pt x="11492" y="13719"/>
                  </a:cubicBezTo>
                  <a:cubicBezTo>
                    <a:pt x="10556" y="7347"/>
                    <a:pt x="6111" y="20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 rot="-6342033" flipH="1">
              <a:off x="999309" y="2063054"/>
              <a:ext cx="42791" cy="42746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78" y="0"/>
                  </a:moveTo>
                  <a:cubicBezTo>
                    <a:pt x="207" y="0"/>
                    <a:pt x="1" y="215"/>
                    <a:pt x="1" y="477"/>
                  </a:cubicBezTo>
                  <a:cubicBezTo>
                    <a:pt x="1" y="739"/>
                    <a:pt x="207" y="955"/>
                    <a:pt x="478" y="955"/>
                  </a:cubicBezTo>
                  <a:cubicBezTo>
                    <a:pt x="740" y="955"/>
                    <a:pt x="955" y="739"/>
                    <a:pt x="955" y="477"/>
                  </a:cubicBezTo>
                  <a:cubicBezTo>
                    <a:pt x="955" y="215"/>
                    <a:pt x="740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 rot="-6342033" flipH="1">
              <a:off x="-16446" y="-396584"/>
              <a:ext cx="96368" cy="95966"/>
            </a:xfrm>
            <a:custGeom>
              <a:avLst/>
              <a:gdLst/>
              <a:ahLst/>
              <a:cxnLst/>
              <a:rect l="l" t="t" r="r" b="b"/>
              <a:pathLst>
                <a:path w="2153" h="2144" extrusionOk="0">
                  <a:moveTo>
                    <a:pt x="1077" y="1"/>
                  </a:moveTo>
                  <a:cubicBezTo>
                    <a:pt x="487" y="1"/>
                    <a:pt x="1" y="478"/>
                    <a:pt x="1" y="1068"/>
                  </a:cubicBezTo>
                  <a:cubicBezTo>
                    <a:pt x="1" y="1666"/>
                    <a:pt x="487" y="2144"/>
                    <a:pt x="1077" y="2144"/>
                  </a:cubicBezTo>
                  <a:cubicBezTo>
                    <a:pt x="1666" y="2144"/>
                    <a:pt x="2153" y="1666"/>
                    <a:pt x="2153" y="1068"/>
                  </a:cubicBezTo>
                  <a:cubicBezTo>
                    <a:pt x="2153" y="478"/>
                    <a:pt x="1666" y="1"/>
                    <a:pt x="1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 rot="-6342028" flipH="1">
              <a:off x="2681601" y="1398234"/>
              <a:ext cx="143464" cy="14346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 rot="637080">
              <a:off x="-1121072" y="-824892"/>
              <a:ext cx="1040832" cy="195515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-702609" y="1509174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-505909" y="1387829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551491" y="377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-281484" y="-221075"/>
              <a:ext cx="45542" cy="45542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-469802" y="124330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7313901" flipH="1">
              <a:off x="-162404" y="548060"/>
              <a:ext cx="795678" cy="1484812"/>
            </a:xfrm>
            <a:custGeom>
              <a:avLst/>
              <a:gdLst/>
              <a:ahLst/>
              <a:cxnLst/>
              <a:rect l="l" t="t" r="r" b="b"/>
              <a:pathLst>
                <a:path w="9507" h="20069" extrusionOk="0">
                  <a:moveTo>
                    <a:pt x="9507" y="1"/>
                  </a:moveTo>
                  <a:cubicBezTo>
                    <a:pt x="4168" y="289"/>
                    <a:pt x="1" y="4686"/>
                    <a:pt x="1" y="10044"/>
                  </a:cubicBezTo>
                  <a:cubicBezTo>
                    <a:pt x="1" y="15383"/>
                    <a:pt x="4168" y="19780"/>
                    <a:pt x="9507" y="20068"/>
                  </a:cubicBezTo>
                  <a:lnTo>
                    <a:pt x="9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7686130" flipH="1">
              <a:off x="2769980" y="-66253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-1863857">
              <a:off x="-409748" y="-1573538"/>
              <a:ext cx="1882240" cy="1072559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-231987" y="-1180700"/>
              <a:ext cx="2984100" cy="298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 rot="993836">
              <a:off x="10283" y="-1486746"/>
              <a:ext cx="83177" cy="83180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 rot="993836">
              <a:off x="-516276" y="-967394"/>
              <a:ext cx="187519" cy="187525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rot="-6342001" flipH="1">
              <a:off x="3047030" y="710605"/>
              <a:ext cx="323362" cy="323362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rot="-8569080" flipH="1">
              <a:off x="2597420" y="-1307467"/>
              <a:ext cx="122789" cy="10519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 rot="-7224983" flipH="1">
              <a:off x="2274271" y="-1587026"/>
              <a:ext cx="143465" cy="143465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02266" y="2203899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 rot="-6341982" flipH="1">
              <a:off x="664611" y="2140388"/>
              <a:ext cx="258576" cy="258576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8141" y="1966141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779502" y="260017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32459" y="-54054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122909" y="-89642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122909" y="446303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-130177" y="-1237745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97909" y="-127767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0685" y="-1633283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70584" y="20616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4354183" y="3140167"/>
            <a:ext cx="3483600" cy="6976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4938779" y="2048951"/>
            <a:ext cx="2314400" cy="1091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4354216" y="3996233"/>
            <a:ext cx="3483600" cy="81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0402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marL="609491" lvl="0" indent="-397863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500">
                <a:latin typeface="Comfortaa"/>
                <a:ea typeface="Comfortaa"/>
                <a:cs typeface="Comfortaa"/>
                <a:sym typeface="Comfortaa"/>
              </a:defRPr>
            </a:lvl1pPr>
            <a:lvl2pPr marL="1218990" lvl="1" indent="-39786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8482" lvl="2" indent="-39786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7978" lvl="3" indent="-39786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7468" lvl="4" indent="-39786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6959" lvl="5" indent="-39786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6453" lvl="6" indent="-39786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75947" lvl="7" indent="-39786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85446" lvl="8" indent="-397863" rtl="0">
              <a:spcBef>
                <a:spcPts val="2133"/>
              </a:spcBef>
              <a:spcAft>
                <a:spcPts val="2133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2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9976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>
            <a:spLocks noGrp="1"/>
          </p:cNvSpPr>
          <p:nvPr>
            <p:ph type="title"/>
          </p:nvPr>
        </p:nvSpPr>
        <p:spPr>
          <a:xfrm>
            <a:off x="3036400" y="719333"/>
            <a:ext cx="8204800" cy="140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subTitle" idx="1"/>
          </p:nvPr>
        </p:nvSpPr>
        <p:spPr>
          <a:xfrm>
            <a:off x="5462333" y="5284067"/>
            <a:ext cx="2822400" cy="8476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subTitle" idx="2"/>
          </p:nvPr>
        </p:nvSpPr>
        <p:spPr>
          <a:xfrm>
            <a:off x="5462356" y="4367567"/>
            <a:ext cx="2822400" cy="51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3"/>
          </p:nvPr>
        </p:nvSpPr>
        <p:spPr>
          <a:xfrm>
            <a:off x="8418557" y="5284067"/>
            <a:ext cx="2822400" cy="8476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4"/>
          </p:nvPr>
        </p:nvSpPr>
        <p:spPr>
          <a:xfrm>
            <a:off x="8418561" y="4367567"/>
            <a:ext cx="2822400" cy="51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8" name="Google Shape;98;p5"/>
          <p:cNvSpPr/>
          <p:nvPr/>
        </p:nvSpPr>
        <p:spPr>
          <a:xfrm rot="-5400000" flipH="1">
            <a:off x="2718571" y="-1188235"/>
            <a:ext cx="921356" cy="3297827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0" y="1"/>
            <a:ext cx="1206104" cy="3359211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3063467" y="379501"/>
            <a:ext cx="437148" cy="453120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536469" y="3"/>
            <a:ext cx="1751675" cy="1043657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 flipH="1">
            <a:off x="787359" y="4913867"/>
            <a:ext cx="170416" cy="145992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5"/>
          <p:cNvSpPr/>
          <p:nvPr/>
        </p:nvSpPr>
        <p:spPr>
          <a:xfrm flipH="1">
            <a:off x="406786" y="5286644"/>
            <a:ext cx="293841" cy="267744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 flipH="1">
            <a:off x="316367" y="2508971"/>
            <a:ext cx="170416" cy="14608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 flipH="1">
            <a:off x="7" y="3246132"/>
            <a:ext cx="803140" cy="2238817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5"/>
          <p:cNvSpPr/>
          <p:nvPr/>
        </p:nvSpPr>
        <p:spPr>
          <a:xfrm flipH="1">
            <a:off x="3" y="4913868"/>
            <a:ext cx="4932588" cy="1944125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5"/>
          <p:cNvSpPr/>
          <p:nvPr/>
        </p:nvSpPr>
        <p:spPr>
          <a:xfrm flipH="1">
            <a:off x="170341" y="3859712"/>
            <a:ext cx="104385" cy="8859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 flipH="1">
            <a:off x="349374" y="4628576"/>
            <a:ext cx="104385" cy="8859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114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/>
          <p:nvPr/>
        </p:nvSpPr>
        <p:spPr>
          <a:xfrm rot="-5400000" flipH="1">
            <a:off x="9334639" y="4772963"/>
            <a:ext cx="461340" cy="3708548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6"/>
          <p:cNvSpPr/>
          <p:nvPr/>
        </p:nvSpPr>
        <p:spPr>
          <a:xfrm rot="10800000" flipH="1">
            <a:off x="2135735" y="6523104"/>
            <a:ext cx="6458056" cy="347136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"/>
          <p:cNvSpPr/>
          <p:nvPr/>
        </p:nvSpPr>
        <p:spPr>
          <a:xfrm rot="-4578606" flipH="1">
            <a:off x="2505713" y="5083743"/>
            <a:ext cx="422168" cy="3162839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6"/>
          <p:cNvSpPr/>
          <p:nvPr/>
        </p:nvSpPr>
        <p:spPr>
          <a:xfrm flipH="1">
            <a:off x="-15" y="6053039"/>
            <a:ext cx="3262648" cy="81720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" name="Google Shape;115;p6"/>
          <p:cNvSpPr/>
          <p:nvPr/>
        </p:nvSpPr>
        <p:spPr>
          <a:xfrm rot="-5400000" flipH="1">
            <a:off x="647012" y="677080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" name="Google Shape;116;p6"/>
          <p:cNvSpPr/>
          <p:nvPr/>
        </p:nvSpPr>
        <p:spPr>
          <a:xfrm rot="-5400000" flipH="1">
            <a:off x="281244" y="51822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6"/>
          <p:cNvSpPr/>
          <p:nvPr/>
        </p:nvSpPr>
        <p:spPr>
          <a:xfrm rot="-5400000" flipH="1">
            <a:off x="449733" y="5335700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6"/>
          <p:cNvSpPr/>
          <p:nvPr/>
        </p:nvSpPr>
        <p:spPr>
          <a:xfrm rot="-5400000" flipH="1">
            <a:off x="497944" y="57423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6"/>
          <p:cNvSpPr/>
          <p:nvPr/>
        </p:nvSpPr>
        <p:spPr>
          <a:xfrm rot="-5400000" flipH="1">
            <a:off x="10982148" y="5648299"/>
            <a:ext cx="1278685" cy="1140703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6"/>
          <p:cNvSpPr/>
          <p:nvPr/>
        </p:nvSpPr>
        <p:spPr>
          <a:xfrm flipH="1">
            <a:off x="11990687" y="5187680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6"/>
          <p:cNvSpPr/>
          <p:nvPr/>
        </p:nvSpPr>
        <p:spPr>
          <a:xfrm flipH="1">
            <a:off x="11894635" y="636233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6"/>
          <p:cNvSpPr/>
          <p:nvPr/>
        </p:nvSpPr>
        <p:spPr>
          <a:xfrm flipH="1">
            <a:off x="11653335" y="544793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4726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3" y="2290942"/>
            <a:ext cx="1201067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7" y="3994790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7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11738880" y="3554544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9743488" y="6347204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5468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7" y="2356300"/>
            <a:ext cx="9050000" cy="12632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7" y="4330700"/>
            <a:ext cx="9050000" cy="5292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1" y="4948949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9" y="3119217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46" y="4221273"/>
            <a:ext cx="1009625" cy="4263835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40" y="4337993"/>
            <a:ext cx="1479543" cy="356053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8" y="1287735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3" y="676145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2" y="278528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506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2" y="287054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2002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8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92" y="6216633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8"/>
          <p:cNvSpPr/>
          <p:nvPr/>
        </p:nvSpPr>
        <p:spPr>
          <a:xfrm>
            <a:off x="7667733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7" y="6591832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3" y="623426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2" y="50286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1" y="5182132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8" y="5475920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0" y="57423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57" y="5301661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81" y="5600672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3" y="5793332"/>
            <a:ext cx="86196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8" y="63091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7" y="6112065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4" y="6226104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6" y="57423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25" y="5399049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7972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 flipH="1">
            <a:off x="6780300" y="1497667"/>
            <a:ext cx="4368400" cy="29040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ubTitle" idx="1"/>
          </p:nvPr>
        </p:nvSpPr>
        <p:spPr>
          <a:xfrm flipH="1">
            <a:off x="6780300" y="4725367"/>
            <a:ext cx="4050800" cy="12404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9" name="Google Shape;169;p9"/>
          <p:cNvSpPr/>
          <p:nvPr/>
        </p:nvSpPr>
        <p:spPr>
          <a:xfrm rot="-736219">
            <a:off x="11430355" y="345667"/>
            <a:ext cx="608479" cy="168436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9"/>
          <p:cNvSpPr/>
          <p:nvPr/>
        </p:nvSpPr>
        <p:spPr>
          <a:xfrm rot="10800000" flipH="1">
            <a:off x="11443844" y="2276020"/>
            <a:ext cx="748117" cy="4449928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9"/>
          <p:cNvSpPr/>
          <p:nvPr/>
        </p:nvSpPr>
        <p:spPr>
          <a:xfrm flipH="1">
            <a:off x="11525981" y="3876412"/>
            <a:ext cx="665971" cy="2981488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11224843" y="1923463"/>
            <a:ext cx="967071" cy="2521280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11312604" y="8608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9"/>
          <p:cNvSpPr/>
          <p:nvPr/>
        </p:nvSpPr>
        <p:spPr>
          <a:xfrm rot="-5400000">
            <a:off x="10126686" y="1098053"/>
            <a:ext cx="3163417" cy="967199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11827068" y="224568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11543247" y="238241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9"/>
          <p:cNvSpPr/>
          <p:nvPr/>
        </p:nvSpPr>
        <p:spPr>
          <a:xfrm rot="-4359910">
            <a:off x="11205828" y="5976015"/>
            <a:ext cx="86288" cy="88100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11404100" y="276498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9"/>
          <p:cNvSpPr/>
          <p:nvPr/>
        </p:nvSpPr>
        <p:spPr>
          <a:xfrm rot="-2560719">
            <a:off x="11400672" y="6444127"/>
            <a:ext cx="141160" cy="14496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11708727" y="296379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11428116" y="11448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11913347" y="6118364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76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5252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8" y="4408604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7" y="4501515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6771936" y="6448035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9" y="5850480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3" y="5055241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0" y="2865933"/>
            <a:ext cx="8377200" cy="1120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1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9"/>
            <a:ext cx="533072" cy="4263835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7" y="-1389679"/>
            <a:ext cx="781176" cy="356053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54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8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92" y="50668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8" y="48080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5" y="36683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9" y="13322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8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7" y="54282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81" y="679356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9" y="507467"/>
            <a:ext cx="68956" cy="7040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8" y="47104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7" y="332000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6" y="5350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6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25" y="82411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81" y="6352656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3" y="6160101"/>
            <a:ext cx="86196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5" y="6170501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9" y="6558244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81" y="6325604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7" y="5978250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9" y="5516844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4" y="622949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2" y="6327617"/>
            <a:ext cx="69029" cy="704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6" y="6608960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5" y="669563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5" y="6455568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961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513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951100" y="2900000"/>
            <a:ext cx="2606800" cy="6324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951100" y="4123300"/>
            <a:ext cx="2606800" cy="85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951100" y="3634000"/>
            <a:ext cx="2606800" cy="502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3512095" y="2900000"/>
            <a:ext cx="2606800" cy="6324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3511961" y="4123300"/>
            <a:ext cx="2606800" cy="85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3511961" y="3634000"/>
            <a:ext cx="2606800" cy="502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6073089" y="2900000"/>
            <a:ext cx="2606800" cy="6324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6072957" y="4123300"/>
            <a:ext cx="2606800" cy="85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6072957" y="3634000"/>
            <a:ext cx="2606800" cy="502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8634083" y="2900000"/>
            <a:ext cx="2606800" cy="6324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8634085" y="4123300"/>
            <a:ext cx="2606800" cy="85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8634085" y="3634000"/>
            <a:ext cx="2606800" cy="502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2239219" y="4933812"/>
            <a:ext cx="580860" cy="327617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2" name="Google Shape;242;p13"/>
          <p:cNvSpPr/>
          <p:nvPr/>
        </p:nvSpPr>
        <p:spPr>
          <a:xfrm rot="-5400000" flipH="1">
            <a:off x="10595654" y="4860659"/>
            <a:ext cx="2445233" cy="747460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3" name="Google Shape;243;p13"/>
          <p:cNvSpPr/>
          <p:nvPr/>
        </p:nvSpPr>
        <p:spPr>
          <a:xfrm rot="5400000">
            <a:off x="-54485" y="5112272"/>
            <a:ext cx="1800352" cy="1691208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4" name="Google Shape;244;p13"/>
          <p:cNvSpPr/>
          <p:nvPr/>
        </p:nvSpPr>
        <p:spPr>
          <a:xfrm rot="5400000">
            <a:off x="1149493" y="6291137"/>
            <a:ext cx="243815" cy="224491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10125561" y="-17313"/>
            <a:ext cx="2066467" cy="1941389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11530264" y="1313227"/>
            <a:ext cx="279853" cy="257700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-13903" y="-17262"/>
            <a:ext cx="2196872" cy="2106436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588469" y="247727"/>
            <a:ext cx="552643" cy="234620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8634068" y="5455681"/>
            <a:ext cx="3557989" cy="140234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1508736" y="6107601"/>
            <a:ext cx="1246509" cy="750395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12008790" y="6457011"/>
            <a:ext cx="77271" cy="7727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1796881" y="6309580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2219663" y="665591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11548975" y="6745958"/>
            <a:ext cx="173292" cy="112025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3425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42" y="858636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56" y="302717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2" y="1051918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6" y="101036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1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3" y="-922184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51" y="45182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5" y="540876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5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9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14"/>
          <p:cNvSpPr/>
          <p:nvPr/>
        </p:nvSpPr>
        <p:spPr>
          <a:xfrm>
            <a:off x="10804183" y="376608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11399264" y="3165565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11661523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11600754" y="1203646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11960757" y="858569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11709673" y="1319115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9" y="1924083"/>
            <a:ext cx="457763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647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"/>
          <p:cNvSpPr txBox="1">
            <a:spLocks noGrp="1"/>
          </p:cNvSpPr>
          <p:nvPr>
            <p:ph type="title" hasCustomPrompt="1"/>
          </p:nvPr>
        </p:nvSpPr>
        <p:spPr>
          <a:xfrm>
            <a:off x="2270200" y="820633"/>
            <a:ext cx="7651600" cy="6960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78" name="Google Shape;278;p15"/>
          <p:cNvSpPr txBox="1">
            <a:spLocks noGrp="1"/>
          </p:cNvSpPr>
          <p:nvPr>
            <p:ph type="subTitle" idx="1"/>
          </p:nvPr>
        </p:nvSpPr>
        <p:spPr>
          <a:xfrm>
            <a:off x="3288800" y="1516800"/>
            <a:ext cx="5614400" cy="6156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79" name="Google Shape;279;p15"/>
          <p:cNvSpPr txBox="1">
            <a:spLocks noGrp="1"/>
          </p:cNvSpPr>
          <p:nvPr>
            <p:ph type="title" idx="2" hasCustomPrompt="1"/>
          </p:nvPr>
        </p:nvSpPr>
        <p:spPr>
          <a:xfrm>
            <a:off x="2270200" y="2916700"/>
            <a:ext cx="7651600" cy="6960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0" name="Google Shape;280;p15"/>
          <p:cNvSpPr txBox="1">
            <a:spLocks noGrp="1"/>
          </p:cNvSpPr>
          <p:nvPr>
            <p:ph type="subTitle" idx="3"/>
          </p:nvPr>
        </p:nvSpPr>
        <p:spPr>
          <a:xfrm>
            <a:off x="3288800" y="3612700"/>
            <a:ext cx="5614400" cy="6156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81" name="Google Shape;281;p15"/>
          <p:cNvSpPr txBox="1">
            <a:spLocks noGrp="1"/>
          </p:cNvSpPr>
          <p:nvPr>
            <p:ph type="title" idx="4" hasCustomPrompt="1"/>
          </p:nvPr>
        </p:nvSpPr>
        <p:spPr>
          <a:xfrm>
            <a:off x="2270200" y="4932367"/>
            <a:ext cx="7651600" cy="6960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2" name="Google Shape;282;p15"/>
          <p:cNvSpPr txBox="1">
            <a:spLocks noGrp="1"/>
          </p:cNvSpPr>
          <p:nvPr>
            <p:ph type="subTitle" idx="5"/>
          </p:nvPr>
        </p:nvSpPr>
        <p:spPr>
          <a:xfrm>
            <a:off x="2826400" y="5628367"/>
            <a:ext cx="6539200" cy="6156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83" name="Google Shape;283;p15"/>
          <p:cNvSpPr/>
          <p:nvPr/>
        </p:nvSpPr>
        <p:spPr>
          <a:xfrm rot="5400208">
            <a:off x="10362552" y="3170167"/>
            <a:ext cx="2220381" cy="143838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 rot="-5400000">
            <a:off x="-892945" y="1930204"/>
            <a:ext cx="3248553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78980" y="6136575"/>
            <a:ext cx="144781" cy="12403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439320" y="5514132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0" y="5746020"/>
            <a:ext cx="186125" cy="248061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1" y="2971444"/>
            <a:ext cx="1040395" cy="2516369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 rot="-5400000">
            <a:off x="527085" y="25072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 rot="-5400000">
            <a:off x="284417" y="2347292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185311" y="4492652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10804183" y="984502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1355930" y="3257909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11618191" y="3096115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1600754" y="1811539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 rot="5400000">
            <a:off x="11438033" y="617096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 rot="5400000">
            <a:off x="10901329" y="366013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 rot="-5400000">
            <a:off x="10667958" y="4300755"/>
            <a:ext cx="2224999" cy="849029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11382336" y="913265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698413" y="1932875"/>
            <a:ext cx="144781" cy="12403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376588" y="913265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 rot="-5400000">
            <a:off x="122851" y="9132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1532330" y="5782377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192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6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16"/>
          <p:cNvSpPr/>
          <p:nvPr/>
        </p:nvSpPr>
        <p:spPr>
          <a:xfrm rot="5400000">
            <a:off x="5940349" y="3449032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6050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"/>
          <p:cNvSpPr txBox="1">
            <a:spLocks noGrp="1"/>
          </p:cNvSpPr>
          <p:nvPr>
            <p:ph type="subTitle" idx="1"/>
          </p:nvPr>
        </p:nvSpPr>
        <p:spPr>
          <a:xfrm>
            <a:off x="950967" y="3834867"/>
            <a:ext cx="3546800" cy="1470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title"/>
          </p:nvPr>
        </p:nvSpPr>
        <p:spPr>
          <a:xfrm>
            <a:off x="950967" y="1323467"/>
            <a:ext cx="3970800" cy="1406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7"/>
          <p:cNvSpPr/>
          <p:nvPr/>
        </p:nvSpPr>
        <p:spPr>
          <a:xfrm rot="5400000">
            <a:off x="9596931" y="1416134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17"/>
          <p:cNvSpPr/>
          <p:nvPr/>
        </p:nvSpPr>
        <p:spPr>
          <a:xfrm rot="5400000">
            <a:off x="11521367" y="-773400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17"/>
          <p:cNvSpPr/>
          <p:nvPr/>
        </p:nvSpPr>
        <p:spPr>
          <a:xfrm rot="10800000" flipH="1">
            <a:off x="11447542" y="2546400"/>
            <a:ext cx="744473" cy="4311609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17"/>
          <p:cNvSpPr/>
          <p:nvPr/>
        </p:nvSpPr>
        <p:spPr>
          <a:xfrm>
            <a:off x="11526162" y="1558105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6" name="Google Shape;316;p17"/>
          <p:cNvSpPr/>
          <p:nvPr/>
        </p:nvSpPr>
        <p:spPr>
          <a:xfrm rot="-5400000">
            <a:off x="11330542" y="198675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7" name="Google Shape;317;p17"/>
          <p:cNvSpPr/>
          <p:nvPr/>
        </p:nvSpPr>
        <p:spPr>
          <a:xfrm rot="-5400000">
            <a:off x="12034619" y="81984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17"/>
          <p:cNvSpPr/>
          <p:nvPr/>
        </p:nvSpPr>
        <p:spPr>
          <a:xfrm rot="-5400000">
            <a:off x="11270524" y="83903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9" name="Google Shape;319;p17"/>
          <p:cNvSpPr/>
          <p:nvPr/>
        </p:nvSpPr>
        <p:spPr>
          <a:xfrm rot="-5400000">
            <a:off x="11497778" y="5220043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0" name="Google Shape;320;p17"/>
          <p:cNvSpPr/>
          <p:nvPr/>
        </p:nvSpPr>
        <p:spPr>
          <a:xfrm rot="-5400000">
            <a:off x="11950600" y="5678465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1" name="Google Shape;321;p17"/>
          <p:cNvSpPr/>
          <p:nvPr/>
        </p:nvSpPr>
        <p:spPr>
          <a:xfrm rot="-5400000">
            <a:off x="11233335" y="5813900"/>
            <a:ext cx="47000" cy="47000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17"/>
          <p:cNvSpPr/>
          <p:nvPr/>
        </p:nvSpPr>
        <p:spPr>
          <a:xfrm rot="-5400000">
            <a:off x="11121901" y="6495401"/>
            <a:ext cx="238267" cy="23826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9581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 flipH="1">
            <a:off x="7698133" y="3834867"/>
            <a:ext cx="3512800" cy="1470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title"/>
          </p:nvPr>
        </p:nvSpPr>
        <p:spPr>
          <a:xfrm flipH="1">
            <a:off x="8472700" y="1323467"/>
            <a:ext cx="2738400" cy="1406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8"/>
          <p:cNvSpPr/>
          <p:nvPr/>
        </p:nvSpPr>
        <p:spPr>
          <a:xfrm rot="-5400000" flipH="1">
            <a:off x="-1415602" y="1416134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18"/>
          <p:cNvSpPr/>
          <p:nvPr/>
        </p:nvSpPr>
        <p:spPr>
          <a:xfrm rot="-5400000" flipH="1">
            <a:off x="-667245" y="-773400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8" name="Google Shape;328;p18"/>
          <p:cNvSpPr/>
          <p:nvPr/>
        </p:nvSpPr>
        <p:spPr>
          <a:xfrm rot="10800000">
            <a:off x="524" y="2546400"/>
            <a:ext cx="744473" cy="4311609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9" name="Google Shape;329;p18"/>
          <p:cNvSpPr/>
          <p:nvPr/>
        </p:nvSpPr>
        <p:spPr>
          <a:xfrm flipH="1">
            <a:off x="-7345" y="1558105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18"/>
          <p:cNvSpPr/>
          <p:nvPr/>
        </p:nvSpPr>
        <p:spPr>
          <a:xfrm rot="5400000" flipH="1">
            <a:off x="776750" y="198675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18"/>
          <p:cNvSpPr/>
          <p:nvPr/>
        </p:nvSpPr>
        <p:spPr>
          <a:xfrm rot="5400000" flipH="1">
            <a:off x="-33274" y="81984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18"/>
          <p:cNvSpPr/>
          <p:nvPr/>
        </p:nvSpPr>
        <p:spPr>
          <a:xfrm rot="5400000" flipH="1">
            <a:off x="776765" y="83903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18"/>
          <p:cNvSpPr/>
          <p:nvPr/>
        </p:nvSpPr>
        <p:spPr>
          <a:xfrm rot="5400000" flipH="1">
            <a:off x="547362" y="5220043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18"/>
          <p:cNvSpPr/>
          <p:nvPr/>
        </p:nvSpPr>
        <p:spPr>
          <a:xfrm rot="5400000" flipH="1">
            <a:off x="113753" y="5678465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18"/>
          <p:cNvSpPr/>
          <p:nvPr/>
        </p:nvSpPr>
        <p:spPr>
          <a:xfrm rot="5400000" flipH="1">
            <a:off x="492400" y="3807267"/>
            <a:ext cx="117333" cy="11733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6" name="Google Shape;336;p18"/>
          <p:cNvSpPr/>
          <p:nvPr/>
        </p:nvSpPr>
        <p:spPr>
          <a:xfrm rot="5400000" flipH="1">
            <a:off x="832357" y="6495401"/>
            <a:ext cx="238267" cy="23826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9211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"/>
          <p:cNvSpPr txBox="1">
            <a:spLocks noGrp="1"/>
          </p:cNvSpPr>
          <p:nvPr>
            <p:ph type="ctrTitle"/>
          </p:nvPr>
        </p:nvSpPr>
        <p:spPr>
          <a:xfrm>
            <a:off x="3579200" y="2437667"/>
            <a:ext cx="5033600" cy="10740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339" name="Google Shape;339;p19"/>
          <p:cNvSpPr txBox="1">
            <a:spLocks noGrp="1"/>
          </p:cNvSpPr>
          <p:nvPr>
            <p:ph type="subTitle" idx="1"/>
          </p:nvPr>
        </p:nvSpPr>
        <p:spPr>
          <a:xfrm>
            <a:off x="4472600" y="3740267"/>
            <a:ext cx="3077600" cy="11592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716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2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7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1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2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9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3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85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333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810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0"/>
          <p:cNvSpPr txBox="1">
            <a:spLocks noGrp="1"/>
          </p:cNvSpPr>
          <p:nvPr>
            <p:ph type="subTitle" idx="1"/>
          </p:nvPr>
        </p:nvSpPr>
        <p:spPr>
          <a:xfrm>
            <a:off x="951000" y="1841700"/>
            <a:ext cx="4979200" cy="53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3" name="Google Shape;343;p20"/>
          <p:cNvSpPr txBox="1">
            <a:spLocks noGrp="1"/>
          </p:cNvSpPr>
          <p:nvPr>
            <p:ph type="subTitle" idx="2"/>
          </p:nvPr>
        </p:nvSpPr>
        <p:spPr>
          <a:xfrm>
            <a:off x="6261767" y="1841700"/>
            <a:ext cx="4979200" cy="53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4" name="Google Shape;344;p20"/>
          <p:cNvSpPr txBox="1">
            <a:spLocks noGrp="1"/>
          </p:cNvSpPr>
          <p:nvPr>
            <p:ph type="subTitle" idx="3"/>
          </p:nvPr>
        </p:nvSpPr>
        <p:spPr>
          <a:xfrm>
            <a:off x="951000" y="2428867"/>
            <a:ext cx="4979200" cy="3639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45" name="Google Shape;345;p20"/>
          <p:cNvSpPr txBox="1">
            <a:spLocks noGrp="1"/>
          </p:cNvSpPr>
          <p:nvPr>
            <p:ph type="subTitle" idx="4"/>
          </p:nvPr>
        </p:nvSpPr>
        <p:spPr>
          <a:xfrm>
            <a:off x="6261767" y="2428867"/>
            <a:ext cx="4979200" cy="3639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46" name="Google Shape;346;p20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7" name="Google Shape;347;p20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8" name="Google Shape;348;p20"/>
          <p:cNvSpPr/>
          <p:nvPr/>
        </p:nvSpPr>
        <p:spPr>
          <a:xfrm rot="5400000">
            <a:off x="5940349" y="3449032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654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"/>
          <p:cNvSpPr txBox="1">
            <a:spLocks noGrp="1"/>
          </p:cNvSpPr>
          <p:nvPr>
            <p:ph type="title"/>
          </p:nvPr>
        </p:nvSpPr>
        <p:spPr>
          <a:xfrm>
            <a:off x="2754367" y="1292133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1"/>
          <p:cNvSpPr txBox="1">
            <a:spLocks noGrp="1"/>
          </p:cNvSpPr>
          <p:nvPr>
            <p:ph type="subTitle" idx="1"/>
          </p:nvPr>
        </p:nvSpPr>
        <p:spPr>
          <a:xfrm>
            <a:off x="2754400" y="2174967"/>
            <a:ext cx="3320800" cy="811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2" name="Google Shape;352;p21"/>
          <p:cNvSpPr txBox="1">
            <a:spLocks noGrp="1"/>
          </p:cNvSpPr>
          <p:nvPr>
            <p:ph type="subTitle" idx="2"/>
          </p:nvPr>
        </p:nvSpPr>
        <p:spPr>
          <a:xfrm>
            <a:off x="8021833" y="3417027"/>
            <a:ext cx="3320800" cy="811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3" name="Google Shape;353;p21"/>
          <p:cNvSpPr txBox="1">
            <a:spLocks noGrp="1"/>
          </p:cNvSpPr>
          <p:nvPr>
            <p:ph type="subTitle" idx="3"/>
          </p:nvPr>
        </p:nvSpPr>
        <p:spPr>
          <a:xfrm>
            <a:off x="8021833" y="2534184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54" name="Google Shape;354;p21"/>
          <p:cNvSpPr txBox="1">
            <a:spLocks noGrp="1"/>
          </p:cNvSpPr>
          <p:nvPr>
            <p:ph type="subTitle" idx="4"/>
          </p:nvPr>
        </p:nvSpPr>
        <p:spPr>
          <a:xfrm>
            <a:off x="2754400" y="4854667"/>
            <a:ext cx="3320800" cy="811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5" name="Google Shape;355;p21"/>
          <p:cNvSpPr txBox="1">
            <a:spLocks noGrp="1"/>
          </p:cNvSpPr>
          <p:nvPr>
            <p:ph type="subTitle" idx="5"/>
          </p:nvPr>
        </p:nvSpPr>
        <p:spPr>
          <a:xfrm>
            <a:off x="2754400" y="3971833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56" name="Google Shape;356;p21"/>
          <p:cNvSpPr/>
          <p:nvPr/>
        </p:nvSpPr>
        <p:spPr>
          <a:xfrm rot="10800000">
            <a:off x="8203043" y="5679050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7" name="Google Shape;357;p21"/>
          <p:cNvSpPr/>
          <p:nvPr/>
        </p:nvSpPr>
        <p:spPr>
          <a:xfrm rot="-5400000">
            <a:off x="9534561" y="-1787612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8" name="Google Shape;358;p21"/>
          <p:cNvSpPr/>
          <p:nvPr/>
        </p:nvSpPr>
        <p:spPr>
          <a:xfrm>
            <a:off x="11469768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21"/>
          <p:cNvSpPr/>
          <p:nvPr/>
        </p:nvSpPr>
        <p:spPr>
          <a:xfrm rot="10800000" flipH="1">
            <a:off x="10779933" y="419306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21"/>
          <p:cNvSpPr/>
          <p:nvPr/>
        </p:nvSpPr>
        <p:spPr>
          <a:xfrm rot="10800000" flipH="1">
            <a:off x="11240839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1"/>
          <p:cNvSpPr/>
          <p:nvPr/>
        </p:nvSpPr>
        <p:spPr>
          <a:xfrm rot="10800000" flipH="1">
            <a:off x="7881004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21"/>
          <p:cNvSpPr/>
          <p:nvPr/>
        </p:nvSpPr>
        <p:spPr>
          <a:xfrm rot="-5400000">
            <a:off x="11729241" y="5188046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21"/>
          <p:cNvSpPr/>
          <p:nvPr/>
        </p:nvSpPr>
        <p:spPr>
          <a:xfrm rot="-5400000" flipH="1">
            <a:off x="10808928" y="3221721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21"/>
          <p:cNvSpPr/>
          <p:nvPr/>
        </p:nvSpPr>
        <p:spPr>
          <a:xfrm rot="-5400000" flipH="1">
            <a:off x="11807308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1"/>
          <p:cNvSpPr/>
          <p:nvPr/>
        </p:nvSpPr>
        <p:spPr>
          <a:xfrm rot="-5400000" flipH="1">
            <a:off x="11950714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1"/>
          <p:cNvSpPr/>
          <p:nvPr/>
        </p:nvSpPr>
        <p:spPr>
          <a:xfrm flipH="1">
            <a:off x="11547471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1"/>
          <p:cNvSpPr/>
          <p:nvPr/>
        </p:nvSpPr>
        <p:spPr>
          <a:xfrm rot="-5400000" flipH="1">
            <a:off x="9785099" y="4428840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1"/>
          <p:cNvSpPr/>
          <p:nvPr/>
        </p:nvSpPr>
        <p:spPr>
          <a:xfrm rot="-5400000">
            <a:off x="11964396" y="5609701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1"/>
          <p:cNvSpPr/>
          <p:nvPr/>
        </p:nvSpPr>
        <p:spPr>
          <a:xfrm rot="10800000" flipH="1">
            <a:off x="11943683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1"/>
          <p:cNvSpPr/>
          <p:nvPr/>
        </p:nvSpPr>
        <p:spPr>
          <a:xfrm rot="-5400000" flipH="1">
            <a:off x="9495908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8054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2"/>
          <p:cNvSpPr/>
          <p:nvPr/>
        </p:nvSpPr>
        <p:spPr>
          <a:xfrm rot="5400000" flipH="1">
            <a:off x="10449687" y="-544848"/>
            <a:ext cx="609597" cy="1699303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22"/>
          <p:cNvSpPr txBox="1">
            <a:spLocks noGrp="1"/>
          </p:cNvSpPr>
          <p:nvPr>
            <p:ph type="title"/>
          </p:nvPr>
        </p:nvSpPr>
        <p:spPr>
          <a:xfrm>
            <a:off x="2834417" y="3601700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2"/>
          <p:cNvSpPr txBox="1">
            <a:spLocks noGrp="1"/>
          </p:cNvSpPr>
          <p:nvPr>
            <p:ph type="subTitle" idx="1"/>
          </p:nvPr>
        </p:nvSpPr>
        <p:spPr>
          <a:xfrm>
            <a:off x="2834451" y="4484533"/>
            <a:ext cx="3320800" cy="1022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5" name="Google Shape;375;p22"/>
          <p:cNvSpPr txBox="1">
            <a:spLocks noGrp="1"/>
          </p:cNvSpPr>
          <p:nvPr>
            <p:ph type="subTitle" idx="2"/>
          </p:nvPr>
        </p:nvSpPr>
        <p:spPr>
          <a:xfrm>
            <a:off x="7809855" y="4484533"/>
            <a:ext cx="3320800" cy="1022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6" name="Google Shape;376;p22"/>
          <p:cNvSpPr txBox="1">
            <a:spLocks noGrp="1"/>
          </p:cNvSpPr>
          <p:nvPr>
            <p:ph type="subTitle" idx="3"/>
          </p:nvPr>
        </p:nvSpPr>
        <p:spPr>
          <a:xfrm>
            <a:off x="7809851" y="3601700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77" name="Google Shape;377;p22"/>
          <p:cNvSpPr txBox="1">
            <a:spLocks noGrp="1"/>
          </p:cNvSpPr>
          <p:nvPr>
            <p:ph type="subTitle" idx="4"/>
          </p:nvPr>
        </p:nvSpPr>
        <p:spPr>
          <a:xfrm>
            <a:off x="5764751" y="1931833"/>
            <a:ext cx="3320800" cy="1022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8" name="Google Shape;378;p22"/>
          <p:cNvSpPr txBox="1">
            <a:spLocks noGrp="1"/>
          </p:cNvSpPr>
          <p:nvPr>
            <p:ph type="subTitle" idx="5"/>
          </p:nvPr>
        </p:nvSpPr>
        <p:spPr>
          <a:xfrm>
            <a:off x="5764751" y="1049000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79" name="Google Shape;379;p22"/>
          <p:cNvSpPr/>
          <p:nvPr/>
        </p:nvSpPr>
        <p:spPr>
          <a:xfrm>
            <a:off x="2268" y="1"/>
            <a:ext cx="950261" cy="2646643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22"/>
          <p:cNvSpPr/>
          <p:nvPr/>
        </p:nvSpPr>
        <p:spPr>
          <a:xfrm rot="10800000">
            <a:off x="11447609" y="494612"/>
            <a:ext cx="744395" cy="2245189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22"/>
          <p:cNvSpPr/>
          <p:nvPr/>
        </p:nvSpPr>
        <p:spPr>
          <a:xfrm rot="10800000">
            <a:off x="10502952" y="96"/>
            <a:ext cx="1689048" cy="1619517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183131" y="2458865"/>
            <a:ext cx="271036" cy="280939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22"/>
          <p:cNvSpPr/>
          <p:nvPr/>
        </p:nvSpPr>
        <p:spPr>
          <a:xfrm>
            <a:off x="318623" y="0"/>
            <a:ext cx="1220116" cy="726952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22"/>
          <p:cNvSpPr/>
          <p:nvPr/>
        </p:nvSpPr>
        <p:spPr>
          <a:xfrm rot="5400000" flipH="1">
            <a:off x="10218192" y="606889"/>
            <a:ext cx="129349" cy="11081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22"/>
          <p:cNvSpPr/>
          <p:nvPr/>
        </p:nvSpPr>
        <p:spPr>
          <a:xfrm rot="5400000" flipH="1">
            <a:off x="9842206" y="318661"/>
            <a:ext cx="223031" cy="203223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22"/>
          <p:cNvSpPr/>
          <p:nvPr/>
        </p:nvSpPr>
        <p:spPr>
          <a:xfrm rot="5400000" flipH="1">
            <a:off x="11662128" y="411662"/>
            <a:ext cx="129349" cy="110881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22"/>
          <p:cNvSpPr/>
          <p:nvPr/>
        </p:nvSpPr>
        <p:spPr>
          <a:xfrm rot="5400000" flipH="1">
            <a:off x="11598143" y="1055004"/>
            <a:ext cx="79231" cy="67248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22"/>
          <p:cNvSpPr/>
          <p:nvPr/>
        </p:nvSpPr>
        <p:spPr>
          <a:xfrm rot="10800000" flipH="1">
            <a:off x="1015878" y="12"/>
            <a:ext cx="1777481" cy="543397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22"/>
          <p:cNvSpPr/>
          <p:nvPr/>
        </p:nvSpPr>
        <p:spPr>
          <a:xfrm rot="3456018" flipH="1">
            <a:off x="2890744" y="170080"/>
            <a:ext cx="223029" cy="20322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22"/>
          <p:cNvSpPr/>
          <p:nvPr/>
        </p:nvSpPr>
        <p:spPr>
          <a:xfrm rot="3456018" flipH="1">
            <a:off x="547656" y="754401"/>
            <a:ext cx="129349" cy="110880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5633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"/>
          <p:cNvSpPr txBox="1">
            <a:spLocks noGrp="1"/>
          </p:cNvSpPr>
          <p:nvPr>
            <p:ph type="title"/>
          </p:nvPr>
        </p:nvSpPr>
        <p:spPr>
          <a:xfrm>
            <a:off x="2538467" y="1377933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23"/>
          <p:cNvSpPr txBox="1">
            <a:spLocks noGrp="1"/>
          </p:cNvSpPr>
          <p:nvPr>
            <p:ph type="subTitle" idx="1"/>
          </p:nvPr>
        </p:nvSpPr>
        <p:spPr>
          <a:xfrm>
            <a:off x="2538500" y="1955967"/>
            <a:ext cx="3320800" cy="776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4" name="Google Shape;394;p23"/>
          <p:cNvSpPr txBox="1">
            <a:spLocks noGrp="1"/>
          </p:cNvSpPr>
          <p:nvPr>
            <p:ph type="subTitle" idx="2"/>
          </p:nvPr>
        </p:nvSpPr>
        <p:spPr>
          <a:xfrm>
            <a:off x="8021835" y="1955967"/>
            <a:ext cx="3320800" cy="776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5" name="Google Shape;395;p23"/>
          <p:cNvSpPr txBox="1">
            <a:spLocks noGrp="1"/>
          </p:cNvSpPr>
          <p:nvPr>
            <p:ph type="subTitle" idx="3"/>
          </p:nvPr>
        </p:nvSpPr>
        <p:spPr>
          <a:xfrm>
            <a:off x="8021833" y="1377933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96" name="Google Shape;396;p23"/>
          <p:cNvSpPr txBox="1">
            <a:spLocks noGrp="1"/>
          </p:cNvSpPr>
          <p:nvPr>
            <p:ph type="subTitle" idx="4"/>
          </p:nvPr>
        </p:nvSpPr>
        <p:spPr>
          <a:xfrm>
            <a:off x="5724700" y="4624233"/>
            <a:ext cx="3320800" cy="776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7" name="Google Shape;397;p23"/>
          <p:cNvSpPr txBox="1">
            <a:spLocks noGrp="1"/>
          </p:cNvSpPr>
          <p:nvPr>
            <p:ph type="subTitle" idx="5"/>
          </p:nvPr>
        </p:nvSpPr>
        <p:spPr>
          <a:xfrm>
            <a:off x="5724684" y="4046200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98" name="Google Shape;398;p23"/>
          <p:cNvSpPr/>
          <p:nvPr/>
        </p:nvSpPr>
        <p:spPr>
          <a:xfrm rot="-9410561">
            <a:off x="157144" y="5257179"/>
            <a:ext cx="2031965" cy="121550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9" name="Google Shape;399;p23"/>
          <p:cNvSpPr/>
          <p:nvPr/>
        </p:nvSpPr>
        <p:spPr>
          <a:xfrm rot="-8345667">
            <a:off x="10272292" y="4186364"/>
            <a:ext cx="1096824" cy="2423865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0" name="Google Shape;400;p23"/>
          <p:cNvSpPr/>
          <p:nvPr/>
        </p:nvSpPr>
        <p:spPr>
          <a:xfrm rot="5400000" flipH="1">
            <a:off x="10133633" y="4799599"/>
            <a:ext cx="2919475" cy="1197324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23"/>
          <p:cNvSpPr/>
          <p:nvPr/>
        </p:nvSpPr>
        <p:spPr>
          <a:xfrm rot="5400000" flipH="1">
            <a:off x="8551002" y="6616716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23"/>
          <p:cNvSpPr/>
          <p:nvPr/>
        </p:nvSpPr>
        <p:spPr>
          <a:xfrm rot="5400000" flipH="1">
            <a:off x="9254907" y="6209287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23"/>
          <p:cNvSpPr/>
          <p:nvPr/>
        </p:nvSpPr>
        <p:spPr>
          <a:xfrm rot="5400000" flipH="1">
            <a:off x="8899132" y="6612523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23"/>
          <p:cNvSpPr/>
          <p:nvPr/>
        </p:nvSpPr>
        <p:spPr>
          <a:xfrm rot="5400000" flipH="1">
            <a:off x="10291975" y="5251423"/>
            <a:ext cx="851680" cy="2361495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5" name="Google Shape;405;p23"/>
          <p:cNvSpPr/>
          <p:nvPr/>
        </p:nvSpPr>
        <p:spPr>
          <a:xfrm rot="5400000" flipH="1">
            <a:off x="11888411" y="6441482"/>
            <a:ext cx="46704" cy="4665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6" name="Google Shape;406;p23"/>
          <p:cNvSpPr/>
          <p:nvPr/>
        </p:nvSpPr>
        <p:spPr>
          <a:xfrm rot="5400000" flipH="1">
            <a:off x="12028580" y="6310496"/>
            <a:ext cx="105181" cy="10474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7" name="Google Shape;407;p23"/>
          <p:cNvSpPr/>
          <p:nvPr/>
        </p:nvSpPr>
        <p:spPr>
          <a:xfrm rot="5400000" flipH="1">
            <a:off x="10496698" y="6549721"/>
            <a:ext cx="156591" cy="15659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8" name="Google Shape;408;p23"/>
          <p:cNvSpPr/>
          <p:nvPr/>
        </p:nvSpPr>
        <p:spPr>
          <a:xfrm rot="-5400000">
            <a:off x="872151" y="4796285"/>
            <a:ext cx="1203204" cy="294749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" name="Google Shape;409;p23"/>
          <p:cNvSpPr/>
          <p:nvPr/>
        </p:nvSpPr>
        <p:spPr>
          <a:xfrm rot="10800000">
            <a:off x="52" y="3487399"/>
            <a:ext cx="1080521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0" name="Google Shape;410;p23"/>
          <p:cNvSpPr/>
          <p:nvPr/>
        </p:nvSpPr>
        <p:spPr>
          <a:xfrm rot="10800000">
            <a:off x="530502" y="5941721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1" name="Google Shape;411;p23"/>
          <p:cNvSpPr/>
          <p:nvPr/>
        </p:nvSpPr>
        <p:spPr>
          <a:xfrm rot="10800000">
            <a:off x="170549" y="6286849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2" name="Google Shape;412;p23"/>
          <p:cNvSpPr/>
          <p:nvPr/>
        </p:nvSpPr>
        <p:spPr>
          <a:xfrm rot="10800000">
            <a:off x="345474" y="5750143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5332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39" y="5679050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3" y="1328400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1" y="2211233"/>
            <a:ext cx="3320800" cy="1313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0" y="4484533"/>
            <a:ext cx="3320800" cy="1313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0" y="3601700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1" y="-1787612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2" name="Google Shape;422;p24"/>
          <p:cNvSpPr/>
          <p:nvPr/>
        </p:nvSpPr>
        <p:spPr>
          <a:xfrm flipH="1">
            <a:off x="53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13" y="419306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39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53" y="5188046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21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97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-671595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0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1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63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6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681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25"/>
          <p:cNvSpPr txBox="1">
            <a:spLocks noGrp="1"/>
          </p:cNvSpPr>
          <p:nvPr>
            <p:ph type="subTitle" idx="1"/>
          </p:nvPr>
        </p:nvSpPr>
        <p:spPr>
          <a:xfrm>
            <a:off x="1724167" y="5116600"/>
            <a:ext cx="2036400" cy="85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38" name="Google Shape;438;p25"/>
          <p:cNvSpPr txBox="1">
            <a:spLocks noGrp="1"/>
          </p:cNvSpPr>
          <p:nvPr>
            <p:ph type="subTitle" idx="2"/>
          </p:nvPr>
        </p:nvSpPr>
        <p:spPr>
          <a:xfrm>
            <a:off x="1724167" y="4121983"/>
            <a:ext cx="2036400" cy="92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39" name="Google Shape;439;p25"/>
          <p:cNvSpPr txBox="1">
            <a:spLocks noGrp="1"/>
          </p:cNvSpPr>
          <p:nvPr>
            <p:ph type="subTitle" idx="3"/>
          </p:nvPr>
        </p:nvSpPr>
        <p:spPr>
          <a:xfrm>
            <a:off x="5077867" y="5116600"/>
            <a:ext cx="2036400" cy="85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40" name="Google Shape;440;p25"/>
          <p:cNvSpPr txBox="1">
            <a:spLocks noGrp="1"/>
          </p:cNvSpPr>
          <p:nvPr>
            <p:ph type="subTitle" idx="4"/>
          </p:nvPr>
        </p:nvSpPr>
        <p:spPr>
          <a:xfrm>
            <a:off x="5077867" y="4121983"/>
            <a:ext cx="2036400" cy="92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41" name="Google Shape;441;p25"/>
          <p:cNvSpPr txBox="1">
            <a:spLocks noGrp="1"/>
          </p:cNvSpPr>
          <p:nvPr>
            <p:ph type="subTitle" idx="5"/>
          </p:nvPr>
        </p:nvSpPr>
        <p:spPr>
          <a:xfrm>
            <a:off x="8431433" y="5116600"/>
            <a:ext cx="2036400" cy="85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42" name="Google Shape;442;p25"/>
          <p:cNvSpPr txBox="1">
            <a:spLocks noGrp="1"/>
          </p:cNvSpPr>
          <p:nvPr>
            <p:ph type="subTitle" idx="6"/>
          </p:nvPr>
        </p:nvSpPr>
        <p:spPr>
          <a:xfrm>
            <a:off x="8431433" y="4121983"/>
            <a:ext cx="2036400" cy="92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43" name="Google Shape;443;p25"/>
          <p:cNvSpPr/>
          <p:nvPr/>
        </p:nvSpPr>
        <p:spPr>
          <a:xfrm>
            <a:off x="11165442" y="783169"/>
            <a:ext cx="1026585" cy="297501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4" name="Google Shape;444;p25"/>
          <p:cNvSpPr/>
          <p:nvPr/>
        </p:nvSpPr>
        <p:spPr>
          <a:xfrm flipH="1">
            <a:off x="-24" y="719349"/>
            <a:ext cx="505847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5" name="Google Shape;445;p25"/>
          <p:cNvSpPr/>
          <p:nvPr/>
        </p:nvSpPr>
        <p:spPr>
          <a:xfrm rot="-5400000" flipH="1">
            <a:off x="-1698332" y="4028642"/>
            <a:ext cx="4527651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Google Shape;446;p25"/>
          <p:cNvSpPr/>
          <p:nvPr/>
        </p:nvSpPr>
        <p:spPr>
          <a:xfrm rot="5400000">
            <a:off x="9362601" y="4028642"/>
            <a:ext cx="4527651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7" name="Google Shape;447;p25"/>
          <p:cNvSpPr/>
          <p:nvPr/>
        </p:nvSpPr>
        <p:spPr>
          <a:xfrm flipH="1">
            <a:off x="344581" y="5183942"/>
            <a:ext cx="216379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8" name="Google Shape;448;p25"/>
          <p:cNvSpPr/>
          <p:nvPr/>
        </p:nvSpPr>
        <p:spPr>
          <a:xfrm flipH="1">
            <a:off x="384336" y="5546667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9" name="Google Shape;449;p25"/>
          <p:cNvSpPr/>
          <p:nvPr/>
        </p:nvSpPr>
        <p:spPr>
          <a:xfrm flipH="1">
            <a:off x="138091" y="4058032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0" name="Google Shape;450;p25"/>
          <p:cNvSpPr/>
          <p:nvPr/>
        </p:nvSpPr>
        <p:spPr>
          <a:xfrm flipH="1">
            <a:off x="177931" y="4780726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1" name="Google Shape;451;p25"/>
          <p:cNvSpPr/>
          <p:nvPr/>
        </p:nvSpPr>
        <p:spPr>
          <a:xfrm flipH="1">
            <a:off x="11719924" y="3596215"/>
            <a:ext cx="182533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2" name="Google Shape;452;p25"/>
          <p:cNvSpPr/>
          <p:nvPr/>
        </p:nvSpPr>
        <p:spPr>
          <a:xfrm flipH="1">
            <a:off x="11877268" y="6269367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3" name="Google Shape;453;p25"/>
          <p:cNvSpPr/>
          <p:nvPr/>
        </p:nvSpPr>
        <p:spPr>
          <a:xfrm flipH="1">
            <a:off x="11834225" y="4780734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4" name="Google Shape;454;p25"/>
          <p:cNvSpPr/>
          <p:nvPr/>
        </p:nvSpPr>
        <p:spPr>
          <a:xfrm flipH="1">
            <a:off x="11302563" y="5787259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35540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6"/>
          <p:cNvSpPr/>
          <p:nvPr/>
        </p:nvSpPr>
        <p:spPr>
          <a:xfrm rot="-5400000">
            <a:off x="6084468" y="-1787612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26"/>
          <p:cNvSpPr/>
          <p:nvPr/>
        </p:nvSpPr>
        <p:spPr>
          <a:xfrm rot="10800000">
            <a:off x="105" y="8"/>
            <a:ext cx="4586737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26"/>
          <p:cNvSpPr txBox="1">
            <a:spLocks noGrp="1"/>
          </p:cNvSpPr>
          <p:nvPr>
            <p:ph type="subTitle" idx="1"/>
          </p:nvPr>
        </p:nvSpPr>
        <p:spPr>
          <a:xfrm>
            <a:off x="3606449" y="5197267"/>
            <a:ext cx="2323600" cy="719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0" name="Google Shape;460;p26"/>
          <p:cNvSpPr txBox="1">
            <a:spLocks noGrp="1"/>
          </p:cNvSpPr>
          <p:nvPr>
            <p:ph type="subTitle" idx="2"/>
          </p:nvPr>
        </p:nvSpPr>
        <p:spPr>
          <a:xfrm>
            <a:off x="3606456" y="4630500"/>
            <a:ext cx="23236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1" name="Google Shape;461;p26"/>
          <p:cNvSpPr txBox="1">
            <a:spLocks noGrp="1"/>
          </p:cNvSpPr>
          <p:nvPr>
            <p:ph type="subTitle" idx="3"/>
          </p:nvPr>
        </p:nvSpPr>
        <p:spPr>
          <a:xfrm>
            <a:off x="6261940" y="5197267"/>
            <a:ext cx="2323600" cy="719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2" name="Google Shape;462;p26"/>
          <p:cNvSpPr txBox="1">
            <a:spLocks noGrp="1"/>
          </p:cNvSpPr>
          <p:nvPr>
            <p:ph type="subTitle" idx="4"/>
          </p:nvPr>
        </p:nvSpPr>
        <p:spPr>
          <a:xfrm>
            <a:off x="6261944" y="4630500"/>
            <a:ext cx="23236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3" name="Google Shape;463;p26"/>
          <p:cNvSpPr txBox="1">
            <a:spLocks noGrp="1"/>
          </p:cNvSpPr>
          <p:nvPr>
            <p:ph type="subTitle" idx="5"/>
          </p:nvPr>
        </p:nvSpPr>
        <p:spPr>
          <a:xfrm>
            <a:off x="8917432" y="5197267"/>
            <a:ext cx="2323600" cy="719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4" name="Google Shape;464;p26"/>
          <p:cNvSpPr txBox="1">
            <a:spLocks noGrp="1"/>
          </p:cNvSpPr>
          <p:nvPr>
            <p:ph type="subTitle" idx="6"/>
          </p:nvPr>
        </p:nvSpPr>
        <p:spPr>
          <a:xfrm>
            <a:off x="8917433" y="4630500"/>
            <a:ext cx="23236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5" name="Google Shape;465;p26"/>
          <p:cNvSpPr txBox="1">
            <a:spLocks noGrp="1"/>
          </p:cNvSpPr>
          <p:nvPr>
            <p:ph type="subTitle" idx="7"/>
          </p:nvPr>
        </p:nvSpPr>
        <p:spPr>
          <a:xfrm>
            <a:off x="950967" y="5197267"/>
            <a:ext cx="2323600" cy="719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6" name="Google Shape;466;p26"/>
          <p:cNvSpPr txBox="1">
            <a:spLocks noGrp="1"/>
          </p:cNvSpPr>
          <p:nvPr>
            <p:ph type="subTitle" idx="8"/>
          </p:nvPr>
        </p:nvSpPr>
        <p:spPr>
          <a:xfrm>
            <a:off x="950992" y="4630500"/>
            <a:ext cx="23236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7" name="Google Shape;467;p26"/>
          <p:cNvSpPr/>
          <p:nvPr/>
        </p:nvSpPr>
        <p:spPr>
          <a:xfrm flipH="1">
            <a:off x="8180815" y="17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8" name="Google Shape;468;p26"/>
          <p:cNvSpPr/>
          <p:nvPr/>
        </p:nvSpPr>
        <p:spPr>
          <a:xfrm flipH="1">
            <a:off x="1152524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9" name="Google Shape;469;p26"/>
          <p:cNvSpPr/>
          <p:nvPr/>
        </p:nvSpPr>
        <p:spPr>
          <a:xfrm rot="5400000" flipH="1">
            <a:off x="1406862" y="-140680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0" name="Google Shape;470;p26"/>
          <p:cNvSpPr/>
          <p:nvPr/>
        </p:nvSpPr>
        <p:spPr>
          <a:xfrm rot="5400000" flipH="1">
            <a:off x="8400750" y="-1563276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1" name="Google Shape;471;p26"/>
          <p:cNvSpPr/>
          <p:nvPr/>
        </p:nvSpPr>
        <p:spPr>
          <a:xfrm rot="10800000" flipH="1">
            <a:off x="10757706" y="419306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Google Shape;472;p26"/>
          <p:cNvSpPr/>
          <p:nvPr/>
        </p:nvSpPr>
        <p:spPr>
          <a:xfrm rot="10800000" flipH="1">
            <a:off x="11218611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3" name="Google Shape;473;p26"/>
          <p:cNvSpPr/>
          <p:nvPr/>
        </p:nvSpPr>
        <p:spPr>
          <a:xfrm rot="10800000" flipH="1">
            <a:off x="11211577" y="7743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4" name="Google Shape;474;p26"/>
          <p:cNvSpPr/>
          <p:nvPr/>
        </p:nvSpPr>
        <p:spPr>
          <a:xfrm rot="10800000" flipH="1">
            <a:off x="684419" y="875380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5" name="Google Shape;475;p26"/>
          <p:cNvSpPr/>
          <p:nvPr/>
        </p:nvSpPr>
        <p:spPr>
          <a:xfrm rot="10800000" flipH="1">
            <a:off x="1120177" y="121709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Google Shape;476;p26"/>
          <p:cNvSpPr/>
          <p:nvPr/>
        </p:nvSpPr>
        <p:spPr>
          <a:xfrm rot="10800000" flipH="1">
            <a:off x="2564636" y="17"/>
            <a:ext cx="2174605" cy="475433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7" name="Google Shape;477;p26"/>
          <p:cNvSpPr/>
          <p:nvPr/>
        </p:nvSpPr>
        <p:spPr>
          <a:xfrm rot="10800000" flipH="1">
            <a:off x="3401876" y="193309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8" name="Google Shape;478;p26"/>
          <p:cNvSpPr/>
          <p:nvPr/>
        </p:nvSpPr>
        <p:spPr>
          <a:xfrm rot="10800000" flipH="1">
            <a:off x="3730693" y="15335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7697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7"/>
          <p:cNvSpPr txBox="1">
            <a:spLocks noGrp="1"/>
          </p:cNvSpPr>
          <p:nvPr>
            <p:ph type="subTitle" idx="1"/>
          </p:nvPr>
        </p:nvSpPr>
        <p:spPr>
          <a:xfrm>
            <a:off x="9331597" y="3038000"/>
            <a:ext cx="1894800" cy="655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2" name="Google Shape;482;p27"/>
          <p:cNvSpPr txBox="1">
            <a:spLocks noGrp="1"/>
          </p:cNvSpPr>
          <p:nvPr>
            <p:ph type="subTitle" idx="2"/>
          </p:nvPr>
        </p:nvSpPr>
        <p:spPr>
          <a:xfrm>
            <a:off x="9331597" y="2471233"/>
            <a:ext cx="22724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3" name="Google Shape;483;p27"/>
          <p:cNvSpPr txBox="1">
            <a:spLocks noGrp="1"/>
          </p:cNvSpPr>
          <p:nvPr>
            <p:ph type="subTitle" idx="3"/>
          </p:nvPr>
        </p:nvSpPr>
        <p:spPr>
          <a:xfrm>
            <a:off x="3862217" y="5227233"/>
            <a:ext cx="1894800" cy="655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4" name="Google Shape;484;p27"/>
          <p:cNvSpPr txBox="1">
            <a:spLocks noGrp="1"/>
          </p:cNvSpPr>
          <p:nvPr>
            <p:ph type="subTitle" idx="4"/>
          </p:nvPr>
        </p:nvSpPr>
        <p:spPr>
          <a:xfrm>
            <a:off x="3862236" y="4660467"/>
            <a:ext cx="22724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5" name="Google Shape;485;p27"/>
          <p:cNvSpPr txBox="1">
            <a:spLocks noGrp="1"/>
          </p:cNvSpPr>
          <p:nvPr>
            <p:ph type="subTitle" idx="5"/>
          </p:nvPr>
        </p:nvSpPr>
        <p:spPr>
          <a:xfrm>
            <a:off x="7613152" y="5227233"/>
            <a:ext cx="1894800" cy="655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6" name="Google Shape;486;p27"/>
          <p:cNvSpPr txBox="1">
            <a:spLocks noGrp="1"/>
          </p:cNvSpPr>
          <p:nvPr>
            <p:ph type="subTitle" idx="6"/>
          </p:nvPr>
        </p:nvSpPr>
        <p:spPr>
          <a:xfrm>
            <a:off x="7613167" y="4660467"/>
            <a:ext cx="22724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7" name="Google Shape;487;p27"/>
          <p:cNvSpPr txBox="1">
            <a:spLocks noGrp="1"/>
          </p:cNvSpPr>
          <p:nvPr>
            <p:ph type="subTitle" idx="7"/>
          </p:nvPr>
        </p:nvSpPr>
        <p:spPr>
          <a:xfrm>
            <a:off x="2254195" y="3038000"/>
            <a:ext cx="1894800" cy="655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8" name="Google Shape;488;p27"/>
          <p:cNvSpPr txBox="1">
            <a:spLocks noGrp="1"/>
          </p:cNvSpPr>
          <p:nvPr>
            <p:ph type="subTitle" idx="8"/>
          </p:nvPr>
        </p:nvSpPr>
        <p:spPr>
          <a:xfrm>
            <a:off x="2254197" y="2471233"/>
            <a:ext cx="22724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9" name="Google Shape;489;p27"/>
          <p:cNvSpPr txBox="1">
            <a:spLocks noGrp="1"/>
          </p:cNvSpPr>
          <p:nvPr>
            <p:ph type="subTitle" idx="9"/>
          </p:nvPr>
        </p:nvSpPr>
        <p:spPr>
          <a:xfrm>
            <a:off x="6021495" y="3038000"/>
            <a:ext cx="1894800" cy="655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0" name="Google Shape;490;p27"/>
          <p:cNvSpPr txBox="1">
            <a:spLocks noGrp="1"/>
          </p:cNvSpPr>
          <p:nvPr>
            <p:ph type="subTitle" idx="13"/>
          </p:nvPr>
        </p:nvSpPr>
        <p:spPr>
          <a:xfrm>
            <a:off x="6021497" y="2471233"/>
            <a:ext cx="22724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1" name="Google Shape;491;p27"/>
          <p:cNvSpPr/>
          <p:nvPr/>
        </p:nvSpPr>
        <p:spPr>
          <a:xfrm rot="10800000">
            <a:off x="11241095" y="6083681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2" name="Google Shape;492;p27"/>
          <p:cNvSpPr/>
          <p:nvPr/>
        </p:nvSpPr>
        <p:spPr>
          <a:xfrm rot="10800000" flipH="1">
            <a:off x="-1126400" y="6083681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3" name="Google Shape;493;p27"/>
          <p:cNvSpPr/>
          <p:nvPr/>
        </p:nvSpPr>
        <p:spPr>
          <a:xfrm rot="5400000" flipH="1">
            <a:off x="5940349" y="-3097837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5547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3" y="3069700"/>
            <a:ext cx="2522800" cy="73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3" y="2562233"/>
            <a:ext cx="2522800" cy="522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0" y="3069700"/>
            <a:ext cx="2522800" cy="73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0" y="2562233"/>
            <a:ext cx="2522800" cy="522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3" y="5414767"/>
            <a:ext cx="2522800" cy="73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3" y="4907300"/>
            <a:ext cx="2522800" cy="522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0" y="5414767"/>
            <a:ext cx="2522800" cy="73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0" y="4907300"/>
            <a:ext cx="2522800" cy="522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7" y="920768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42" y="236309"/>
            <a:ext cx="505847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5" y="1698209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8" y="1698209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9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6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91" y="2733411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5" y="1927299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500" y="3099733"/>
            <a:ext cx="182533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8" y="2010711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499" y="920767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7563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9"/>
          <p:cNvSpPr txBox="1">
            <a:spLocks noGrp="1"/>
          </p:cNvSpPr>
          <p:nvPr>
            <p:ph type="title"/>
          </p:nvPr>
        </p:nvSpPr>
        <p:spPr>
          <a:xfrm>
            <a:off x="3688200" y="820933"/>
            <a:ext cx="4815600" cy="91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29"/>
          <p:cNvSpPr txBox="1">
            <a:spLocks noGrp="1"/>
          </p:cNvSpPr>
          <p:nvPr>
            <p:ph type="subTitle" idx="1"/>
          </p:nvPr>
        </p:nvSpPr>
        <p:spPr>
          <a:xfrm>
            <a:off x="3112400" y="2544800"/>
            <a:ext cx="5967200" cy="12016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23" name="Google Shape;523;p29"/>
          <p:cNvSpPr txBox="1">
            <a:spLocks noGrp="1"/>
          </p:cNvSpPr>
          <p:nvPr>
            <p:ph type="subTitle" idx="2"/>
          </p:nvPr>
        </p:nvSpPr>
        <p:spPr>
          <a:xfrm>
            <a:off x="3725000" y="1944100"/>
            <a:ext cx="4742000" cy="4536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24" name="Google Shape;524;p29"/>
          <p:cNvSpPr txBox="1"/>
          <p:nvPr/>
        </p:nvSpPr>
        <p:spPr>
          <a:xfrm>
            <a:off x="3477800" y="4841133"/>
            <a:ext cx="523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algn="ctr" defTabSz="914264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3F2732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1600" b="1" kern="0">
                <a:solidFill>
                  <a:srgbClr val="3F273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3F2732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1600" b="1" kern="0">
                <a:solidFill>
                  <a:srgbClr val="3F273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3F2732"/>
                </a:solidFill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" sz="1600" b="1" kern="0">
                <a:solidFill>
                  <a:srgbClr val="3F273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3F27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25" name="Google Shape;525;p29"/>
          <p:cNvSpPr/>
          <p:nvPr/>
        </p:nvSpPr>
        <p:spPr>
          <a:xfrm rot="-10799805">
            <a:off x="22" y="4534553"/>
            <a:ext cx="2372007" cy="153656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6" name="Google Shape;526;p29"/>
          <p:cNvSpPr/>
          <p:nvPr/>
        </p:nvSpPr>
        <p:spPr>
          <a:xfrm rot="-8345664">
            <a:off x="10042892" y="3867164"/>
            <a:ext cx="1227885" cy="271338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7" name="Google Shape;527;p29"/>
          <p:cNvSpPr/>
          <p:nvPr/>
        </p:nvSpPr>
        <p:spPr>
          <a:xfrm rot="5400000" flipH="1">
            <a:off x="9544921" y="4210881"/>
            <a:ext cx="3953921" cy="1340323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8" name="Google Shape;528;p29"/>
          <p:cNvSpPr/>
          <p:nvPr/>
        </p:nvSpPr>
        <p:spPr>
          <a:xfrm rot="5400000" flipH="1">
            <a:off x="8196602" y="6616716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9" name="Google Shape;529;p29"/>
          <p:cNvSpPr/>
          <p:nvPr/>
        </p:nvSpPr>
        <p:spPr>
          <a:xfrm rot="5400000" flipH="1">
            <a:off x="8900507" y="6209287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0" name="Google Shape;530;p29"/>
          <p:cNvSpPr/>
          <p:nvPr/>
        </p:nvSpPr>
        <p:spPr>
          <a:xfrm rot="5400000" flipH="1">
            <a:off x="8544732" y="6612523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1" name="Google Shape;531;p29"/>
          <p:cNvSpPr/>
          <p:nvPr/>
        </p:nvSpPr>
        <p:spPr>
          <a:xfrm rot="5400000" flipH="1">
            <a:off x="10065039" y="5059529"/>
            <a:ext cx="953404" cy="264354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2" name="Google Shape;532;p29"/>
          <p:cNvSpPr/>
          <p:nvPr/>
        </p:nvSpPr>
        <p:spPr>
          <a:xfrm rot="5400000" flipH="1">
            <a:off x="11821135" y="63491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3" name="Google Shape;533;p29"/>
          <p:cNvSpPr/>
          <p:nvPr/>
        </p:nvSpPr>
        <p:spPr>
          <a:xfrm rot="5400000" flipH="1">
            <a:off x="11992353" y="6189192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4" name="Google Shape;534;p29"/>
          <p:cNvSpPr/>
          <p:nvPr/>
        </p:nvSpPr>
        <p:spPr>
          <a:xfrm rot="5400000" flipH="1">
            <a:off x="10121035" y="6481409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5" name="Google Shape;535;p29"/>
          <p:cNvSpPr/>
          <p:nvPr/>
        </p:nvSpPr>
        <p:spPr>
          <a:xfrm rot="-5400000">
            <a:off x="988913" y="4107383"/>
            <a:ext cx="1747155" cy="372494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6" name="Google Shape;536;p29"/>
          <p:cNvSpPr/>
          <p:nvPr/>
        </p:nvSpPr>
        <p:spPr>
          <a:xfrm rot="10800000">
            <a:off x="34" y="3145373"/>
            <a:ext cx="1269841" cy="3366792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7" name="Google Shape;537;p29"/>
          <p:cNvSpPr/>
          <p:nvPr/>
        </p:nvSpPr>
        <p:spPr>
          <a:xfrm rot="10800000">
            <a:off x="595161" y="3517074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8" name="Google Shape;538;p29"/>
          <p:cNvSpPr/>
          <p:nvPr/>
        </p:nvSpPr>
        <p:spPr>
          <a:xfrm rot="10800000">
            <a:off x="431059" y="3754215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9" name="Google Shape;539;p29"/>
          <p:cNvSpPr/>
          <p:nvPr/>
        </p:nvSpPr>
        <p:spPr>
          <a:xfrm rot="10800000">
            <a:off x="485409" y="5699836"/>
            <a:ext cx="55617" cy="5561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0" name="Google Shape;540;p29"/>
          <p:cNvSpPr/>
          <p:nvPr/>
        </p:nvSpPr>
        <p:spPr>
          <a:xfrm rot="10800000">
            <a:off x="156062" y="6015630"/>
            <a:ext cx="55559" cy="5555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1" name="Google Shape;541;p29"/>
          <p:cNvSpPr/>
          <p:nvPr/>
        </p:nvSpPr>
        <p:spPr>
          <a:xfrm rot="10800000">
            <a:off x="316113" y="5524545"/>
            <a:ext cx="125255" cy="12525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2" name="Google Shape;542;p29"/>
          <p:cNvSpPr/>
          <p:nvPr/>
        </p:nvSpPr>
        <p:spPr>
          <a:xfrm flipH="1">
            <a:off x="230495" y="4212191"/>
            <a:ext cx="418847" cy="884040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" name="Google Shape;543;p29"/>
          <p:cNvSpPr/>
          <p:nvPr/>
        </p:nvSpPr>
        <p:spPr>
          <a:xfrm rot="-5400000">
            <a:off x="9605192" y="1109848"/>
            <a:ext cx="3711033" cy="14626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4" name="Google Shape;544;p29"/>
          <p:cNvSpPr/>
          <p:nvPr/>
        </p:nvSpPr>
        <p:spPr>
          <a:xfrm rot="10800000" flipH="1">
            <a:off x="0" y="42"/>
            <a:ext cx="1462653" cy="358975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5" name="Google Shape;545;p29"/>
          <p:cNvSpPr/>
          <p:nvPr/>
        </p:nvSpPr>
        <p:spPr>
          <a:xfrm rot="10800000" flipH="1">
            <a:off x="536356" y="1329590"/>
            <a:ext cx="72213" cy="72289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6" name="Google Shape;546;p29"/>
          <p:cNvSpPr/>
          <p:nvPr/>
        </p:nvSpPr>
        <p:spPr>
          <a:xfrm rot="10800000" flipH="1">
            <a:off x="364400" y="230712"/>
            <a:ext cx="72213" cy="7221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7" name="Google Shape;547;p29"/>
          <p:cNvSpPr/>
          <p:nvPr/>
        </p:nvSpPr>
        <p:spPr>
          <a:xfrm rot="10800000" flipH="1">
            <a:off x="120988" y="338926"/>
            <a:ext cx="72213" cy="72289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8" name="Google Shape;548;p29"/>
          <p:cNvSpPr/>
          <p:nvPr/>
        </p:nvSpPr>
        <p:spPr>
          <a:xfrm rot="10800000" flipH="1">
            <a:off x="515114" y="598664"/>
            <a:ext cx="72289" cy="72213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9" name="Google Shape;549;p29"/>
          <p:cNvSpPr/>
          <p:nvPr/>
        </p:nvSpPr>
        <p:spPr>
          <a:xfrm rot="-5400000">
            <a:off x="11773814" y="96090"/>
            <a:ext cx="80593" cy="8059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0" name="Google Shape;550;p29"/>
          <p:cNvSpPr/>
          <p:nvPr/>
        </p:nvSpPr>
        <p:spPr>
          <a:xfrm rot="10800000" flipH="1">
            <a:off x="237741" y="1582221"/>
            <a:ext cx="162803" cy="16280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1" name="Google Shape;551;p29"/>
          <p:cNvSpPr/>
          <p:nvPr/>
        </p:nvSpPr>
        <p:spPr>
          <a:xfrm rot="-5400000">
            <a:off x="12043241" y="507483"/>
            <a:ext cx="180747" cy="116844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93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6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5" y="4617260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4" y="6219993"/>
            <a:ext cx="251541" cy="223215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11928961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9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4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8" y="6601833"/>
            <a:ext cx="136855" cy="117315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11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11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1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flipH="1">
            <a:off x="11973812" y="5182323"/>
            <a:ext cx="221785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5" y="4569589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5" y="4318996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6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9" y="-1202557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9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3" y="6620129"/>
            <a:ext cx="77291" cy="77291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400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 rot="5400000">
            <a:off x="260851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60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4" y="582459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7"/>
            <a:ext cx="71299" cy="712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3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1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42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4" y="6300522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 rot="5400000">
            <a:off x="26183" y="4745724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60" y="268810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269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2704351" y="225052"/>
            <a:ext cx="6961088" cy="6407888"/>
            <a:chOff x="-1292287" y="-2163948"/>
            <a:chExt cx="5220816" cy="4805916"/>
          </a:xfrm>
        </p:grpSpPr>
        <p:sp>
          <p:nvSpPr>
            <p:cNvPr id="44" name="Google Shape;44;p3"/>
            <p:cNvSpPr/>
            <p:nvPr/>
          </p:nvSpPr>
          <p:spPr>
            <a:xfrm rot="3230743">
              <a:off x="165574" y="-2166973"/>
              <a:ext cx="1095325" cy="2171749"/>
            </a:xfrm>
            <a:prstGeom prst="moon">
              <a:avLst>
                <a:gd name="adj" fmla="val 87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 rot="6271425" flipH="1">
              <a:off x="-97701" y="378246"/>
              <a:ext cx="1036181" cy="2727724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 rot="-10194688" flipH="1">
              <a:off x="-678757" y="903942"/>
              <a:ext cx="3398923" cy="1451534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 rot="1512265">
              <a:off x="2312723" y="-390741"/>
              <a:ext cx="1200063" cy="2220905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 rot="-6342086" flipH="1">
              <a:off x="732374" y="-1024417"/>
              <a:ext cx="2785678" cy="2288698"/>
            </a:xfrm>
            <a:custGeom>
              <a:avLst/>
              <a:gdLst/>
              <a:ahLst/>
              <a:cxnLst/>
              <a:rect l="l" t="t" r="r" b="b"/>
              <a:pathLst>
                <a:path w="59760" h="20595" extrusionOk="0">
                  <a:moveTo>
                    <a:pt x="0" y="0"/>
                  </a:moveTo>
                  <a:lnTo>
                    <a:pt x="0" y="14598"/>
                  </a:lnTo>
                  <a:cubicBezTo>
                    <a:pt x="3547" y="16984"/>
                    <a:pt x="7842" y="18762"/>
                    <a:pt x="11492" y="19726"/>
                  </a:cubicBezTo>
                  <a:cubicBezTo>
                    <a:pt x="11941" y="19848"/>
                    <a:pt x="12371" y="19951"/>
                    <a:pt x="12802" y="20044"/>
                  </a:cubicBezTo>
                  <a:cubicBezTo>
                    <a:pt x="14470" y="20410"/>
                    <a:pt x="16197" y="20595"/>
                    <a:pt x="17927" y="20595"/>
                  </a:cubicBezTo>
                  <a:cubicBezTo>
                    <a:pt x="24387" y="20595"/>
                    <a:pt x="30875" y="18021"/>
                    <a:pt x="34381" y="12699"/>
                  </a:cubicBezTo>
                  <a:cubicBezTo>
                    <a:pt x="35457" y="11061"/>
                    <a:pt x="36262" y="9189"/>
                    <a:pt x="37759" y="7926"/>
                  </a:cubicBezTo>
                  <a:cubicBezTo>
                    <a:pt x="40660" y="5474"/>
                    <a:pt x="44955" y="6157"/>
                    <a:pt x="48726" y="5736"/>
                  </a:cubicBezTo>
                  <a:cubicBezTo>
                    <a:pt x="52975" y="5231"/>
                    <a:pt x="56905" y="3191"/>
                    <a:pt x="59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 rot="-3471916" flipH="1">
              <a:off x="1669973" y="-1888277"/>
              <a:ext cx="856187" cy="161439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 rot="8870527">
              <a:off x="-704068" y="420408"/>
              <a:ext cx="890702" cy="1674931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rot="-7686130" flipH="1">
              <a:off x="2928334" y="1748713"/>
              <a:ext cx="122786" cy="105188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rot="-7686130" flipH="1">
              <a:off x="2154280" y="2143947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 rot="-7686111" flipH="1">
              <a:off x="1699411" y="586720"/>
              <a:ext cx="1216535" cy="1766485"/>
            </a:xfrm>
            <a:custGeom>
              <a:avLst/>
              <a:gdLst/>
              <a:ahLst/>
              <a:cxnLst/>
              <a:rect l="l" t="t" r="r" b="b"/>
              <a:pathLst>
                <a:path w="11661" h="32333" extrusionOk="0">
                  <a:moveTo>
                    <a:pt x="0" y="1"/>
                  </a:moveTo>
                  <a:lnTo>
                    <a:pt x="0" y="32332"/>
                  </a:lnTo>
                  <a:cubicBezTo>
                    <a:pt x="6962" y="30021"/>
                    <a:pt x="11660" y="23508"/>
                    <a:pt x="11660" y="16171"/>
                  </a:cubicBezTo>
                  <a:cubicBezTo>
                    <a:pt x="11660" y="15348"/>
                    <a:pt x="11604" y="14533"/>
                    <a:pt x="11492" y="13719"/>
                  </a:cubicBezTo>
                  <a:cubicBezTo>
                    <a:pt x="10556" y="7347"/>
                    <a:pt x="6111" y="20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 rot="-6342033" flipH="1">
              <a:off x="999309" y="2063054"/>
              <a:ext cx="42791" cy="42746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78" y="0"/>
                  </a:moveTo>
                  <a:cubicBezTo>
                    <a:pt x="207" y="0"/>
                    <a:pt x="1" y="215"/>
                    <a:pt x="1" y="477"/>
                  </a:cubicBezTo>
                  <a:cubicBezTo>
                    <a:pt x="1" y="739"/>
                    <a:pt x="207" y="955"/>
                    <a:pt x="478" y="955"/>
                  </a:cubicBezTo>
                  <a:cubicBezTo>
                    <a:pt x="740" y="955"/>
                    <a:pt x="955" y="739"/>
                    <a:pt x="955" y="477"/>
                  </a:cubicBezTo>
                  <a:cubicBezTo>
                    <a:pt x="955" y="215"/>
                    <a:pt x="740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 rot="-6342033" flipH="1">
              <a:off x="-16446" y="-396584"/>
              <a:ext cx="96368" cy="95966"/>
            </a:xfrm>
            <a:custGeom>
              <a:avLst/>
              <a:gdLst/>
              <a:ahLst/>
              <a:cxnLst/>
              <a:rect l="l" t="t" r="r" b="b"/>
              <a:pathLst>
                <a:path w="2153" h="2144" extrusionOk="0">
                  <a:moveTo>
                    <a:pt x="1077" y="1"/>
                  </a:moveTo>
                  <a:cubicBezTo>
                    <a:pt x="487" y="1"/>
                    <a:pt x="1" y="478"/>
                    <a:pt x="1" y="1068"/>
                  </a:cubicBezTo>
                  <a:cubicBezTo>
                    <a:pt x="1" y="1666"/>
                    <a:pt x="487" y="2144"/>
                    <a:pt x="1077" y="2144"/>
                  </a:cubicBezTo>
                  <a:cubicBezTo>
                    <a:pt x="1666" y="2144"/>
                    <a:pt x="2153" y="1666"/>
                    <a:pt x="2153" y="1068"/>
                  </a:cubicBezTo>
                  <a:cubicBezTo>
                    <a:pt x="2153" y="478"/>
                    <a:pt x="1666" y="1"/>
                    <a:pt x="1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 rot="-6342028" flipH="1">
              <a:off x="2681601" y="1398234"/>
              <a:ext cx="143464" cy="14346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 rot="637080">
              <a:off x="-1121072" y="-824892"/>
              <a:ext cx="1040832" cy="195515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-702609" y="1509174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-505909" y="1387829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551491" y="377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-281484" y="-221075"/>
              <a:ext cx="45542" cy="45542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-469802" y="124330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7313901" flipH="1">
              <a:off x="-162404" y="548060"/>
              <a:ext cx="795678" cy="1484812"/>
            </a:xfrm>
            <a:custGeom>
              <a:avLst/>
              <a:gdLst/>
              <a:ahLst/>
              <a:cxnLst/>
              <a:rect l="l" t="t" r="r" b="b"/>
              <a:pathLst>
                <a:path w="9507" h="20069" extrusionOk="0">
                  <a:moveTo>
                    <a:pt x="9507" y="1"/>
                  </a:moveTo>
                  <a:cubicBezTo>
                    <a:pt x="4168" y="289"/>
                    <a:pt x="1" y="4686"/>
                    <a:pt x="1" y="10044"/>
                  </a:cubicBezTo>
                  <a:cubicBezTo>
                    <a:pt x="1" y="15383"/>
                    <a:pt x="4168" y="19780"/>
                    <a:pt x="9507" y="20068"/>
                  </a:cubicBezTo>
                  <a:lnTo>
                    <a:pt x="9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7686130" flipH="1">
              <a:off x="2769980" y="-66253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-1863857">
              <a:off x="-409748" y="-1573538"/>
              <a:ext cx="1882240" cy="1072559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-231987" y="-1180700"/>
              <a:ext cx="2984100" cy="298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 rot="993836">
              <a:off x="10283" y="-1486746"/>
              <a:ext cx="83177" cy="83180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 rot="993836">
              <a:off x="-516276" y="-967394"/>
              <a:ext cx="187519" cy="187525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rot="-6342001" flipH="1">
              <a:off x="3047030" y="710605"/>
              <a:ext cx="323362" cy="323362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rot="-8569080" flipH="1">
              <a:off x="2597420" y="-1307467"/>
              <a:ext cx="122789" cy="10519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 rot="-7224983" flipH="1">
              <a:off x="2274271" y="-1587026"/>
              <a:ext cx="143465" cy="143465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02266" y="2203899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 rot="-6341982" flipH="1">
              <a:off x="664611" y="2140388"/>
              <a:ext cx="258576" cy="258576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8141" y="1966141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779502" y="260017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32459" y="-54054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122909" y="-89642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122909" y="446303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-130177" y="-1237745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97909" y="-127767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0685" y="-1633283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70584" y="20616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4354183" y="3140167"/>
            <a:ext cx="3483600" cy="697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4938779" y="2048951"/>
            <a:ext cx="2314400" cy="1091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4354216" y="3996233"/>
            <a:ext cx="3483600" cy="81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8190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marL="609539" lvl="0" indent="-397893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500">
                <a:latin typeface="Comfortaa"/>
                <a:ea typeface="Comfortaa"/>
                <a:cs typeface="Comfortaa"/>
                <a:sym typeface="Comfortaa"/>
              </a:defRPr>
            </a:lvl1pPr>
            <a:lvl2pPr marL="1219080" lvl="1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8618" lvl="2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8158" lvl="3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7696" lvl="4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7235" lvl="5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6773" lvl="6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76313" lvl="7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85854" lvl="8" indent="-397893" rtl="0">
              <a:spcBef>
                <a:spcPts val="2133"/>
              </a:spcBef>
              <a:spcAft>
                <a:spcPts val="2133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2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760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>
            <a:spLocks noGrp="1"/>
          </p:cNvSpPr>
          <p:nvPr>
            <p:ph type="title"/>
          </p:nvPr>
        </p:nvSpPr>
        <p:spPr>
          <a:xfrm>
            <a:off x="3036400" y="719333"/>
            <a:ext cx="8204800" cy="140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subTitle" idx="1"/>
          </p:nvPr>
        </p:nvSpPr>
        <p:spPr>
          <a:xfrm>
            <a:off x="5462333" y="5284067"/>
            <a:ext cx="2822400" cy="847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subTitle" idx="2"/>
          </p:nvPr>
        </p:nvSpPr>
        <p:spPr>
          <a:xfrm>
            <a:off x="5462356" y="4367567"/>
            <a:ext cx="2822400" cy="51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3"/>
          </p:nvPr>
        </p:nvSpPr>
        <p:spPr>
          <a:xfrm>
            <a:off x="8418557" y="5284067"/>
            <a:ext cx="2822400" cy="847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4"/>
          </p:nvPr>
        </p:nvSpPr>
        <p:spPr>
          <a:xfrm>
            <a:off x="8418561" y="4367567"/>
            <a:ext cx="2822400" cy="51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8" name="Google Shape;98;p5"/>
          <p:cNvSpPr/>
          <p:nvPr/>
        </p:nvSpPr>
        <p:spPr>
          <a:xfrm rot="-5400000" flipH="1">
            <a:off x="2718571" y="-1188235"/>
            <a:ext cx="921356" cy="3297827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0" y="1"/>
            <a:ext cx="1206104" cy="3359211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3063467" y="379501"/>
            <a:ext cx="437148" cy="453120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536469" y="3"/>
            <a:ext cx="1751675" cy="1043657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 flipH="1">
            <a:off x="787359" y="4913867"/>
            <a:ext cx="170416" cy="145992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5"/>
          <p:cNvSpPr/>
          <p:nvPr/>
        </p:nvSpPr>
        <p:spPr>
          <a:xfrm flipH="1">
            <a:off x="406782" y="5286644"/>
            <a:ext cx="293841" cy="267744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 flipH="1">
            <a:off x="316367" y="2508971"/>
            <a:ext cx="170416" cy="14608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 flipH="1">
            <a:off x="7" y="3246128"/>
            <a:ext cx="803140" cy="2238817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5"/>
          <p:cNvSpPr/>
          <p:nvPr/>
        </p:nvSpPr>
        <p:spPr>
          <a:xfrm flipH="1">
            <a:off x="3" y="4913868"/>
            <a:ext cx="4932588" cy="1944125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5"/>
          <p:cNvSpPr/>
          <p:nvPr/>
        </p:nvSpPr>
        <p:spPr>
          <a:xfrm flipH="1">
            <a:off x="170337" y="3859712"/>
            <a:ext cx="104385" cy="8859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 flipH="1">
            <a:off x="349370" y="4628576"/>
            <a:ext cx="104385" cy="8859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95813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/>
          <p:nvPr/>
        </p:nvSpPr>
        <p:spPr>
          <a:xfrm rot="-5400000" flipH="1">
            <a:off x="9334639" y="4772963"/>
            <a:ext cx="461340" cy="3708548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6"/>
          <p:cNvSpPr/>
          <p:nvPr/>
        </p:nvSpPr>
        <p:spPr>
          <a:xfrm rot="10800000" flipH="1">
            <a:off x="2135735" y="6523104"/>
            <a:ext cx="6458056" cy="347136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"/>
          <p:cNvSpPr/>
          <p:nvPr/>
        </p:nvSpPr>
        <p:spPr>
          <a:xfrm rot="-4578606" flipH="1">
            <a:off x="2505713" y="5083739"/>
            <a:ext cx="422168" cy="3162839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6"/>
          <p:cNvSpPr/>
          <p:nvPr/>
        </p:nvSpPr>
        <p:spPr>
          <a:xfrm flipH="1">
            <a:off x="-15" y="6053039"/>
            <a:ext cx="3262648" cy="81720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" name="Google Shape;115;p6"/>
          <p:cNvSpPr/>
          <p:nvPr/>
        </p:nvSpPr>
        <p:spPr>
          <a:xfrm rot="-5400000" flipH="1">
            <a:off x="647012" y="677080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" name="Google Shape;116;p6"/>
          <p:cNvSpPr/>
          <p:nvPr/>
        </p:nvSpPr>
        <p:spPr>
          <a:xfrm rot="-5400000" flipH="1">
            <a:off x="281244" y="51822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6"/>
          <p:cNvSpPr/>
          <p:nvPr/>
        </p:nvSpPr>
        <p:spPr>
          <a:xfrm rot="-5400000" flipH="1">
            <a:off x="449733" y="5335700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6"/>
          <p:cNvSpPr/>
          <p:nvPr/>
        </p:nvSpPr>
        <p:spPr>
          <a:xfrm rot="-5400000" flipH="1">
            <a:off x="497944" y="57423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6"/>
          <p:cNvSpPr/>
          <p:nvPr/>
        </p:nvSpPr>
        <p:spPr>
          <a:xfrm rot="-5400000" flipH="1">
            <a:off x="10982148" y="5648295"/>
            <a:ext cx="1278685" cy="1140703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6"/>
          <p:cNvSpPr/>
          <p:nvPr/>
        </p:nvSpPr>
        <p:spPr>
          <a:xfrm flipH="1">
            <a:off x="11990683" y="5187680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6"/>
          <p:cNvSpPr/>
          <p:nvPr/>
        </p:nvSpPr>
        <p:spPr>
          <a:xfrm flipH="1">
            <a:off x="11894635" y="636233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6"/>
          <p:cNvSpPr/>
          <p:nvPr/>
        </p:nvSpPr>
        <p:spPr>
          <a:xfrm flipH="1">
            <a:off x="11653335" y="544793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87382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3" y="2290938"/>
            <a:ext cx="1201067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7" y="3994786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7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11738880" y="3554544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9743488" y="6347204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9988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7" y="2356300"/>
            <a:ext cx="9050000" cy="1263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7" y="4330700"/>
            <a:ext cx="9050000" cy="529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1" y="4948949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9" y="3119217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42" y="4221273"/>
            <a:ext cx="1009625" cy="4263835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6" y="4337993"/>
            <a:ext cx="1479543" cy="356053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8" y="1287735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3" y="676145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2" y="278524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502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2" y="287050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8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8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8" y="6216633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8"/>
          <p:cNvSpPr/>
          <p:nvPr/>
        </p:nvSpPr>
        <p:spPr>
          <a:xfrm>
            <a:off x="7667733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7" y="6591828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3" y="623426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2" y="50286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1" y="5182132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8" y="5475920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0" y="57423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53" y="5301657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7" y="5600672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3" y="5793328"/>
            <a:ext cx="86196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8" y="63091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7" y="6112061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4" y="6226104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6" y="57423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21" y="5399049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211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 flipH="1">
            <a:off x="6780300" y="1497667"/>
            <a:ext cx="4368400" cy="29040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ubTitle" idx="1"/>
          </p:nvPr>
        </p:nvSpPr>
        <p:spPr>
          <a:xfrm flipH="1">
            <a:off x="6780300" y="4725367"/>
            <a:ext cx="4050800" cy="1240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9" name="Google Shape;169;p9"/>
          <p:cNvSpPr/>
          <p:nvPr/>
        </p:nvSpPr>
        <p:spPr>
          <a:xfrm rot="-736219">
            <a:off x="11430351" y="345667"/>
            <a:ext cx="608479" cy="168436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9"/>
          <p:cNvSpPr/>
          <p:nvPr/>
        </p:nvSpPr>
        <p:spPr>
          <a:xfrm rot="10800000" flipH="1">
            <a:off x="11443844" y="2276020"/>
            <a:ext cx="748117" cy="4449928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9"/>
          <p:cNvSpPr/>
          <p:nvPr/>
        </p:nvSpPr>
        <p:spPr>
          <a:xfrm flipH="1">
            <a:off x="11525981" y="3876412"/>
            <a:ext cx="665971" cy="2981488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11224839" y="1923463"/>
            <a:ext cx="967071" cy="2521280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11312600" y="8608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9"/>
          <p:cNvSpPr/>
          <p:nvPr/>
        </p:nvSpPr>
        <p:spPr>
          <a:xfrm rot="-5400000">
            <a:off x="10126682" y="1098049"/>
            <a:ext cx="3163417" cy="967199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11827068" y="224568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11543247" y="238241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9"/>
          <p:cNvSpPr/>
          <p:nvPr/>
        </p:nvSpPr>
        <p:spPr>
          <a:xfrm rot="-4359910">
            <a:off x="11205828" y="5976015"/>
            <a:ext cx="86288" cy="88100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11404100" y="276498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9"/>
          <p:cNvSpPr/>
          <p:nvPr/>
        </p:nvSpPr>
        <p:spPr>
          <a:xfrm rot="-2560719">
            <a:off x="11400672" y="6444127"/>
            <a:ext cx="141160" cy="14496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11708727" y="296379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11428116" y="11448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11913347" y="6118364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25698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2313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8" y="4408600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7" y="4501515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6771936" y="6448035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5" y="5850480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3" y="5055241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0" y="2865933"/>
            <a:ext cx="8377200" cy="112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1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9"/>
            <a:ext cx="533072" cy="4263835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7" y="-1389679"/>
            <a:ext cx="781176" cy="356053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50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8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8" y="50668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8" y="48080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5" y="36683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9" y="13322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8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7" y="54282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7" y="679356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9" y="507463"/>
            <a:ext cx="68956" cy="7040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8" y="47104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7" y="331996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6" y="5350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6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21" y="82411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7" y="6352656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3" y="6160097"/>
            <a:ext cx="86196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5" y="6170501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9" y="6558244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7" y="6325604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7" y="5978246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9" y="5516844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4" y="622949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2" y="6327617"/>
            <a:ext cx="69029" cy="704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6" y="6608960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5" y="669563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5" y="6455568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295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59" indent="0">
              <a:buNone/>
              <a:defRPr sz="1300" b="1"/>
            </a:lvl2pPr>
            <a:lvl3pPr marL="609519" indent="0">
              <a:buNone/>
              <a:defRPr sz="1200" b="1"/>
            </a:lvl3pPr>
            <a:lvl4pPr marL="914288" indent="0">
              <a:buNone/>
              <a:defRPr sz="1100" b="1"/>
            </a:lvl4pPr>
            <a:lvl5pPr marL="1219050" indent="0">
              <a:buNone/>
              <a:defRPr sz="1100" b="1"/>
            </a:lvl5pPr>
            <a:lvl6pPr marL="1523811" indent="0">
              <a:buNone/>
              <a:defRPr sz="1100" b="1"/>
            </a:lvl6pPr>
            <a:lvl7pPr marL="1828573" indent="0">
              <a:buNone/>
              <a:defRPr sz="1100" b="1"/>
            </a:lvl7pPr>
            <a:lvl8pPr marL="2133333" indent="0">
              <a:buNone/>
              <a:defRPr sz="1100" b="1"/>
            </a:lvl8pPr>
            <a:lvl9pPr marL="2438102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59" indent="0">
              <a:buNone/>
              <a:defRPr sz="1300" b="1"/>
            </a:lvl2pPr>
            <a:lvl3pPr marL="609519" indent="0">
              <a:buNone/>
              <a:defRPr sz="1200" b="1"/>
            </a:lvl3pPr>
            <a:lvl4pPr marL="914288" indent="0">
              <a:buNone/>
              <a:defRPr sz="1100" b="1"/>
            </a:lvl4pPr>
            <a:lvl5pPr marL="1219050" indent="0">
              <a:buNone/>
              <a:defRPr sz="1100" b="1"/>
            </a:lvl5pPr>
            <a:lvl6pPr marL="1523811" indent="0">
              <a:buNone/>
              <a:defRPr sz="1100" b="1"/>
            </a:lvl6pPr>
            <a:lvl7pPr marL="1828573" indent="0">
              <a:buNone/>
              <a:defRPr sz="1100" b="1"/>
            </a:lvl7pPr>
            <a:lvl8pPr marL="2133333" indent="0">
              <a:buNone/>
              <a:defRPr sz="1100" b="1"/>
            </a:lvl8pPr>
            <a:lvl9pPr marL="2438102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400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951100" y="2900000"/>
            <a:ext cx="2606800" cy="632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951100" y="4123300"/>
            <a:ext cx="2606800" cy="854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951100" y="3634000"/>
            <a:ext cx="2606800" cy="50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3512095" y="2900000"/>
            <a:ext cx="2606800" cy="632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3511961" y="4123300"/>
            <a:ext cx="2606800" cy="854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3511961" y="3634000"/>
            <a:ext cx="2606800" cy="50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6073089" y="2900000"/>
            <a:ext cx="2606800" cy="632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6072957" y="4123300"/>
            <a:ext cx="2606800" cy="854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6072957" y="3634000"/>
            <a:ext cx="2606800" cy="50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8634083" y="2900000"/>
            <a:ext cx="2606800" cy="632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8634085" y="4123300"/>
            <a:ext cx="2606800" cy="854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8634085" y="3634000"/>
            <a:ext cx="2606800" cy="50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2239219" y="4933812"/>
            <a:ext cx="580860" cy="327617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2" name="Google Shape;242;p13"/>
          <p:cNvSpPr/>
          <p:nvPr/>
        </p:nvSpPr>
        <p:spPr>
          <a:xfrm rot="-5400000" flipH="1">
            <a:off x="10595650" y="4860659"/>
            <a:ext cx="2445233" cy="747460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3" name="Google Shape;243;p13"/>
          <p:cNvSpPr/>
          <p:nvPr/>
        </p:nvSpPr>
        <p:spPr>
          <a:xfrm rot="5400000">
            <a:off x="-54485" y="5112272"/>
            <a:ext cx="1800352" cy="1691208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4" name="Google Shape;244;p13"/>
          <p:cNvSpPr/>
          <p:nvPr/>
        </p:nvSpPr>
        <p:spPr>
          <a:xfrm rot="5400000">
            <a:off x="1149489" y="6291137"/>
            <a:ext cx="243815" cy="224491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10125561" y="-17313"/>
            <a:ext cx="2066467" cy="1941389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11530264" y="1313227"/>
            <a:ext cx="279853" cy="257700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-13903" y="-17262"/>
            <a:ext cx="2196872" cy="2106436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588469" y="247727"/>
            <a:ext cx="552643" cy="234620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8634068" y="5455677"/>
            <a:ext cx="3557989" cy="140234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1508736" y="6107601"/>
            <a:ext cx="1246509" cy="750395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12008786" y="6457007"/>
            <a:ext cx="77271" cy="7727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1796877" y="6309580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2219663" y="665591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11548975" y="6745954"/>
            <a:ext cx="173292" cy="112025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00393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8" y="858636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52" y="302717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2" y="1051914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6" y="101036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1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3" y="-922184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7" y="45182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5" y="540872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5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9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14"/>
          <p:cNvSpPr/>
          <p:nvPr/>
        </p:nvSpPr>
        <p:spPr>
          <a:xfrm>
            <a:off x="10804183" y="376605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11399260" y="3165565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11661523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11600750" y="1203642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11960757" y="858569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11709669" y="1319111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9" y="1924083"/>
            <a:ext cx="457763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012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"/>
          <p:cNvSpPr txBox="1">
            <a:spLocks noGrp="1"/>
          </p:cNvSpPr>
          <p:nvPr>
            <p:ph type="title" hasCustomPrompt="1"/>
          </p:nvPr>
        </p:nvSpPr>
        <p:spPr>
          <a:xfrm>
            <a:off x="2270200" y="820633"/>
            <a:ext cx="7651600" cy="6960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78" name="Google Shape;278;p15"/>
          <p:cNvSpPr txBox="1">
            <a:spLocks noGrp="1"/>
          </p:cNvSpPr>
          <p:nvPr>
            <p:ph type="subTitle" idx="1"/>
          </p:nvPr>
        </p:nvSpPr>
        <p:spPr>
          <a:xfrm>
            <a:off x="3288800" y="1516800"/>
            <a:ext cx="5614400" cy="6156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79" name="Google Shape;279;p15"/>
          <p:cNvSpPr txBox="1">
            <a:spLocks noGrp="1"/>
          </p:cNvSpPr>
          <p:nvPr>
            <p:ph type="title" idx="2" hasCustomPrompt="1"/>
          </p:nvPr>
        </p:nvSpPr>
        <p:spPr>
          <a:xfrm>
            <a:off x="2270200" y="2916700"/>
            <a:ext cx="7651600" cy="6960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0" name="Google Shape;280;p15"/>
          <p:cNvSpPr txBox="1">
            <a:spLocks noGrp="1"/>
          </p:cNvSpPr>
          <p:nvPr>
            <p:ph type="subTitle" idx="3"/>
          </p:nvPr>
        </p:nvSpPr>
        <p:spPr>
          <a:xfrm>
            <a:off x="3288800" y="3612700"/>
            <a:ext cx="5614400" cy="6156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81" name="Google Shape;281;p15"/>
          <p:cNvSpPr txBox="1">
            <a:spLocks noGrp="1"/>
          </p:cNvSpPr>
          <p:nvPr>
            <p:ph type="title" idx="4" hasCustomPrompt="1"/>
          </p:nvPr>
        </p:nvSpPr>
        <p:spPr>
          <a:xfrm>
            <a:off x="2270200" y="4932367"/>
            <a:ext cx="7651600" cy="6960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2" name="Google Shape;282;p15"/>
          <p:cNvSpPr txBox="1">
            <a:spLocks noGrp="1"/>
          </p:cNvSpPr>
          <p:nvPr>
            <p:ph type="subTitle" idx="5"/>
          </p:nvPr>
        </p:nvSpPr>
        <p:spPr>
          <a:xfrm>
            <a:off x="2826400" y="5628367"/>
            <a:ext cx="6539200" cy="6156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83" name="Google Shape;283;p15"/>
          <p:cNvSpPr/>
          <p:nvPr/>
        </p:nvSpPr>
        <p:spPr>
          <a:xfrm rot="5400208">
            <a:off x="10362552" y="3170167"/>
            <a:ext cx="2220381" cy="143838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 rot="-5400000">
            <a:off x="-892945" y="1930200"/>
            <a:ext cx="3248553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78980" y="6136571"/>
            <a:ext cx="144781" cy="12403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439320" y="5514132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0" y="5746020"/>
            <a:ext cx="186125" cy="248061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1" y="2971440"/>
            <a:ext cx="1040395" cy="2516369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 rot="-5400000">
            <a:off x="527081" y="25072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 rot="-5400000">
            <a:off x="284417" y="2347288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185311" y="4492652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10804183" y="984498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1355926" y="3257909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11618191" y="3096115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1600750" y="1811536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 rot="5400000">
            <a:off x="11438033" y="617096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 rot="5400000">
            <a:off x="10901325" y="366009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 rot="-5400000">
            <a:off x="10667954" y="4300755"/>
            <a:ext cx="2224999" cy="849029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11382336" y="913265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698413" y="1932871"/>
            <a:ext cx="144781" cy="12403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376588" y="913265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 rot="-5400000">
            <a:off x="122847" y="9132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1532326" y="5782377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2021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6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16"/>
          <p:cNvSpPr/>
          <p:nvPr/>
        </p:nvSpPr>
        <p:spPr>
          <a:xfrm rot="5400000">
            <a:off x="5940349" y="3449032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90982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"/>
          <p:cNvSpPr txBox="1">
            <a:spLocks noGrp="1"/>
          </p:cNvSpPr>
          <p:nvPr>
            <p:ph type="subTitle" idx="1"/>
          </p:nvPr>
        </p:nvSpPr>
        <p:spPr>
          <a:xfrm>
            <a:off x="950967" y="3834867"/>
            <a:ext cx="3546800" cy="147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title"/>
          </p:nvPr>
        </p:nvSpPr>
        <p:spPr>
          <a:xfrm>
            <a:off x="950967" y="1323467"/>
            <a:ext cx="3970800" cy="1406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7"/>
          <p:cNvSpPr/>
          <p:nvPr/>
        </p:nvSpPr>
        <p:spPr>
          <a:xfrm rot="5400000">
            <a:off x="9596931" y="1416130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17"/>
          <p:cNvSpPr/>
          <p:nvPr/>
        </p:nvSpPr>
        <p:spPr>
          <a:xfrm rot="5400000">
            <a:off x="11521367" y="-773400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17"/>
          <p:cNvSpPr/>
          <p:nvPr/>
        </p:nvSpPr>
        <p:spPr>
          <a:xfrm rot="10800000" flipH="1">
            <a:off x="11447538" y="2546396"/>
            <a:ext cx="744473" cy="4311609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17"/>
          <p:cNvSpPr/>
          <p:nvPr/>
        </p:nvSpPr>
        <p:spPr>
          <a:xfrm>
            <a:off x="11526158" y="1558105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6" name="Google Shape;316;p17"/>
          <p:cNvSpPr/>
          <p:nvPr/>
        </p:nvSpPr>
        <p:spPr>
          <a:xfrm rot="-5400000">
            <a:off x="11330538" y="198671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7" name="Google Shape;317;p17"/>
          <p:cNvSpPr/>
          <p:nvPr/>
        </p:nvSpPr>
        <p:spPr>
          <a:xfrm rot="-5400000">
            <a:off x="12034619" y="81984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17"/>
          <p:cNvSpPr/>
          <p:nvPr/>
        </p:nvSpPr>
        <p:spPr>
          <a:xfrm rot="-5400000">
            <a:off x="11270524" y="83903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9" name="Google Shape;319;p17"/>
          <p:cNvSpPr/>
          <p:nvPr/>
        </p:nvSpPr>
        <p:spPr>
          <a:xfrm rot="-5400000">
            <a:off x="11497774" y="5220039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0" name="Google Shape;320;p17"/>
          <p:cNvSpPr/>
          <p:nvPr/>
        </p:nvSpPr>
        <p:spPr>
          <a:xfrm rot="-5400000">
            <a:off x="11950600" y="5678465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1" name="Google Shape;321;p17"/>
          <p:cNvSpPr/>
          <p:nvPr/>
        </p:nvSpPr>
        <p:spPr>
          <a:xfrm rot="-5400000">
            <a:off x="11233335" y="5813900"/>
            <a:ext cx="47000" cy="47000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17"/>
          <p:cNvSpPr/>
          <p:nvPr/>
        </p:nvSpPr>
        <p:spPr>
          <a:xfrm rot="-5400000">
            <a:off x="11121901" y="6495401"/>
            <a:ext cx="238267" cy="23826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5307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 flipH="1">
            <a:off x="7698133" y="3834867"/>
            <a:ext cx="3512800" cy="147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title"/>
          </p:nvPr>
        </p:nvSpPr>
        <p:spPr>
          <a:xfrm flipH="1">
            <a:off x="8472700" y="1323467"/>
            <a:ext cx="2738400" cy="1406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8"/>
          <p:cNvSpPr/>
          <p:nvPr/>
        </p:nvSpPr>
        <p:spPr>
          <a:xfrm rot="-5400000" flipH="1">
            <a:off x="-1415602" y="1416130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18"/>
          <p:cNvSpPr/>
          <p:nvPr/>
        </p:nvSpPr>
        <p:spPr>
          <a:xfrm rot="-5400000" flipH="1">
            <a:off x="-667245" y="-773400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8" name="Google Shape;328;p18"/>
          <p:cNvSpPr/>
          <p:nvPr/>
        </p:nvSpPr>
        <p:spPr>
          <a:xfrm rot="10800000">
            <a:off x="520" y="2546396"/>
            <a:ext cx="744473" cy="4311609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9" name="Google Shape;329;p18"/>
          <p:cNvSpPr/>
          <p:nvPr/>
        </p:nvSpPr>
        <p:spPr>
          <a:xfrm flipH="1">
            <a:off x="-7345" y="1558105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18"/>
          <p:cNvSpPr/>
          <p:nvPr/>
        </p:nvSpPr>
        <p:spPr>
          <a:xfrm rot="5400000" flipH="1">
            <a:off x="776746" y="198671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18"/>
          <p:cNvSpPr/>
          <p:nvPr/>
        </p:nvSpPr>
        <p:spPr>
          <a:xfrm rot="5400000" flipH="1">
            <a:off x="-33274" y="81984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18"/>
          <p:cNvSpPr/>
          <p:nvPr/>
        </p:nvSpPr>
        <p:spPr>
          <a:xfrm rot="5400000" flipH="1">
            <a:off x="776765" y="83903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18"/>
          <p:cNvSpPr/>
          <p:nvPr/>
        </p:nvSpPr>
        <p:spPr>
          <a:xfrm rot="5400000" flipH="1">
            <a:off x="547358" y="5220039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18"/>
          <p:cNvSpPr/>
          <p:nvPr/>
        </p:nvSpPr>
        <p:spPr>
          <a:xfrm rot="5400000" flipH="1">
            <a:off x="113753" y="5678465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18"/>
          <p:cNvSpPr/>
          <p:nvPr/>
        </p:nvSpPr>
        <p:spPr>
          <a:xfrm rot="5400000" flipH="1">
            <a:off x="492400" y="3807267"/>
            <a:ext cx="117333" cy="11733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6" name="Google Shape;336;p18"/>
          <p:cNvSpPr/>
          <p:nvPr/>
        </p:nvSpPr>
        <p:spPr>
          <a:xfrm rot="5400000" flipH="1">
            <a:off x="832357" y="6495401"/>
            <a:ext cx="238267" cy="23826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1212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"/>
          <p:cNvSpPr txBox="1">
            <a:spLocks noGrp="1"/>
          </p:cNvSpPr>
          <p:nvPr>
            <p:ph type="ctrTitle"/>
          </p:nvPr>
        </p:nvSpPr>
        <p:spPr>
          <a:xfrm>
            <a:off x="3579200" y="2437667"/>
            <a:ext cx="5033600" cy="10740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339" name="Google Shape;339;p19"/>
          <p:cNvSpPr txBox="1">
            <a:spLocks noGrp="1"/>
          </p:cNvSpPr>
          <p:nvPr>
            <p:ph type="subTitle" idx="1"/>
          </p:nvPr>
        </p:nvSpPr>
        <p:spPr>
          <a:xfrm>
            <a:off x="4472600" y="3740267"/>
            <a:ext cx="3077600" cy="1159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17459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0"/>
          <p:cNvSpPr txBox="1">
            <a:spLocks noGrp="1"/>
          </p:cNvSpPr>
          <p:nvPr>
            <p:ph type="subTitle" idx="1"/>
          </p:nvPr>
        </p:nvSpPr>
        <p:spPr>
          <a:xfrm>
            <a:off x="951000" y="1841700"/>
            <a:ext cx="4979200" cy="534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3" name="Google Shape;343;p20"/>
          <p:cNvSpPr txBox="1">
            <a:spLocks noGrp="1"/>
          </p:cNvSpPr>
          <p:nvPr>
            <p:ph type="subTitle" idx="2"/>
          </p:nvPr>
        </p:nvSpPr>
        <p:spPr>
          <a:xfrm>
            <a:off x="6261767" y="1841700"/>
            <a:ext cx="4979200" cy="534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4" name="Google Shape;344;p20"/>
          <p:cNvSpPr txBox="1">
            <a:spLocks noGrp="1"/>
          </p:cNvSpPr>
          <p:nvPr>
            <p:ph type="subTitle" idx="3"/>
          </p:nvPr>
        </p:nvSpPr>
        <p:spPr>
          <a:xfrm>
            <a:off x="951000" y="2428867"/>
            <a:ext cx="4979200" cy="3639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45" name="Google Shape;345;p20"/>
          <p:cNvSpPr txBox="1">
            <a:spLocks noGrp="1"/>
          </p:cNvSpPr>
          <p:nvPr>
            <p:ph type="subTitle" idx="4"/>
          </p:nvPr>
        </p:nvSpPr>
        <p:spPr>
          <a:xfrm>
            <a:off x="6261767" y="2428867"/>
            <a:ext cx="4979200" cy="3639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46" name="Google Shape;346;p20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7" name="Google Shape;347;p20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8" name="Google Shape;348;p20"/>
          <p:cNvSpPr/>
          <p:nvPr/>
        </p:nvSpPr>
        <p:spPr>
          <a:xfrm rot="5400000">
            <a:off x="5940349" y="3449032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63432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"/>
          <p:cNvSpPr txBox="1">
            <a:spLocks noGrp="1"/>
          </p:cNvSpPr>
          <p:nvPr>
            <p:ph type="title"/>
          </p:nvPr>
        </p:nvSpPr>
        <p:spPr>
          <a:xfrm>
            <a:off x="2754367" y="1292133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1"/>
          <p:cNvSpPr txBox="1">
            <a:spLocks noGrp="1"/>
          </p:cNvSpPr>
          <p:nvPr>
            <p:ph type="subTitle" idx="1"/>
          </p:nvPr>
        </p:nvSpPr>
        <p:spPr>
          <a:xfrm>
            <a:off x="2754400" y="2174967"/>
            <a:ext cx="3320800" cy="811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2" name="Google Shape;352;p21"/>
          <p:cNvSpPr txBox="1">
            <a:spLocks noGrp="1"/>
          </p:cNvSpPr>
          <p:nvPr>
            <p:ph type="subTitle" idx="2"/>
          </p:nvPr>
        </p:nvSpPr>
        <p:spPr>
          <a:xfrm>
            <a:off x="8021833" y="3417027"/>
            <a:ext cx="3320800" cy="811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3" name="Google Shape;353;p21"/>
          <p:cNvSpPr txBox="1">
            <a:spLocks noGrp="1"/>
          </p:cNvSpPr>
          <p:nvPr>
            <p:ph type="subTitle" idx="3"/>
          </p:nvPr>
        </p:nvSpPr>
        <p:spPr>
          <a:xfrm>
            <a:off x="8021833" y="2534184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54" name="Google Shape;354;p21"/>
          <p:cNvSpPr txBox="1">
            <a:spLocks noGrp="1"/>
          </p:cNvSpPr>
          <p:nvPr>
            <p:ph type="subTitle" idx="4"/>
          </p:nvPr>
        </p:nvSpPr>
        <p:spPr>
          <a:xfrm>
            <a:off x="2754400" y="4854667"/>
            <a:ext cx="3320800" cy="811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5" name="Google Shape;355;p21"/>
          <p:cNvSpPr txBox="1">
            <a:spLocks noGrp="1"/>
          </p:cNvSpPr>
          <p:nvPr>
            <p:ph type="subTitle" idx="5"/>
          </p:nvPr>
        </p:nvSpPr>
        <p:spPr>
          <a:xfrm>
            <a:off x="2754400" y="3971833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56" name="Google Shape;356;p21"/>
          <p:cNvSpPr/>
          <p:nvPr/>
        </p:nvSpPr>
        <p:spPr>
          <a:xfrm rot="10800000">
            <a:off x="8203043" y="5679046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7" name="Google Shape;357;p21"/>
          <p:cNvSpPr/>
          <p:nvPr/>
        </p:nvSpPr>
        <p:spPr>
          <a:xfrm rot="-5400000">
            <a:off x="9534561" y="-1787612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8" name="Google Shape;358;p21"/>
          <p:cNvSpPr/>
          <p:nvPr/>
        </p:nvSpPr>
        <p:spPr>
          <a:xfrm>
            <a:off x="11469764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21"/>
          <p:cNvSpPr/>
          <p:nvPr/>
        </p:nvSpPr>
        <p:spPr>
          <a:xfrm rot="10800000" flipH="1">
            <a:off x="10779929" y="419302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21"/>
          <p:cNvSpPr/>
          <p:nvPr/>
        </p:nvSpPr>
        <p:spPr>
          <a:xfrm rot="10800000" flipH="1">
            <a:off x="11240839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1"/>
          <p:cNvSpPr/>
          <p:nvPr/>
        </p:nvSpPr>
        <p:spPr>
          <a:xfrm rot="10800000" flipH="1">
            <a:off x="7881004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21"/>
          <p:cNvSpPr/>
          <p:nvPr/>
        </p:nvSpPr>
        <p:spPr>
          <a:xfrm rot="-5400000">
            <a:off x="11729237" y="5188042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21"/>
          <p:cNvSpPr/>
          <p:nvPr/>
        </p:nvSpPr>
        <p:spPr>
          <a:xfrm rot="-5400000" flipH="1">
            <a:off x="10808928" y="3221717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21"/>
          <p:cNvSpPr/>
          <p:nvPr/>
        </p:nvSpPr>
        <p:spPr>
          <a:xfrm rot="-5400000" flipH="1">
            <a:off x="11807308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1"/>
          <p:cNvSpPr/>
          <p:nvPr/>
        </p:nvSpPr>
        <p:spPr>
          <a:xfrm rot="-5400000" flipH="1">
            <a:off x="11950710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1"/>
          <p:cNvSpPr/>
          <p:nvPr/>
        </p:nvSpPr>
        <p:spPr>
          <a:xfrm flipH="1">
            <a:off x="11547471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1"/>
          <p:cNvSpPr/>
          <p:nvPr/>
        </p:nvSpPr>
        <p:spPr>
          <a:xfrm rot="-5400000" flipH="1">
            <a:off x="9785099" y="4428840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1"/>
          <p:cNvSpPr/>
          <p:nvPr/>
        </p:nvSpPr>
        <p:spPr>
          <a:xfrm rot="-5400000">
            <a:off x="11964396" y="5609701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1"/>
          <p:cNvSpPr/>
          <p:nvPr/>
        </p:nvSpPr>
        <p:spPr>
          <a:xfrm rot="10800000" flipH="1">
            <a:off x="11943679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1"/>
          <p:cNvSpPr/>
          <p:nvPr/>
        </p:nvSpPr>
        <p:spPr>
          <a:xfrm rot="-5400000" flipH="1">
            <a:off x="9495908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755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2"/>
          <p:cNvSpPr/>
          <p:nvPr/>
        </p:nvSpPr>
        <p:spPr>
          <a:xfrm rot="5400000" flipH="1">
            <a:off x="10449687" y="-544848"/>
            <a:ext cx="609597" cy="1699303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22"/>
          <p:cNvSpPr txBox="1">
            <a:spLocks noGrp="1"/>
          </p:cNvSpPr>
          <p:nvPr>
            <p:ph type="title"/>
          </p:nvPr>
        </p:nvSpPr>
        <p:spPr>
          <a:xfrm>
            <a:off x="2834417" y="3601700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2"/>
          <p:cNvSpPr txBox="1">
            <a:spLocks noGrp="1"/>
          </p:cNvSpPr>
          <p:nvPr>
            <p:ph type="subTitle" idx="1"/>
          </p:nvPr>
        </p:nvSpPr>
        <p:spPr>
          <a:xfrm>
            <a:off x="2834451" y="4484533"/>
            <a:ext cx="3320800" cy="102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5" name="Google Shape;375;p22"/>
          <p:cNvSpPr txBox="1">
            <a:spLocks noGrp="1"/>
          </p:cNvSpPr>
          <p:nvPr>
            <p:ph type="subTitle" idx="2"/>
          </p:nvPr>
        </p:nvSpPr>
        <p:spPr>
          <a:xfrm>
            <a:off x="7809855" y="4484533"/>
            <a:ext cx="3320800" cy="102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6" name="Google Shape;376;p22"/>
          <p:cNvSpPr txBox="1">
            <a:spLocks noGrp="1"/>
          </p:cNvSpPr>
          <p:nvPr>
            <p:ph type="subTitle" idx="3"/>
          </p:nvPr>
        </p:nvSpPr>
        <p:spPr>
          <a:xfrm>
            <a:off x="7809851" y="3601700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77" name="Google Shape;377;p22"/>
          <p:cNvSpPr txBox="1">
            <a:spLocks noGrp="1"/>
          </p:cNvSpPr>
          <p:nvPr>
            <p:ph type="subTitle" idx="4"/>
          </p:nvPr>
        </p:nvSpPr>
        <p:spPr>
          <a:xfrm>
            <a:off x="5764751" y="1931833"/>
            <a:ext cx="3320800" cy="102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8" name="Google Shape;378;p22"/>
          <p:cNvSpPr txBox="1">
            <a:spLocks noGrp="1"/>
          </p:cNvSpPr>
          <p:nvPr>
            <p:ph type="subTitle" idx="5"/>
          </p:nvPr>
        </p:nvSpPr>
        <p:spPr>
          <a:xfrm>
            <a:off x="5764751" y="1049000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79" name="Google Shape;379;p22"/>
          <p:cNvSpPr/>
          <p:nvPr/>
        </p:nvSpPr>
        <p:spPr>
          <a:xfrm>
            <a:off x="2268" y="1"/>
            <a:ext cx="950261" cy="2646643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22"/>
          <p:cNvSpPr/>
          <p:nvPr/>
        </p:nvSpPr>
        <p:spPr>
          <a:xfrm rot="10800000">
            <a:off x="11447609" y="494612"/>
            <a:ext cx="744395" cy="2245189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22"/>
          <p:cNvSpPr/>
          <p:nvPr/>
        </p:nvSpPr>
        <p:spPr>
          <a:xfrm rot="10800000">
            <a:off x="10502952" y="96"/>
            <a:ext cx="1689048" cy="1619517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183131" y="2458865"/>
            <a:ext cx="271036" cy="280939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22"/>
          <p:cNvSpPr/>
          <p:nvPr/>
        </p:nvSpPr>
        <p:spPr>
          <a:xfrm>
            <a:off x="318623" y="0"/>
            <a:ext cx="1220116" cy="726952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22"/>
          <p:cNvSpPr/>
          <p:nvPr/>
        </p:nvSpPr>
        <p:spPr>
          <a:xfrm rot="5400000" flipH="1">
            <a:off x="10218192" y="606889"/>
            <a:ext cx="129349" cy="11081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22"/>
          <p:cNvSpPr/>
          <p:nvPr/>
        </p:nvSpPr>
        <p:spPr>
          <a:xfrm rot="5400000" flipH="1">
            <a:off x="9842202" y="318657"/>
            <a:ext cx="223031" cy="203223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22"/>
          <p:cNvSpPr/>
          <p:nvPr/>
        </p:nvSpPr>
        <p:spPr>
          <a:xfrm rot="5400000" flipH="1">
            <a:off x="11662128" y="411658"/>
            <a:ext cx="129349" cy="110881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22"/>
          <p:cNvSpPr/>
          <p:nvPr/>
        </p:nvSpPr>
        <p:spPr>
          <a:xfrm rot="5400000" flipH="1">
            <a:off x="11598139" y="1055004"/>
            <a:ext cx="79231" cy="67248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22"/>
          <p:cNvSpPr/>
          <p:nvPr/>
        </p:nvSpPr>
        <p:spPr>
          <a:xfrm rot="10800000" flipH="1">
            <a:off x="1015874" y="12"/>
            <a:ext cx="1777481" cy="543397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22"/>
          <p:cNvSpPr/>
          <p:nvPr/>
        </p:nvSpPr>
        <p:spPr>
          <a:xfrm rot="3456018" flipH="1">
            <a:off x="2890744" y="170080"/>
            <a:ext cx="223029" cy="20322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22"/>
          <p:cNvSpPr/>
          <p:nvPr/>
        </p:nvSpPr>
        <p:spPr>
          <a:xfrm rot="3456018" flipH="1">
            <a:off x="547656" y="754401"/>
            <a:ext cx="129349" cy="110880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3648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"/>
          <p:cNvSpPr txBox="1">
            <a:spLocks noGrp="1"/>
          </p:cNvSpPr>
          <p:nvPr>
            <p:ph type="title"/>
          </p:nvPr>
        </p:nvSpPr>
        <p:spPr>
          <a:xfrm>
            <a:off x="2538467" y="1377933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23"/>
          <p:cNvSpPr txBox="1">
            <a:spLocks noGrp="1"/>
          </p:cNvSpPr>
          <p:nvPr>
            <p:ph type="subTitle" idx="1"/>
          </p:nvPr>
        </p:nvSpPr>
        <p:spPr>
          <a:xfrm>
            <a:off x="2538500" y="1955967"/>
            <a:ext cx="3320800" cy="776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4" name="Google Shape;394;p23"/>
          <p:cNvSpPr txBox="1">
            <a:spLocks noGrp="1"/>
          </p:cNvSpPr>
          <p:nvPr>
            <p:ph type="subTitle" idx="2"/>
          </p:nvPr>
        </p:nvSpPr>
        <p:spPr>
          <a:xfrm>
            <a:off x="8021835" y="1955967"/>
            <a:ext cx="3320800" cy="776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5" name="Google Shape;395;p23"/>
          <p:cNvSpPr txBox="1">
            <a:spLocks noGrp="1"/>
          </p:cNvSpPr>
          <p:nvPr>
            <p:ph type="subTitle" idx="3"/>
          </p:nvPr>
        </p:nvSpPr>
        <p:spPr>
          <a:xfrm>
            <a:off x="8021833" y="1377933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96" name="Google Shape;396;p23"/>
          <p:cNvSpPr txBox="1">
            <a:spLocks noGrp="1"/>
          </p:cNvSpPr>
          <p:nvPr>
            <p:ph type="subTitle" idx="4"/>
          </p:nvPr>
        </p:nvSpPr>
        <p:spPr>
          <a:xfrm>
            <a:off x="5724700" y="4624233"/>
            <a:ext cx="3320800" cy="776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7" name="Google Shape;397;p23"/>
          <p:cNvSpPr txBox="1">
            <a:spLocks noGrp="1"/>
          </p:cNvSpPr>
          <p:nvPr>
            <p:ph type="subTitle" idx="5"/>
          </p:nvPr>
        </p:nvSpPr>
        <p:spPr>
          <a:xfrm>
            <a:off x="5724684" y="4046200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98" name="Google Shape;398;p23"/>
          <p:cNvSpPr/>
          <p:nvPr/>
        </p:nvSpPr>
        <p:spPr>
          <a:xfrm rot="-9410561">
            <a:off x="157144" y="5257179"/>
            <a:ext cx="2031965" cy="121550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9" name="Google Shape;399;p23"/>
          <p:cNvSpPr/>
          <p:nvPr/>
        </p:nvSpPr>
        <p:spPr>
          <a:xfrm rot="-8345667">
            <a:off x="10272292" y="4186360"/>
            <a:ext cx="1096824" cy="2423865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0" name="Google Shape;400;p23"/>
          <p:cNvSpPr/>
          <p:nvPr/>
        </p:nvSpPr>
        <p:spPr>
          <a:xfrm rot="5400000" flipH="1">
            <a:off x="10133633" y="4799599"/>
            <a:ext cx="2919475" cy="1197324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23"/>
          <p:cNvSpPr/>
          <p:nvPr/>
        </p:nvSpPr>
        <p:spPr>
          <a:xfrm rot="5400000" flipH="1">
            <a:off x="8550998" y="6616716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23"/>
          <p:cNvSpPr/>
          <p:nvPr/>
        </p:nvSpPr>
        <p:spPr>
          <a:xfrm rot="5400000" flipH="1">
            <a:off x="9254903" y="6209287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23"/>
          <p:cNvSpPr/>
          <p:nvPr/>
        </p:nvSpPr>
        <p:spPr>
          <a:xfrm rot="5400000" flipH="1">
            <a:off x="8899132" y="6612523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23"/>
          <p:cNvSpPr/>
          <p:nvPr/>
        </p:nvSpPr>
        <p:spPr>
          <a:xfrm rot="5400000" flipH="1">
            <a:off x="10291975" y="5251419"/>
            <a:ext cx="851680" cy="2361495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5" name="Google Shape;405;p23"/>
          <p:cNvSpPr/>
          <p:nvPr/>
        </p:nvSpPr>
        <p:spPr>
          <a:xfrm rot="5400000" flipH="1">
            <a:off x="11888411" y="6441478"/>
            <a:ext cx="46704" cy="4665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6" name="Google Shape;406;p23"/>
          <p:cNvSpPr/>
          <p:nvPr/>
        </p:nvSpPr>
        <p:spPr>
          <a:xfrm rot="5400000" flipH="1">
            <a:off x="12028580" y="6310496"/>
            <a:ext cx="105181" cy="10474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7" name="Google Shape;407;p23"/>
          <p:cNvSpPr/>
          <p:nvPr/>
        </p:nvSpPr>
        <p:spPr>
          <a:xfrm rot="5400000" flipH="1">
            <a:off x="10496694" y="6549717"/>
            <a:ext cx="156591" cy="15659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8" name="Google Shape;408;p23"/>
          <p:cNvSpPr/>
          <p:nvPr/>
        </p:nvSpPr>
        <p:spPr>
          <a:xfrm rot="-5400000">
            <a:off x="872151" y="4796285"/>
            <a:ext cx="1203204" cy="294749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" name="Google Shape;409;p23"/>
          <p:cNvSpPr/>
          <p:nvPr/>
        </p:nvSpPr>
        <p:spPr>
          <a:xfrm rot="10800000">
            <a:off x="48" y="3487395"/>
            <a:ext cx="1080521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0" name="Google Shape;410;p23"/>
          <p:cNvSpPr/>
          <p:nvPr/>
        </p:nvSpPr>
        <p:spPr>
          <a:xfrm rot="10800000">
            <a:off x="530498" y="5941717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1" name="Google Shape;411;p23"/>
          <p:cNvSpPr/>
          <p:nvPr/>
        </p:nvSpPr>
        <p:spPr>
          <a:xfrm rot="10800000">
            <a:off x="170549" y="6286849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2" name="Google Shape;412;p23"/>
          <p:cNvSpPr/>
          <p:nvPr/>
        </p:nvSpPr>
        <p:spPr>
          <a:xfrm rot="10800000">
            <a:off x="345470" y="5750139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4676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39" y="5679046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3" y="1328400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1" y="2211233"/>
            <a:ext cx="3320800" cy="13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0" y="4484533"/>
            <a:ext cx="3320800" cy="13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0" y="3601700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1" y="-1787612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2" name="Google Shape;422;p24"/>
          <p:cNvSpPr/>
          <p:nvPr/>
        </p:nvSpPr>
        <p:spPr>
          <a:xfrm flipH="1">
            <a:off x="49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9" y="419302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39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9" y="5188042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7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93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-671595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0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1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9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6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5067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6"/>
          <p:cNvSpPr/>
          <p:nvPr/>
        </p:nvSpPr>
        <p:spPr>
          <a:xfrm rot="-5400000">
            <a:off x="6084468" y="-1787612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26"/>
          <p:cNvSpPr/>
          <p:nvPr/>
        </p:nvSpPr>
        <p:spPr>
          <a:xfrm rot="10800000">
            <a:off x="101" y="8"/>
            <a:ext cx="4586737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26"/>
          <p:cNvSpPr txBox="1">
            <a:spLocks noGrp="1"/>
          </p:cNvSpPr>
          <p:nvPr>
            <p:ph type="subTitle" idx="1"/>
          </p:nvPr>
        </p:nvSpPr>
        <p:spPr>
          <a:xfrm>
            <a:off x="3606449" y="5197267"/>
            <a:ext cx="2323600" cy="719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0" name="Google Shape;460;p26"/>
          <p:cNvSpPr txBox="1">
            <a:spLocks noGrp="1"/>
          </p:cNvSpPr>
          <p:nvPr>
            <p:ph type="subTitle" idx="2"/>
          </p:nvPr>
        </p:nvSpPr>
        <p:spPr>
          <a:xfrm>
            <a:off x="3606456" y="4630500"/>
            <a:ext cx="23236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1" name="Google Shape;461;p26"/>
          <p:cNvSpPr txBox="1">
            <a:spLocks noGrp="1"/>
          </p:cNvSpPr>
          <p:nvPr>
            <p:ph type="subTitle" idx="3"/>
          </p:nvPr>
        </p:nvSpPr>
        <p:spPr>
          <a:xfrm>
            <a:off x="6261940" y="5197267"/>
            <a:ext cx="2323600" cy="719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2" name="Google Shape;462;p26"/>
          <p:cNvSpPr txBox="1">
            <a:spLocks noGrp="1"/>
          </p:cNvSpPr>
          <p:nvPr>
            <p:ph type="subTitle" idx="4"/>
          </p:nvPr>
        </p:nvSpPr>
        <p:spPr>
          <a:xfrm>
            <a:off x="6261944" y="4630500"/>
            <a:ext cx="23236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3" name="Google Shape;463;p26"/>
          <p:cNvSpPr txBox="1">
            <a:spLocks noGrp="1"/>
          </p:cNvSpPr>
          <p:nvPr>
            <p:ph type="subTitle" idx="5"/>
          </p:nvPr>
        </p:nvSpPr>
        <p:spPr>
          <a:xfrm>
            <a:off x="8917432" y="5197267"/>
            <a:ext cx="2323600" cy="719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4" name="Google Shape;464;p26"/>
          <p:cNvSpPr txBox="1">
            <a:spLocks noGrp="1"/>
          </p:cNvSpPr>
          <p:nvPr>
            <p:ph type="subTitle" idx="6"/>
          </p:nvPr>
        </p:nvSpPr>
        <p:spPr>
          <a:xfrm>
            <a:off x="8917433" y="4630500"/>
            <a:ext cx="23236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5" name="Google Shape;465;p26"/>
          <p:cNvSpPr txBox="1">
            <a:spLocks noGrp="1"/>
          </p:cNvSpPr>
          <p:nvPr>
            <p:ph type="subTitle" idx="7"/>
          </p:nvPr>
        </p:nvSpPr>
        <p:spPr>
          <a:xfrm>
            <a:off x="950967" y="5197267"/>
            <a:ext cx="2323600" cy="719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6" name="Google Shape;466;p26"/>
          <p:cNvSpPr txBox="1">
            <a:spLocks noGrp="1"/>
          </p:cNvSpPr>
          <p:nvPr>
            <p:ph type="subTitle" idx="8"/>
          </p:nvPr>
        </p:nvSpPr>
        <p:spPr>
          <a:xfrm>
            <a:off x="950992" y="4630500"/>
            <a:ext cx="23236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7" name="Google Shape;467;p26"/>
          <p:cNvSpPr/>
          <p:nvPr/>
        </p:nvSpPr>
        <p:spPr>
          <a:xfrm flipH="1">
            <a:off x="8180815" y="1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8" name="Google Shape;468;p26"/>
          <p:cNvSpPr/>
          <p:nvPr/>
        </p:nvSpPr>
        <p:spPr>
          <a:xfrm flipH="1">
            <a:off x="1152524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9" name="Google Shape;469;p26"/>
          <p:cNvSpPr/>
          <p:nvPr/>
        </p:nvSpPr>
        <p:spPr>
          <a:xfrm rot="5400000" flipH="1">
            <a:off x="1406858" y="-140680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0" name="Google Shape;470;p26"/>
          <p:cNvSpPr/>
          <p:nvPr/>
        </p:nvSpPr>
        <p:spPr>
          <a:xfrm rot="5400000" flipH="1">
            <a:off x="8400746" y="-1563276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1" name="Google Shape;471;p26"/>
          <p:cNvSpPr/>
          <p:nvPr/>
        </p:nvSpPr>
        <p:spPr>
          <a:xfrm rot="10800000" flipH="1">
            <a:off x="10757702" y="419302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Google Shape;472;p26"/>
          <p:cNvSpPr/>
          <p:nvPr/>
        </p:nvSpPr>
        <p:spPr>
          <a:xfrm rot="10800000" flipH="1">
            <a:off x="11218611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3" name="Google Shape;473;p26"/>
          <p:cNvSpPr/>
          <p:nvPr/>
        </p:nvSpPr>
        <p:spPr>
          <a:xfrm rot="10800000" flipH="1">
            <a:off x="11211577" y="7743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4" name="Google Shape;474;p26"/>
          <p:cNvSpPr/>
          <p:nvPr/>
        </p:nvSpPr>
        <p:spPr>
          <a:xfrm rot="10800000" flipH="1">
            <a:off x="684415" y="875380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5" name="Google Shape;475;p26"/>
          <p:cNvSpPr/>
          <p:nvPr/>
        </p:nvSpPr>
        <p:spPr>
          <a:xfrm rot="10800000" flipH="1">
            <a:off x="1120177" y="121709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Google Shape;476;p26"/>
          <p:cNvSpPr/>
          <p:nvPr/>
        </p:nvSpPr>
        <p:spPr>
          <a:xfrm rot="10800000" flipH="1">
            <a:off x="2564636" y="13"/>
            <a:ext cx="2174605" cy="475433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7" name="Google Shape;477;p26"/>
          <p:cNvSpPr/>
          <p:nvPr/>
        </p:nvSpPr>
        <p:spPr>
          <a:xfrm rot="10800000" flipH="1">
            <a:off x="3401876" y="193309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8" name="Google Shape;478;p26"/>
          <p:cNvSpPr/>
          <p:nvPr/>
        </p:nvSpPr>
        <p:spPr>
          <a:xfrm rot="10800000" flipH="1">
            <a:off x="3730689" y="15335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9643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7"/>
          <p:cNvSpPr txBox="1">
            <a:spLocks noGrp="1"/>
          </p:cNvSpPr>
          <p:nvPr>
            <p:ph type="subTitle" idx="1"/>
          </p:nvPr>
        </p:nvSpPr>
        <p:spPr>
          <a:xfrm>
            <a:off x="9331597" y="3038000"/>
            <a:ext cx="1894800" cy="655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2" name="Google Shape;482;p27"/>
          <p:cNvSpPr txBox="1">
            <a:spLocks noGrp="1"/>
          </p:cNvSpPr>
          <p:nvPr>
            <p:ph type="subTitle" idx="2"/>
          </p:nvPr>
        </p:nvSpPr>
        <p:spPr>
          <a:xfrm>
            <a:off x="9331597" y="2471233"/>
            <a:ext cx="22724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3" name="Google Shape;483;p27"/>
          <p:cNvSpPr txBox="1">
            <a:spLocks noGrp="1"/>
          </p:cNvSpPr>
          <p:nvPr>
            <p:ph type="subTitle" idx="3"/>
          </p:nvPr>
        </p:nvSpPr>
        <p:spPr>
          <a:xfrm>
            <a:off x="3862217" y="5227233"/>
            <a:ext cx="1894800" cy="655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4" name="Google Shape;484;p27"/>
          <p:cNvSpPr txBox="1">
            <a:spLocks noGrp="1"/>
          </p:cNvSpPr>
          <p:nvPr>
            <p:ph type="subTitle" idx="4"/>
          </p:nvPr>
        </p:nvSpPr>
        <p:spPr>
          <a:xfrm>
            <a:off x="3862236" y="4660467"/>
            <a:ext cx="22724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5" name="Google Shape;485;p27"/>
          <p:cNvSpPr txBox="1">
            <a:spLocks noGrp="1"/>
          </p:cNvSpPr>
          <p:nvPr>
            <p:ph type="subTitle" idx="5"/>
          </p:nvPr>
        </p:nvSpPr>
        <p:spPr>
          <a:xfrm>
            <a:off x="7613152" y="5227233"/>
            <a:ext cx="1894800" cy="655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6" name="Google Shape;486;p27"/>
          <p:cNvSpPr txBox="1">
            <a:spLocks noGrp="1"/>
          </p:cNvSpPr>
          <p:nvPr>
            <p:ph type="subTitle" idx="6"/>
          </p:nvPr>
        </p:nvSpPr>
        <p:spPr>
          <a:xfrm>
            <a:off x="7613167" y="4660467"/>
            <a:ext cx="22724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7" name="Google Shape;487;p27"/>
          <p:cNvSpPr txBox="1">
            <a:spLocks noGrp="1"/>
          </p:cNvSpPr>
          <p:nvPr>
            <p:ph type="subTitle" idx="7"/>
          </p:nvPr>
        </p:nvSpPr>
        <p:spPr>
          <a:xfrm>
            <a:off x="2254195" y="3038000"/>
            <a:ext cx="1894800" cy="655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8" name="Google Shape;488;p27"/>
          <p:cNvSpPr txBox="1">
            <a:spLocks noGrp="1"/>
          </p:cNvSpPr>
          <p:nvPr>
            <p:ph type="subTitle" idx="8"/>
          </p:nvPr>
        </p:nvSpPr>
        <p:spPr>
          <a:xfrm>
            <a:off x="2254197" y="2471233"/>
            <a:ext cx="22724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9" name="Google Shape;489;p27"/>
          <p:cNvSpPr txBox="1">
            <a:spLocks noGrp="1"/>
          </p:cNvSpPr>
          <p:nvPr>
            <p:ph type="subTitle" idx="9"/>
          </p:nvPr>
        </p:nvSpPr>
        <p:spPr>
          <a:xfrm>
            <a:off x="6021495" y="3038000"/>
            <a:ext cx="1894800" cy="655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0" name="Google Shape;490;p27"/>
          <p:cNvSpPr txBox="1">
            <a:spLocks noGrp="1"/>
          </p:cNvSpPr>
          <p:nvPr>
            <p:ph type="subTitle" idx="13"/>
          </p:nvPr>
        </p:nvSpPr>
        <p:spPr>
          <a:xfrm>
            <a:off x="6021497" y="2471233"/>
            <a:ext cx="22724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1" name="Google Shape;491;p27"/>
          <p:cNvSpPr/>
          <p:nvPr/>
        </p:nvSpPr>
        <p:spPr>
          <a:xfrm rot="10800000">
            <a:off x="11241095" y="6083681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2" name="Google Shape;492;p27"/>
          <p:cNvSpPr/>
          <p:nvPr/>
        </p:nvSpPr>
        <p:spPr>
          <a:xfrm rot="10800000" flipH="1">
            <a:off x="-1126400" y="6083681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3" name="Google Shape;493;p27"/>
          <p:cNvSpPr/>
          <p:nvPr/>
        </p:nvSpPr>
        <p:spPr>
          <a:xfrm rot="5400000" flipH="1">
            <a:off x="5940349" y="-3097837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17130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3" y="3069700"/>
            <a:ext cx="2522800" cy="73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3" y="2562233"/>
            <a:ext cx="2522800" cy="522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0" y="3069700"/>
            <a:ext cx="2522800" cy="73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0" y="2562233"/>
            <a:ext cx="2522800" cy="522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3" y="5414767"/>
            <a:ext cx="2522800" cy="73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3" y="4907300"/>
            <a:ext cx="2522800" cy="522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0" y="5414767"/>
            <a:ext cx="2522800" cy="73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0" y="4907300"/>
            <a:ext cx="2522800" cy="522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7" y="920768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8" y="236309"/>
            <a:ext cx="505847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5" y="1698205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8" y="1698205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9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6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7" y="2733407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5" y="1927299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500" y="3099733"/>
            <a:ext cx="182533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4" y="2010707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499" y="920767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81390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8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5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11928961" y="5647700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0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4" y="6601833"/>
            <a:ext cx="136855" cy="117315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0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5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5" y="4569589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5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2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7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9" y="468108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8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3" y="6620127"/>
            <a:ext cx="77291" cy="77291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6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9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6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2" y="6689016"/>
            <a:ext cx="71299" cy="712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3" y="6643747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4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0" y="6300518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4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6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8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98734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2704351" y="225052"/>
            <a:ext cx="6961088" cy="6407888"/>
            <a:chOff x="-1292287" y="-2163948"/>
            <a:chExt cx="5220816" cy="4805916"/>
          </a:xfrm>
        </p:grpSpPr>
        <p:sp>
          <p:nvSpPr>
            <p:cNvPr id="44" name="Google Shape;44;p3"/>
            <p:cNvSpPr/>
            <p:nvPr/>
          </p:nvSpPr>
          <p:spPr>
            <a:xfrm rot="3230743">
              <a:off x="165574" y="-2166973"/>
              <a:ext cx="1095325" cy="2171749"/>
            </a:xfrm>
            <a:prstGeom prst="moon">
              <a:avLst>
                <a:gd name="adj" fmla="val 87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 rot="6271425" flipH="1">
              <a:off x="-97701" y="378246"/>
              <a:ext cx="1036181" cy="2727724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 rot="-10194688" flipH="1">
              <a:off x="-678757" y="903942"/>
              <a:ext cx="3398923" cy="1451534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 rot="1512265">
              <a:off x="2312723" y="-390741"/>
              <a:ext cx="1200063" cy="2220905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 rot="-6342086" flipH="1">
              <a:off x="732374" y="-1024417"/>
              <a:ext cx="2785678" cy="2288698"/>
            </a:xfrm>
            <a:custGeom>
              <a:avLst/>
              <a:gdLst/>
              <a:ahLst/>
              <a:cxnLst/>
              <a:rect l="l" t="t" r="r" b="b"/>
              <a:pathLst>
                <a:path w="59760" h="20595" extrusionOk="0">
                  <a:moveTo>
                    <a:pt x="0" y="0"/>
                  </a:moveTo>
                  <a:lnTo>
                    <a:pt x="0" y="14598"/>
                  </a:lnTo>
                  <a:cubicBezTo>
                    <a:pt x="3547" y="16984"/>
                    <a:pt x="7842" y="18762"/>
                    <a:pt x="11492" y="19726"/>
                  </a:cubicBezTo>
                  <a:cubicBezTo>
                    <a:pt x="11941" y="19848"/>
                    <a:pt x="12371" y="19951"/>
                    <a:pt x="12802" y="20044"/>
                  </a:cubicBezTo>
                  <a:cubicBezTo>
                    <a:pt x="14470" y="20410"/>
                    <a:pt x="16197" y="20595"/>
                    <a:pt x="17927" y="20595"/>
                  </a:cubicBezTo>
                  <a:cubicBezTo>
                    <a:pt x="24387" y="20595"/>
                    <a:pt x="30875" y="18021"/>
                    <a:pt x="34381" y="12699"/>
                  </a:cubicBezTo>
                  <a:cubicBezTo>
                    <a:pt x="35457" y="11061"/>
                    <a:pt x="36262" y="9189"/>
                    <a:pt x="37759" y="7926"/>
                  </a:cubicBezTo>
                  <a:cubicBezTo>
                    <a:pt x="40660" y="5474"/>
                    <a:pt x="44955" y="6157"/>
                    <a:pt x="48726" y="5736"/>
                  </a:cubicBezTo>
                  <a:cubicBezTo>
                    <a:pt x="52975" y="5231"/>
                    <a:pt x="56905" y="3191"/>
                    <a:pt x="59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 rot="-3471916" flipH="1">
              <a:off x="1669973" y="-1888277"/>
              <a:ext cx="856187" cy="161439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 rot="8870527">
              <a:off x="-704068" y="420408"/>
              <a:ext cx="890702" cy="1674931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rot="-7686130" flipH="1">
              <a:off x="2928334" y="1748713"/>
              <a:ext cx="122786" cy="105188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rot="-7686130" flipH="1">
              <a:off x="2154280" y="2143947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 rot="-7686111" flipH="1">
              <a:off x="1699411" y="586720"/>
              <a:ext cx="1216535" cy="1766485"/>
            </a:xfrm>
            <a:custGeom>
              <a:avLst/>
              <a:gdLst/>
              <a:ahLst/>
              <a:cxnLst/>
              <a:rect l="l" t="t" r="r" b="b"/>
              <a:pathLst>
                <a:path w="11661" h="32333" extrusionOk="0">
                  <a:moveTo>
                    <a:pt x="0" y="1"/>
                  </a:moveTo>
                  <a:lnTo>
                    <a:pt x="0" y="32332"/>
                  </a:lnTo>
                  <a:cubicBezTo>
                    <a:pt x="6962" y="30021"/>
                    <a:pt x="11660" y="23508"/>
                    <a:pt x="11660" y="16171"/>
                  </a:cubicBezTo>
                  <a:cubicBezTo>
                    <a:pt x="11660" y="15348"/>
                    <a:pt x="11604" y="14533"/>
                    <a:pt x="11492" y="13719"/>
                  </a:cubicBezTo>
                  <a:cubicBezTo>
                    <a:pt x="10556" y="7347"/>
                    <a:pt x="6111" y="20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 rot="-6342033" flipH="1">
              <a:off x="999309" y="2063054"/>
              <a:ext cx="42791" cy="42746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78" y="0"/>
                  </a:moveTo>
                  <a:cubicBezTo>
                    <a:pt x="207" y="0"/>
                    <a:pt x="1" y="215"/>
                    <a:pt x="1" y="477"/>
                  </a:cubicBezTo>
                  <a:cubicBezTo>
                    <a:pt x="1" y="739"/>
                    <a:pt x="207" y="955"/>
                    <a:pt x="478" y="955"/>
                  </a:cubicBezTo>
                  <a:cubicBezTo>
                    <a:pt x="740" y="955"/>
                    <a:pt x="955" y="739"/>
                    <a:pt x="955" y="477"/>
                  </a:cubicBezTo>
                  <a:cubicBezTo>
                    <a:pt x="955" y="215"/>
                    <a:pt x="740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 rot="-6342033" flipH="1">
              <a:off x="-16446" y="-396584"/>
              <a:ext cx="96368" cy="95966"/>
            </a:xfrm>
            <a:custGeom>
              <a:avLst/>
              <a:gdLst/>
              <a:ahLst/>
              <a:cxnLst/>
              <a:rect l="l" t="t" r="r" b="b"/>
              <a:pathLst>
                <a:path w="2153" h="2144" extrusionOk="0">
                  <a:moveTo>
                    <a:pt x="1077" y="1"/>
                  </a:moveTo>
                  <a:cubicBezTo>
                    <a:pt x="487" y="1"/>
                    <a:pt x="1" y="478"/>
                    <a:pt x="1" y="1068"/>
                  </a:cubicBezTo>
                  <a:cubicBezTo>
                    <a:pt x="1" y="1666"/>
                    <a:pt x="487" y="2144"/>
                    <a:pt x="1077" y="2144"/>
                  </a:cubicBezTo>
                  <a:cubicBezTo>
                    <a:pt x="1666" y="2144"/>
                    <a:pt x="2153" y="1666"/>
                    <a:pt x="2153" y="1068"/>
                  </a:cubicBezTo>
                  <a:cubicBezTo>
                    <a:pt x="2153" y="478"/>
                    <a:pt x="1666" y="1"/>
                    <a:pt x="1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 rot="-6342028" flipH="1">
              <a:off x="2681601" y="1398234"/>
              <a:ext cx="143464" cy="14346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 rot="637080">
              <a:off x="-1121072" y="-824892"/>
              <a:ext cx="1040832" cy="195515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-702609" y="1509174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-505909" y="1387829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551491" y="377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-281484" y="-221075"/>
              <a:ext cx="45542" cy="45542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-469802" y="124330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7313901" flipH="1">
              <a:off x="-162404" y="548060"/>
              <a:ext cx="795678" cy="1484812"/>
            </a:xfrm>
            <a:custGeom>
              <a:avLst/>
              <a:gdLst/>
              <a:ahLst/>
              <a:cxnLst/>
              <a:rect l="l" t="t" r="r" b="b"/>
              <a:pathLst>
                <a:path w="9507" h="20069" extrusionOk="0">
                  <a:moveTo>
                    <a:pt x="9507" y="1"/>
                  </a:moveTo>
                  <a:cubicBezTo>
                    <a:pt x="4168" y="289"/>
                    <a:pt x="1" y="4686"/>
                    <a:pt x="1" y="10044"/>
                  </a:cubicBezTo>
                  <a:cubicBezTo>
                    <a:pt x="1" y="15383"/>
                    <a:pt x="4168" y="19780"/>
                    <a:pt x="9507" y="20068"/>
                  </a:cubicBezTo>
                  <a:lnTo>
                    <a:pt x="9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7686130" flipH="1">
              <a:off x="2769980" y="-66253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-1863857">
              <a:off x="-409748" y="-1573538"/>
              <a:ext cx="1882240" cy="1072559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-231987" y="-1180700"/>
              <a:ext cx="2984100" cy="298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 rot="993836">
              <a:off x="10283" y="-1486746"/>
              <a:ext cx="83177" cy="83180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 rot="993836">
              <a:off x="-516276" y="-967394"/>
              <a:ext cx="187519" cy="187525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rot="-6342001" flipH="1">
              <a:off x="3047030" y="710605"/>
              <a:ext cx="323362" cy="323362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rot="-8569080" flipH="1">
              <a:off x="2597420" y="-1307467"/>
              <a:ext cx="122789" cy="10519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 rot="-7224983" flipH="1">
              <a:off x="2274271" y="-1587026"/>
              <a:ext cx="143465" cy="143465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02266" y="2203899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 rot="-6341982" flipH="1">
              <a:off x="664611" y="2140388"/>
              <a:ext cx="258576" cy="258576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8141" y="1966141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779502" y="260017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32459" y="-54054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122909" y="-89642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122909" y="446303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-130177" y="-1237745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97909" y="-127767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0685" y="-1633283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70584" y="20616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4354183" y="3140167"/>
            <a:ext cx="3483600" cy="697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4938779" y="2048951"/>
            <a:ext cx="2314400" cy="109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4354216" y="3996233"/>
            <a:ext cx="3483600" cy="81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97990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397923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0380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>
            <a:spLocks noGrp="1"/>
          </p:cNvSpPr>
          <p:nvPr>
            <p:ph type="title"/>
          </p:nvPr>
        </p:nvSpPr>
        <p:spPr>
          <a:xfrm>
            <a:off x="3036400" y="719333"/>
            <a:ext cx="8204800" cy="140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subTitle" idx="1"/>
          </p:nvPr>
        </p:nvSpPr>
        <p:spPr>
          <a:xfrm>
            <a:off x="5462333" y="5284067"/>
            <a:ext cx="2822400" cy="847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subTitle" idx="2"/>
          </p:nvPr>
        </p:nvSpPr>
        <p:spPr>
          <a:xfrm>
            <a:off x="5462356" y="4367567"/>
            <a:ext cx="2822400" cy="51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3"/>
          </p:nvPr>
        </p:nvSpPr>
        <p:spPr>
          <a:xfrm>
            <a:off x="8418557" y="5284067"/>
            <a:ext cx="2822400" cy="847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4"/>
          </p:nvPr>
        </p:nvSpPr>
        <p:spPr>
          <a:xfrm>
            <a:off x="8418561" y="4367567"/>
            <a:ext cx="2822400" cy="51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8" name="Google Shape;98;p5"/>
          <p:cNvSpPr/>
          <p:nvPr/>
        </p:nvSpPr>
        <p:spPr>
          <a:xfrm rot="-5400000" flipH="1">
            <a:off x="2718569" y="-1188235"/>
            <a:ext cx="921356" cy="3297827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0" y="0"/>
            <a:ext cx="1206104" cy="3359211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3063467" y="379501"/>
            <a:ext cx="437148" cy="453120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536468" y="1"/>
            <a:ext cx="1751675" cy="1043657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 flipH="1">
            <a:off x="787359" y="4913867"/>
            <a:ext cx="170416" cy="145992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5"/>
          <p:cNvSpPr/>
          <p:nvPr/>
        </p:nvSpPr>
        <p:spPr>
          <a:xfrm flipH="1">
            <a:off x="406778" y="5286644"/>
            <a:ext cx="293841" cy="267744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 flipH="1">
            <a:off x="316367" y="2508971"/>
            <a:ext cx="170416" cy="14608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 flipH="1">
            <a:off x="7" y="3246124"/>
            <a:ext cx="803140" cy="2238817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5"/>
          <p:cNvSpPr/>
          <p:nvPr/>
        </p:nvSpPr>
        <p:spPr>
          <a:xfrm flipH="1">
            <a:off x="1" y="4913866"/>
            <a:ext cx="4932588" cy="1944125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5"/>
          <p:cNvSpPr/>
          <p:nvPr/>
        </p:nvSpPr>
        <p:spPr>
          <a:xfrm flipH="1">
            <a:off x="170333" y="3859710"/>
            <a:ext cx="104385" cy="8859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 flipH="1">
            <a:off x="349366" y="4628576"/>
            <a:ext cx="104385" cy="8859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906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/>
          <p:nvPr/>
        </p:nvSpPr>
        <p:spPr>
          <a:xfrm rot="-5400000" flipH="1">
            <a:off x="9334638" y="4772962"/>
            <a:ext cx="461340" cy="3708548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6"/>
          <p:cNvSpPr/>
          <p:nvPr/>
        </p:nvSpPr>
        <p:spPr>
          <a:xfrm rot="10800000" flipH="1">
            <a:off x="2135735" y="6523104"/>
            <a:ext cx="6458056" cy="347136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"/>
          <p:cNvSpPr/>
          <p:nvPr/>
        </p:nvSpPr>
        <p:spPr>
          <a:xfrm rot="-4578606" flipH="1">
            <a:off x="2505713" y="5083735"/>
            <a:ext cx="422168" cy="3162839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6"/>
          <p:cNvSpPr/>
          <p:nvPr/>
        </p:nvSpPr>
        <p:spPr>
          <a:xfrm flipH="1">
            <a:off x="-15" y="6053037"/>
            <a:ext cx="3262648" cy="81720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" name="Google Shape;115;p6"/>
          <p:cNvSpPr/>
          <p:nvPr/>
        </p:nvSpPr>
        <p:spPr>
          <a:xfrm rot="-5400000" flipH="1">
            <a:off x="647010" y="6770807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" name="Google Shape;116;p6"/>
          <p:cNvSpPr/>
          <p:nvPr/>
        </p:nvSpPr>
        <p:spPr>
          <a:xfrm rot="-5400000" flipH="1">
            <a:off x="281243" y="51822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6"/>
          <p:cNvSpPr/>
          <p:nvPr/>
        </p:nvSpPr>
        <p:spPr>
          <a:xfrm rot="-5400000" flipH="1">
            <a:off x="449733" y="533569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6"/>
          <p:cNvSpPr/>
          <p:nvPr/>
        </p:nvSpPr>
        <p:spPr>
          <a:xfrm rot="-5400000" flipH="1">
            <a:off x="497943" y="574236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6"/>
          <p:cNvSpPr/>
          <p:nvPr/>
        </p:nvSpPr>
        <p:spPr>
          <a:xfrm rot="-5400000" flipH="1">
            <a:off x="10982146" y="5648291"/>
            <a:ext cx="1278685" cy="1140703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6"/>
          <p:cNvSpPr/>
          <p:nvPr/>
        </p:nvSpPr>
        <p:spPr>
          <a:xfrm flipH="1">
            <a:off x="11990679" y="5187680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6"/>
          <p:cNvSpPr/>
          <p:nvPr/>
        </p:nvSpPr>
        <p:spPr>
          <a:xfrm flipH="1">
            <a:off x="11894635" y="6362329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6"/>
          <p:cNvSpPr/>
          <p:nvPr/>
        </p:nvSpPr>
        <p:spPr>
          <a:xfrm flipH="1">
            <a:off x="11653335" y="5447929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18944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3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3" y="2290934"/>
            <a:ext cx="1201067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5" y="3994782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3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9743487" y="6347203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5303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7" y="2356300"/>
            <a:ext cx="9050000" cy="1263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7" y="4330700"/>
            <a:ext cx="9050000" cy="529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1" y="4948948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8" y="3119216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38" y="4221271"/>
            <a:ext cx="1009625" cy="4263835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3" y="4337993"/>
            <a:ext cx="1479543" cy="356053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6" y="1287733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3" y="676145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1" y="278520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498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1" y="287046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4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8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4" y="621663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8"/>
          <p:cNvSpPr/>
          <p:nvPr/>
        </p:nvSpPr>
        <p:spPr>
          <a:xfrm>
            <a:off x="7667733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6" y="6591824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3" y="623426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0" y="502866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0" y="5182132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8" y="5475920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0" y="574236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49" y="5301653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3" y="5600670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2" y="5793324"/>
            <a:ext cx="86196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7" y="63091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6" y="6112057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2" y="6226104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4" y="574236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17" y="539904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79425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 flipH="1">
            <a:off x="6780300" y="1497667"/>
            <a:ext cx="4368400" cy="290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ubTitle" idx="1"/>
          </p:nvPr>
        </p:nvSpPr>
        <p:spPr>
          <a:xfrm flipH="1">
            <a:off x="6780300" y="4725367"/>
            <a:ext cx="4050800" cy="1240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9" name="Google Shape;169;p9"/>
          <p:cNvSpPr/>
          <p:nvPr/>
        </p:nvSpPr>
        <p:spPr>
          <a:xfrm rot="-736219">
            <a:off x="11430347" y="345667"/>
            <a:ext cx="608479" cy="168436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9"/>
          <p:cNvSpPr/>
          <p:nvPr/>
        </p:nvSpPr>
        <p:spPr>
          <a:xfrm rot="10800000" flipH="1">
            <a:off x="11443843" y="2276020"/>
            <a:ext cx="748117" cy="4449928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9"/>
          <p:cNvSpPr/>
          <p:nvPr/>
        </p:nvSpPr>
        <p:spPr>
          <a:xfrm flipH="1">
            <a:off x="11525981" y="3876412"/>
            <a:ext cx="665971" cy="2981488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11224835" y="1923463"/>
            <a:ext cx="967071" cy="2521280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11312596" y="86083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9"/>
          <p:cNvSpPr/>
          <p:nvPr/>
        </p:nvSpPr>
        <p:spPr>
          <a:xfrm rot="-5400000">
            <a:off x="10126678" y="1098045"/>
            <a:ext cx="3163417" cy="967199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11827067" y="2245687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11543245" y="238241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9"/>
          <p:cNvSpPr/>
          <p:nvPr/>
        </p:nvSpPr>
        <p:spPr>
          <a:xfrm rot="-4359910">
            <a:off x="11205828" y="5976013"/>
            <a:ext cx="86288" cy="88100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11404100" y="2764987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9"/>
          <p:cNvSpPr/>
          <p:nvPr/>
        </p:nvSpPr>
        <p:spPr>
          <a:xfrm rot="-2560719">
            <a:off x="11400672" y="6444125"/>
            <a:ext cx="141160" cy="14496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11708727" y="296379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11428116" y="114487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11913345" y="6118363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54213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13105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8" y="4408596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7" y="4501515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6771934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0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1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0" y="2865933"/>
            <a:ext cx="8377200" cy="112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2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1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9"/>
            <a:ext cx="533072" cy="4263835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7" y="-1389679"/>
            <a:ext cx="781176" cy="356053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8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4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59"/>
            <a:ext cx="68956" cy="7040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2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4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3"/>
            <a:ext cx="86196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5" y="6170501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4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4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4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0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09732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2142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951100" y="2900000"/>
            <a:ext cx="2606800" cy="63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951100" y="4123300"/>
            <a:ext cx="26068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951100" y="3634000"/>
            <a:ext cx="2606800" cy="50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3512095" y="2900000"/>
            <a:ext cx="2606800" cy="63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3511961" y="4123300"/>
            <a:ext cx="26068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3511961" y="3634000"/>
            <a:ext cx="2606800" cy="50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6073089" y="2900000"/>
            <a:ext cx="2606800" cy="63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6072957" y="4123300"/>
            <a:ext cx="26068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6072957" y="3634000"/>
            <a:ext cx="2606800" cy="50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8634083" y="2900000"/>
            <a:ext cx="2606800" cy="63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8634085" y="4123300"/>
            <a:ext cx="26068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8634085" y="3634000"/>
            <a:ext cx="2606800" cy="50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2239217" y="4933812"/>
            <a:ext cx="580860" cy="327617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2" name="Google Shape;242;p13"/>
          <p:cNvSpPr/>
          <p:nvPr/>
        </p:nvSpPr>
        <p:spPr>
          <a:xfrm rot="-5400000" flipH="1">
            <a:off x="10595646" y="4860658"/>
            <a:ext cx="2445233" cy="747460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3" name="Google Shape;243;p13"/>
          <p:cNvSpPr/>
          <p:nvPr/>
        </p:nvSpPr>
        <p:spPr>
          <a:xfrm rot="5400000">
            <a:off x="-54485" y="5112272"/>
            <a:ext cx="1800352" cy="1691208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4" name="Google Shape;244;p13"/>
          <p:cNvSpPr/>
          <p:nvPr/>
        </p:nvSpPr>
        <p:spPr>
          <a:xfrm rot="5400000">
            <a:off x="1149485" y="6291137"/>
            <a:ext cx="243815" cy="224491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10125559" y="-17314"/>
            <a:ext cx="2066467" cy="1941389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11530264" y="1313227"/>
            <a:ext cx="279853" cy="257700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-13903" y="-17263"/>
            <a:ext cx="2196872" cy="2106436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588468" y="247726"/>
            <a:ext cx="552643" cy="234620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8634067" y="5455673"/>
            <a:ext cx="3557989" cy="140234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1508736" y="6107600"/>
            <a:ext cx="1246509" cy="750395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12008782" y="6457003"/>
            <a:ext cx="77271" cy="7727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1796873" y="6309580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2219662" y="665591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11548975" y="6745950"/>
            <a:ext cx="173292" cy="112025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19937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4" y="858634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48" y="302717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2" y="1051910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3" y="101036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7" y="508554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1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1" y="-922185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3" y="451824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3" y="540868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5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7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14"/>
          <p:cNvSpPr/>
          <p:nvPr/>
        </p:nvSpPr>
        <p:spPr>
          <a:xfrm>
            <a:off x="10804183" y="376601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11399256" y="3165565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11661522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11600746" y="1203638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11960755" y="858567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11709665" y="1319107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7" y="1924081"/>
            <a:ext cx="457763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27435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"/>
          <p:cNvSpPr txBox="1">
            <a:spLocks noGrp="1"/>
          </p:cNvSpPr>
          <p:nvPr>
            <p:ph type="title" hasCustomPrompt="1"/>
          </p:nvPr>
        </p:nvSpPr>
        <p:spPr>
          <a:xfrm>
            <a:off x="2270200" y="820633"/>
            <a:ext cx="7651600" cy="69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78" name="Google Shape;278;p15"/>
          <p:cNvSpPr txBox="1">
            <a:spLocks noGrp="1"/>
          </p:cNvSpPr>
          <p:nvPr>
            <p:ph type="subTitle" idx="1"/>
          </p:nvPr>
        </p:nvSpPr>
        <p:spPr>
          <a:xfrm>
            <a:off x="3288800" y="1516800"/>
            <a:ext cx="5614400" cy="61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79" name="Google Shape;279;p15"/>
          <p:cNvSpPr txBox="1">
            <a:spLocks noGrp="1"/>
          </p:cNvSpPr>
          <p:nvPr>
            <p:ph type="title" idx="2" hasCustomPrompt="1"/>
          </p:nvPr>
        </p:nvSpPr>
        <p:spPr>
          <a:xfrm>
            <a:off x="2270200" y="2916700"/>
            <a:ext cx="7651600" cy="69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0" name="Google Shape;280;p15"/>
          <p:cNvSpPr txBox="1">
            <a:spLocks noGrp="1"/>
          </p:cNvSpPr>
          <p:nvPr>
            <p:ph type="subTitle" idx="3"/>
          </p:nvPr>
        </p:nvSpPr>
        <p:spPr>
          <a:xfrm>
            <a:off x="3288800" y="3612700"/>
            <a:ext cx="5614400" cy="61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81" name="Google Shape;281;p15"/>
          <p:cNvSpPr txBox="1">
            <a:spLocks noGrp="1"/>
          </p:cNvSpPr>
          <p:nvPr>
            <p:ph type="title" idx="4" hasCustomPrompt="1"/>
          </p:nvPr>
        </p:nvSpPr>
        <p:spPr>
          <a:xfrm>
            <a:off x="2270200" y="4932367"/>
            <a:ext cx="7651600" cy="69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2" name="Google Shape;282;p15"/>
          <p:cNvSpPr txBox="1">
            <a:spLocks noGrp="1"/>
          </p:cNvSpPr>
          <p:nvPr>
            <p:ph type="subTitle" idx="5"/>
          </p:nvPr>
        </p:nvSpPr>
        <p:spPr>
          <a:xfrm>
            <a:off x="2826400" y="5628367"/>
            <a:ext cx="6539200" cy="61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83" name="Google Shape;283;p15"/>
          <p:cNvSpPr/>
          <p:nvPr/>
        </p:nvSpPr>
        <p:spPr>
          <a:xfrm rot="5400208">
            <a:off x="10362550" y="3170166"/>
            <a:ext cx="2220381" cy="143838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 rot="-5400000">
            <a:off x="-892947" y="1930196"/>
            <a:ext cx="3248553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78980" y="6136567"/>
            <a:ext cx="144781" cy="12403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439319" y="5514132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0" y="5746018"/>
            <a:ext cx="186125" cy="248061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0" y="2971436"/>
            <a:ext cx="1040395" cy="2516369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 rot="-5400000">
            <a:off x="527077" y="25072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 rot="-5400000">
            <a:off x="284416" y="2347284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185311" y="4492652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10804183" y="984494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1355922" y="3257908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11618189" y="3096115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1600746" y="1811532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 rot="5400000">
            <a:off x="11438032" y="617095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 rot="5400000">
            <a:off x="10901321" y="366005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 rot="-5400000">
            <a:off x="10667950" y="4300755"/>
            <a:ext cx="2224999" cy="849029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11382336" y="913265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698413" y="1932867"/>
            <a:ext cx="144781" cy="12403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376586" y="913265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 rot="-5400000">
            <a:off x="122843" y="9132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1532322" y="5782375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944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9" y="182035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7" y="182037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9" y="956743"/>
            <a:ext cx="2005543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4759" indent="0">
              <a:buNone/>
              <a:defRPr sz="800"/>
            </a:lvl2pPr>
            <a:lvl3pPr marL="609519" indent="0">
              <a:buNone/>
              <a:defRPr sz="700"/>
            </a:lvl3pPr>
            <a:lvl4pPr marL="914288" indent="0">
              <a:buNone/>
              <a:defRPr sz="700"/>
            </a:lvl4pPr>
            <a:lvl5pPr marL="1219050" indent="0">
              <a:buNone/>
              <a:defRPr sz="700"/>
            </a:lvl5pPr>
            <a:lvl6pPr marL="1523811" indent="0">
              <a:buNone/>
              <a:defRPr sz="700"/>
            </a:lvl6pPr>
            <a:lvl7pPr marL="1828573" indent="0">
              <a:buNone/>
              <a:defRPr sz="700"/>
            </a:lvl7pPr>
            <a:lvl8pPr marL="2133333" indent="0">
              <a:buNone/>
              <a:defRPr sz="700"/>
            </a:lvl8pPr>
            <a:lvl9pPr marL="243810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6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16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4328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"/>
          <p:cNvSpPr txBox="1">
            <a:spLocks noGrp="1"/>
          </p:cNvSpPr>
          <p:nvPr>
            <p:ph type="subTitle" idx="1"/>
          </p:nvPr>
        </p:nvSpPr>
        <p:spPr>
          <a:xfrm>
            <a:off x="950967" y="3834867"/>
            <a:ext cx="3546800" cy="147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title"/>
          </p:nvPr>
        </p:nvSpPr>
        <p:spPr>
          <a:xfrm>
            <a:off x="950967" y="1323467"/>
            <a:ext cx="3970800" cy="1406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7"/>
          <p:cNvSpPr/>
          <p:nvPr/>
        </p:nvSpPr>
        <p:spPr>
          <a:xfrm rot="5400000">
            <a:off x="9596930" y="1416126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17"/>
          <p:cNvSpPr/>
          <p:nvPr/>
        </p:nvSpPr>
        <p:spPr>
          <a:xfrm rot="5400000">
            <a:off x="11521367" y="-773400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17"/>
          <p:cNvSpPr/>
          <p:nvPr/>
        </p:nvSpPr>
        <p:spPr>
          <a:xfrm rot="10800000" flipH="1">
            <a:off x="11447534" y="2546392"/>
            <a:ext cx="744473" cy="4311609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17"/>
          <p:cNvSpPr/>
          <p:nvPr/>
        </p:nvSpPr>
        <p:spPr>
          <a:xfrm>
            <a:off x="11526154" y="1558105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6" name="Google Shape;316;p17"/>
          <p:cNvSpPr/>
          <p:nvPr/>
        </p:nvSpPr>
        <p:spPr>
          <a:xfrm rot="-5400000">
            <a:off x="11330534" y="198667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7" name="Google Shape;317;p17"/>
          <p:cNvSpPr/>
          <p:nvPr/>
        </p:nvSpPr>
        <p:spPr>
          <a:xfrm rot="-5400000">
            <a:off x="12034617" y="81984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17"/>
          <p:cNvSpPr/>
          <p:nvPr/>
        </p:nvSpPr>
        <p:spPr>
          <a:xfrm rot="-5400000">
            <a:off x="11270524" y="83903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9" name="Google Shape;319;p17"/>
          <p:cNvSpPr/>
          <p:nvPr/>
        </p:nvSpPr>
        <p:spPr>
          <a:xfrm rot="-5400000">
            <a:off x="11497770" y="5220035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0" name="Google Shape;320;p17"/>
          <p:cNvSpPr/>
          <p:nvPr/>
        </p:nvSpPr>
        <p:spPr>
          <a:xfrm rot="-5400000">
            <a:off x="11950600" y="5678465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1" name="Google Shape;321;p17"/>
          <p:cNvSpPr/>
          <p:nvPr/>
        </p:nvSpPr>
        <p:spPr>
          <a:xfrm rot="-5400000">
            <a:off x="11233335" y="5813900"/>
            <a:ext cx="47000" cy="47000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17"/>
          <p:cNvSpPr/>
          <p:nvPr/>
        </p:nvSpPr>
        <p:spPr>
          <a:xfrm rot="-5400000">
            <a:off x="11121899" y="6495399"/>
            <a:ext cx="238267" cy="23826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08261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 flipH="1">
            <a:off x="7698133" y="3834867"/>
            <a:ext cx="3512800" cy="147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title"/>
          </p:nvPr>
        </p:nvSpPr>
        <p:spPr>
          <a:xfrm flipH="1">
            <a:off x="8472700" y="1323467"/>
            <a:ext cx="2738400" cy="1406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8"/>
          <p:cNvSpPr/>
          <p:nvPr/>
        </p:nvSpPr>
        <p:spPr>
          <a:xfrm rot="-5400000" flipH="1">
            <a:off x="-1415603" y="1416126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18"/>
          <p:cNvSpPr/>
          <p:nvPr/>
        </p:nvSpPr>
        <p:spPr>
          <a:xfrm rot="-5400000" flipH="1">
            <a:off x="-667245" y="-773400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8" name="Google Shape;328;p18"/>
          <p:cNvSpPr/>
          <p:nvPr/>
        </p:nvSpPr>
        <p:spPr>
          <a:xfrm rot="10800000">
            <a:off x="516" y="2546392"/>
            <a:ext cx="744473" cy="4311609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9" name="Google Shape;329;p18"/>
          <p:cNvSpPr/>
          <p:nvPr/>
        </p:nvSpPr>
        <p:spPr>
          <a:xfrm flipH="1">
            <a:off x="-7345" y="1558105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18"/>
          <p:cNvSpPr/>
          <p:nvPr/>
        </p:nvSpPr>
        <p:spPr>
          <a:xfrm rot="5400000" flipH="1">
            <a:off x="776742" y="198667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18"/>
          <p:cNvSpPr/>
          <p:nvPr/>
        </p:nvSpPr>
        <p:spPr>
          <a:xfrm rot="5400000" flipH="1">
            <a:off x="-33275" y="81984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18"/>
          <p:cNvSpPr/>
          <p:nvPr/>
        </p:nvSpPr>
        <p:spPr>
          <a:xfrm rot="5400000" flipH="1">
            <a:off x="776765" y="83903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18"/>
          <p:cNvSpPr/>
          <p:nvPr/>
        </p:nvSpPr>
        <p:spPr>
          <a:xfrm rot="5400000" flipH="1">
            <a:off x="547354" y="5220035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18"/>
          <p:cNvSpPr/>
          <p:nvPr/>
        </p:nvSpPr>
        <p:spPr>
          <a:xfrm rot="5400000" flipH="1">
            <a:off x="113753" y="5678465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18"/>
          <p:cNvSpPr/>
          <p:nvPr/>
        </p:nvSpPr>
        <p:spPr>
          <a:xfrm rot="5400000" flipH="1">
            <a:off x="492400" y="3807267"/>
            <a:ext cx="117333" cy="11733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6" name="Google Shape;336;p18"/>
          <p:cNvSpPr/>
          <p:nvPr/>
        </p:nvSpPr>
        <p:spPr>
          <a:xfrm rot="5400000" flipH="1">
            <a:off x="832356" y="6495399"/>
            <a:ext cx="238267" cy="23826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85304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"/>
          <p:cNvSpPr txBox="1">
            <a:spLocks noGrp="1"/>
          </p:cNvSpPr>
          <p:nvPr>
            <p:ph type="ctrTitle"/>
          </p:nvPr>
        </p:nvSpPr>
        <p:spPr>
          <a:xfrm>
            <a:off x="3579200" y="2437667"/>
            <a:ext cx="5033600" cy="107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339" name="Google Shape;339;p19"/>
          <p:cNvSpPr txBox="1">
            <a:spLocks noGrp="1"/>
          </p:cNvSpPr>
          <p:nvPr>
            <p:ph type="subTitle" idx="1"/>
          </p:nvPr>
        </p:nvSpPr>
        <p:spPr>
          <a:xfrm>
            <a:off x="4472600" y="3740267"/>
            <a:ext cx="3077600" cy="1159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19849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0"/>
          <p:cNvSpPr txBox="1">
            <a:spLocks noGrp="1"/>
          </p:cNvSpPr>
          <p:nvPr>
            <p:ph type="subTitle" idx="1"/>
          </p:nvPr>
        </p:nvSpPr>
        <p:spPr>
          <a:xfrm>
            <a:off x="951000" y="1841700"/>
            <a:ext cx="4979200" cy="53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3" name="Google Shape;343;p20"/>
          <p:cNvSpPr txBox="1">
            <a:spLocks noGrp="1"/>
          </p:cNvSpPr>
          <p:nvPr>
            <p:ph type="subTitle" idx="2"/>
          </p:nvPr>
        </p:nvSpPr>
        <p:spPr>
          <a:xfrm>
            <a:off x="6261767" y="1841700"/>
            <a:ext cx="4979200" cy="53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4" name="Google Shape;344;p20"/>
          <p:cNvSpPr txBox="1">
            <a:spLocks noGrp="1"/>
          </p:cNvSpPr>
          <p:nvPr>
            <p:ph type="subTitle" idx="3"/>
          </p:nvPr>
        </p:nvSpPr>
        <p:spPr>
          <a:xfrm>
            <a:off x="951000" y="2428867"/>
            <a:ext cx="4979200" cy="363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45" name="Google Shape;345;p20"/>
          <p:cNvSpPr txBox="1">
            <a:spLocks noGrp="1"/>
          </p:cNvSpPr>
          <p:nvPr>
            <p:ph type="subTitle" idx="4"/>
          </p:nvPr>
        </p:nvSpPr>
        <p:spPr>
          <a:xfrm>
            <a:off x="6261767" y="2428867"/>
            <a:ext cx="4979200" cy="363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46" name="Google Shape;346;p20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7" name="Google Shape;347;p20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8" name="Google Shape;348;p20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9524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"/>
          <p:cNvSpPr txBox="1">
            <a:spLocks noGrp="1"/>
          </p:cNvSpPr>
          <p:nvPr>
            <p:ph type="title"/>
          </p:nvPr>
        </p:nvSpPr>
        <p:spPr>
          <a:xfrm>
            <a:off x="2754367" y="1292133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1"/>
          <p:cNvSpPr txBox="1">
            <a:spLocks noGrp="1"/>
          </p:cNvSpPr>
          <p:nvPr>
            <p:ph type="subTitle" idx="1"/>
          </p:nvPr>
        </p:nvSpPr>
        <p:spPr>
          <a:xfrm>
            <a:off x="2754400" y="2174967"/>
            <a:ext cx="3320800" cy="81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2" name="Google Shape;352;p21"/>
          <p:cNvSpPr txBox="1">
            <a:spLocks noGrp="1"/>
          </p:cNvSpPr>
          <p:nvPr>
            <p:ph type="subTitle" idx="2"/>
          </p:nvPr>
        </p:nvSpPr>
        <p:spPr>
          <a:xfrm>
            <a:off x="8021833" y="3417027"/>
            <a:ext cx="3320800" cy="81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3" name="Google Shape;353;p21"/>
          <p:cNvSpPr txBox="1">
            <a:spLocks noGrp="1"/>
          </p:cNvSpPr>
          <p:nvPr>
            <p:ph type="subTitle" idx="3"/>
          </p:nvPr>
        </p:nvSpPr>
        <p:spPr>
          <a:xfrm>
            <a:off x="8021833" y="2534184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54" name="Google Shape;354;p21"/>
          <p:cNvSpPr txBox="1">
            <a:spLocks noGrp="1"/>
          </p:cNvSpPr>
          <p:nvPr>
            <p:ph type="subTitle" idx="4"/>
          </p:nvPr>
        </p:nvSpPr>
        <p:spPr>
          <a:xfrm>
            <a:off x="2754400" y="4854667"/>
            <a:ext cx="3320800" cy="81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5" name="Google Shape;355;p21"/>
          <p:cNvSpPr txBox="1">
            <a:spLocks noGrp="1"/>
          </p:cNvSpPr>
          <p:nvPr>
            <p:ph type="subTitle" idx="5"/>
          </p:nvPr>
        </p:nvSpPr>
        <p:spPr>
          <a:xfrm>
            <a:off x="2754400" y="3971833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56" name="Google Shape;356;p21"/>
          <p:cNvSpPr/>
          <p:nvPr/>
        </p:nvSpPr>
        <p:spPr>
          <a:xfrm rot="10800000">
            <a:off x="8203042" y="5679042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7" name="Google Shape;357;p21"/>
          <p:cNvSpPr/>
          <p:nvPr/>
        </p:nvSpPr>
        <p:spPr>
          <a:xfrm rot="-5400000">
            <a:off x="9534560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8" name="Google Shape;358;p21"/>
          <p:cNvSpPr/>
          <p:nvPr/>
        </p:nvSpPr>
        <p:spPr>
          <a:xfrm>
            <a:off x="11469760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21"/>
          <p:cNvSpPr/>
          <p:nvPr/>
        </p:nvSpPr>
        <p:spPr>
          <a:xfrm rot="10800000" flipH="1">
            <a:off x="1077992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21"/>
          <p:cNvSpPr/>
          <p:nvPr/>
        </p:nvSpPr>
        <p:spPr>
          <a:xfrm rot="10800000" flipH="1">
            <a:off x="11240838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1"/>
          <p:cNvSpPr/>
          <p:nvPr/>
        </p:nvSpPr>
        <p:spPr>
          <a:xfrm rot="10800000" flipH="1">
            <a:off x="7881004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21"/>
          <p:cNvSpPr/>
          <p:nvPr/>
        </p:nvSpPr>
        <p:spPr>
          <a:xfrm rot="-5400000">
            <a:off x="11729233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21"/>
          <p:cNvSpPr/>
          <p:nvPr/>
        </p:nvSpPr>
        <p:spPr>
          <a:xfrm rot="-5400000" flipH="1">
            <a:off x="10808928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21"/>
          <p:cNvSpPr/>
          <p:nvPr/>
        </p:nvSpPr>
        <p:spPr>
          <a:xfrm rot="-5400000" flipH="1">
            <a:off x="1180730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1"/>
          <p:cNvSpPr/>
          <p:nvPr/>
        </p:nvSpPr>
        <p:spPr>
          <a:xfrm rot="-5400000" flipH="1">
            <a:off x="11950706" y="3111890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1"/>
          <p:cNvSpPr/>
          <p:nvPr/>
        </p:nvSpPr>
        <p:spPr>
          <a:xfrm flipH="1">
            <a:off x="11547471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1"/>
          <p:cNvSpPr/>
          <p:nvPr/>
        </p:nvSpPr>
        <p:spPr>
          <a:xfrm rot="-5400000" flipH="1">
            <a:off x="9785099" y="4428840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1"/>
          <p:cNvSpPr/>
          <p:nvPr/>
        </p:nvSpPr>
        <p:spPr>
          <a:xfrm rot="-5400000">
            <a:off x="11964396" y="5609701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1"/>
          <p:cNvSpPr/>
          <p:nvPr/>
        </p:nvSpPr>
        <p:spPr>
          <a:xfrm rot="10800000" flipH="1">
            <a:off x="11943675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1"/>
          <p:cNvSpPr/>
          <p:nvPr/>
        </p:nvSpPr>
        <p:spPr>
          <a:xfrm rot="-5400000" flipH="1">
            <a:off x="9495906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6813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2"/>
          <p:cNvSpPr/>
          <p:nvPr/>
        </p:nvSpPr>
        <p:spPr>
          <a:xfrm rot="5400000" flipH="1">
            <a:off x="10449687" y="-544849"/>
            <a:ext cx="609597" cy="1699303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22"/>
          <p:cNvSpPr txBox="1">
            <a:spLocks noGrp="1"/>
          </p:cNvSpPr>
          <p:nvPr>
            <p:ph type="title"/>
          </p:nvPr>
        </p:nvSpPr>
        <p:spPr>
          <a:xfrm>
            <a:off x="2834417" y="3601700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2"/>
          <p:cNvSpPr txBox="1">
            <a:spLocks noGrp="1"/>
          </p:cNvSpPr>
          <p:nvPr>
            <p:ph type="subTitle" idx="1"/>
          </p:nvPr>
        </p:nvSpPr>
        <p:spPr>
          <a:xfrm>
            <a:off x="2834451" y="4484533"/>
            <a:ext cx="3320800" cy="102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5" name="Google Shape;375;p22"/>
          <p:cNvSpPr txBox="1">
            <a:spLocks noGrp="1"/>
          </p:cNvSpPr>
          <p:nvPr>
            <p:ph type="subTitle" idx="2"/>
          </p:nvPr>
        </p:nvSpPr>
        <p:spPr>
          <a:xfrm>
            <a:off x="7809855" y="4484533"/>
            <a:ext cx="3320800" cy="102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6" name="Google Shape;376;p22"/>
          <p:cNvSpPr txBox="1">
            <a:spLocks noGrp="1"/>
          </p:cNvSpPr>
          <p:nvPr>
            <p:ph type="subTitle" idx="3"/>
          </p:nvPr>
        </p:nvSpPr>
        <p:spPr>
          <a:xfrm>
            <a:off x="7809851" y="3601700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77" name="Google Shape;377;p22"/>
          <p:cNvSpPr txBox="1">
            <a:spLocks noGrp="1"/>
          </p:cNvSpPr>
          <p:nvPr>
            <p:ph type="subTitle" idx="4"/>
          </p:nvPr>
        </p:nvSpPr>
        <p:spPr>
          <a:xfrm>
            <a:off x="5764751" y="1931833"/>
            <a:ext cx="3320800" cy="102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8" name="Google Shape;378;p22"/>
          <p:cNvSpPr txBox="1">
            <a:spLocks noGrp="1"/>
          </p:cNvSpPr>
          <p:nvPr>
            <p:ph type="subTitle" idx="5"/>
          </p:nvPr>
        </p:nvSpPr>
        <p:spPr>
          <a:xfrm>
            <a:off x="5764751" y="1049000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79" name="Google Shape;379;p22"/>
          <p:cNvSpPr/>
          <p:nvPr/>
        </p:nvSpPr>
        <p:spPr>
          <a:xfrm>
            <a:off x="2267" y="0"/>
            <a:ext cx="950261" cy="2646643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22"/>
          <p:cNvSpPr/>
          <p:nvPr/>
        </p:nvSpPr>
        <p:spPr>
          <a:xfrm rot="10800000">
            <a:off x="11447607" y="494610"/>
            <a:ext cx="744395" cy="2245189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22"/>
          <p:cNvSpPr/>
          <p:nvPr/>
        </p:nvSpPr>
        <p:spPr>
          <a:xfrm rot="10800000">
            <a:off x="10502952" y="94"/>
            <a:ext cx="1689048" cy="1619517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183129" y="2458865"/>
            <a:ext cx="271036" cy="280939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22"/>
          <p:cNvSpPr/>
          <p:nvPr/>
        </p:nvSpPr>
        <p:spPr>
          <a:xfrm>
            <a:off x="318623" y="0"/>
            <a:ext cx="1220116" cy="726952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22"/>
          <p:cNvSpPr/>
          <p:nvPr/>
        </p:nvSpPr>
        <p:spPr>
          <a:xfrm rot="5400000" flipH="1">
            <a:off x="10218192" y="606887"/>
            <a:ext cx="129349" cy="11081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22"/>
          <p:cNvSpPr/>
          <p:nvPr/>
        </p:nvSpPr>
        <p:spPr>
          <a:xfrm rot="5400000" flipH="1">
            <a:off x="9842198" y="318653"/>
            <a:ext cx="223031" cy="203223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22"/>
          <p:cNvSpPr/>
          <p:nvPr/>
        </p:nvSpPr>
        <p:spPr>
          <a:xfrm rot="5400000" flipH="1">
            <a:off x="11662127" y="411654"/>
            <a:ext cx="129349" cy="110881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22"/>
          <p:cNvSpPr/>
          <p:nvPr/>
        </p:nvSpPr>
        <p:spPr>
          <a:xfrm rot="5400000" flipH="1">
            <a:off x="11598135" y="1055004"/>
            <a:ext cx="79231" cy="67248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22"/>
          <p:cNvSpPr/>
          <p:nvPr/>
        </p:nvSpPr>
        <p:spPr>
          <a:xfrm rot="10800000" flipH="1">
            <a:off x="1015870" y="10"/>
            <a:ext cx="1777481" cy="543397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22"/>
          <p:cNvSpPr/>
          <p:nvPr/>
        </p:nvSpPr>
        <p:spPr>
          <a:xfrm rot="3456018" flipH="1">
            <a:off x="2890743" y="170078"/>
            <a:ext cx="223029" cy="20322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22"/>
          <p:cNvSpPr/>
          <p:nvPr/>
        </p:nvSpPr>
        <p:spPr>
          <a:xfrm rot="3456018" flipH="1">
            <a:off x="547655" y="754401"/>
            <a:ext cx="129349" cy="110880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84718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"/>
          <p:cNvSpPr txBox="1">
            <a:spLocks noGrp="1"/>
          </p:cNvSpPr>
          <p:nvPr>
            <p:ph type="title"/>
          </p:nvPr>
        </p:nvSpPr>
        <p:spPr>
          <a:xfrm>
            <a:off x="2538467" y="1377933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23"/>
          <p:cNvSpPr txBox="1">
            <a:spLocks noGrp="1"/>
          </p:cNvSpPr>
          <p:nvPr>
            <p:ph type="subTitle" idx="1"/>
          </p:nvPr>
        </p:nvSpPr>
        <p:spPr>
          <a:xfrm>
            <a:off x="2538500" y="1955967"/>
            <a:ext cx="3320800" cy="77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4" name="Google Shape;394;p23"/>
          <p:cNvSpPr txBox="1">
            <a:spLocks noGrp="1"/>
          </p:cNvSpPr>
          <p:nvPr>
            <p:ph type="subTitle" idx="2"/>
          </p:nvPr>
        </p:nvSpPr>
        <p:spPr>
          <a:xfrm>
            <a:off x="8021835" y="1955967"/>
            <a:ext cx="3320800" cy="77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5" name="Google Shape;395;p23"/>
          <p:cNvSpPr txBox="1">
            <a:spLocks noGrp="1"/>
          </p:cNvSpPr>
          <p:nvPr>
            <p:ph type="subTitle" idx="3"/>
          </p:nvPr>
        </p:nvSpPr>
        <p:spPr>
          <a:xfrm>
            <a:off x="8021833" y="1377933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96" name="Google Shape;396;p23"/>
          <p:cNvSpPr txBox="1">
            <a:spLocks noGrp="1"/>
          </p:cNvSpPr>
          <p:nvPr>
            <p:ph type="subTitle" idx="4"/>
          </p:nvPr>
        </p:nvSpPr>
        <p:spPr>
          <a:xfrm>
            <a:off x="5724700" y="4624233"/>
            <a:ext cx="3320800" cy="77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7" name="Google Shape;397;p23"/>
          <p:cNvSpPr txBox="1">
            <a:spLocks noGrp="1"/>
          </p:cNvSpPr>
          <p:nvPr>
            <p:ph type="subTitle" idx="5"/>
          </p:nvPr>
        </p:nvSpPr>
        <p:spPr>
          <a:xfrm>
            <a:off x="5724684" y="4046200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98" name="Google Shape;398;p23"/>
          <p:cNvSpPr/>
          <p:nvPr/>
        </p:nvSpPr>
        <p:spPr>
          <a:xfrm rot="-9410561">
            <a:off x="157144" y="5257178"/>
            <a:ext cx="2031965" cy="121550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9" name="Google Shape;399;p23"/>
          <p:cNvSpPr/>
          <p:nvPr/>
        </p:nvSpPr>
        <p:spPr>
          <a:xfrm rot="-8345667">
            <a:off x="10272292" y="4186356"/>
            <a:ext cx="1096824" cy="2423865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0" name="Google Shape;400;p23"/>
          <p:cNvSpPr/>
          <p:nvPr/>
        </p:nvSpPr>
        <p:spPr>
          <a:xfrm rot="5400000" flipH="1">
            <a:off x="10133632" y="4799597"/>
            <a:ext cx="2919475" cy="1197324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23"/>
          <p:cNvSpPr/>
          <p:nvPr/>
        </p:nvSpPr>
        <p:spPr>
          <a:xfrm rot="5400000" flipH="1">
            <a:off x="8550994" y="6616714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23"/>
          <p:cNvSpPr/>
          <p:nvPr/>
        </p:nvSpPr>
        <p:spPr>
          <a:xfrm rot="5400000" flipH="1">
            <a:off x="9254899" y="6209286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23"/>
          <p:cNvSpPr/>
          <p:nvPr/>
        </p:nvSpPr>
        <p:spPr>
          <a:xfrm rot="5400000" flipH="1">
            <a:off x="8899132" y="6612522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23"/>
          <p:cNvSpPr/>
          <p:nvPr/>
        </p:nvSpPr>
        <p:spPr>
          <a:xfrm rot="5400000" flipH="1">
            <a:off x="10291975" y="5251415"/>
            <a:ext cx="851680" cy="2361495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5" name="Google Shape;405;p23"/>
          <p:cNvSpPr/>
          <p:nvPr/>
        </p:nvSpPr>
        <p:spPr>
          <a:xfrm rot="5400000" flipH="1">
            <a:off x="11888411" y="6441474"/>
            <a:ext cx="46704" cy="4665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6" name="Google Shape;406;p23"/>
          <p:cNvSpPr/>
          <p:nvPr/>
        </p:nvSpPr>
        <p:spPr>
          <a:xfrm rot="5400000" flipH="1">
            <a:off x="12028579" y="6310495"/>
            <a:ext cx="105181" cy="10474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7" name="Google Shape;407;p23"/>
          <p:cNvSpPr/>
          <p:nvPr/>
        </p:nvSpPr>
        <p:spPr>
          <a:xfrm rot="5400000" flipH="1">
            <a:off x="10496690" y="6549713"/>
            <a:ext cx="156591" cy="15659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8" name="Google Shape;408;p23"/>
          <p:cNvSpPr/>
          <p:nvPr/>
        </p:nvSpPr>
        <p:spPr>
          <a:xfrm rot="-5400000">
            <a:off x="872149" y="4796283"/>
            <a:ext cx="1203204" cy="294749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" name="Google Shape;409;p23"/>
          <p:cNvSpPr/>
          <p:nvPr/>
        </p:nvSpPr>
        <p:spPr>
          <a:xfrm rot="10800000">
            <a:off x="44" y="3487391"/>
            <a:ext cx="1080521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0" name="Google Shape;410;p23"/>
          <p:cNvSpPr/>
          <p:nvPr/>
        </p:nvSpPr>
        <p:spPr>
          <a:xfrm rot="10800000">
            <a:off x="530494" y="5941713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1" name="Google Shape;411;p23"/>
          <p:cNvSpPr/>
          <p:nvPr/>
        </p:nvSpPr>
        <p:spPr>
          <a:xfrm rot="10800000">
            <a:off x="170547" y="6286847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2" name="Google Shape;412;p23"/>
          <p:cNvSpPr/>
          <p:nvPr/>
        </p:nvSpPr>
        <p:spPr>
          <a:xfrm rot="10800000">
            <a:off x="345466" y="5750135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38347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39" y="5679042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3" y="1328400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1" y="2211233"/>
            <a:ext cx="3320800" cy="131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0" y="4484533"/>
            <a:ext cx="3320800" cy="131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0" y="3601700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1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2" name="Google Shape;422;p24"/>
          <p:cNvSpPr/>
          <p:nvPr/>
        </p:nvSpPr>
        <p:spPr>
          <a:xfrm flipH="1">
            <a:off x="45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8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39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0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-671595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0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1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5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6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48740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25"/>
          <p:cNvSpPr txBox="1">
            <a:spLocks noGrp="1"/>
          </p:cNvSpPr>
          <p:nvPr>
            <p:ph type="subTitle" idx="1"/>
          </p:nvPr>
        </p:nvSpPr>
        <p:spPr>
          <a:xfrm>
            <a:off x="1724167" y="5116600"/>
            <a:ext cx="20364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38" name="Google Shape;438;p25"/>
          <p:cNvSpPr txBox="1">
            <a:spLocks noGrp="1"/>
          </p:cNvSpPr>
          <p:nvPr>
            <p:ph type="subTitle" idx="2"/>
          </p:nvPr>
        </p:nvSpPr>
        <p:spPr>
          <a:xfrm>
            <a:off x="1724167" y="4121983"/>
            <a:ext cx="2036400" cy="92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39" name="Google Shape;439;p25"/>
          <p:cNvSpPr txBox="1">
            <a:spLocks noGrp="1"/>
          </p:cNvSpPr>
          <p:nvPr>
            <p:ph type="subTitle" idx="3"/>
          </p:nvPr>
        </p:nvSpPr>
        <p:spPr>
          <a:xfrm>
            <a:off x="5077867" y="5116600"/>
            <a:ext cx="20364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40" name="Google Shape;440;p25"/>
          <p:cNvSpPr txBox="1">
            <a:spLocks noGrp="1"/>
          </p:cNvSpPr>
          <p:nvPr>
            <p:ph type="subTitle" idx="4"/>
          </p:nvPr>
        </p:nvSpPr>
        <p:spPr>
          <a:xfrm>
            <a:off x="5077867" y="4121983"/>
            <a:ext cx="2036400" cy="92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41" name="Google Shape;441;p25"/>
          <p:cNvSpPr txBox="1">
            <a:spLocks noGrp="1"/>
          </p:cNvSpPr>
          <p:nvPr>
            <p:ph type="subTitle" idx="5"/>
          </p:nvPr>
        </p:nvSpPr>
        <p:spPr>
          <a:xfrm>
            <a:off x="8431433" y="5116600"/>
            <a:ext cx="20364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42" name="Google Shape;442;p25"/>
          <p:cNvSpPr txBox="1">
            <a:spLocks noGrp="1"/>
          </p:cNvSpPr>
          <p:nvPr>
            <p:ph type="subTitle" idx="6"/>
          </p:nvPr>
        </p:nvSpPr>
        <p:spPr>
          <a:xfrm>
            <a:off x="8431433" y="4121983"/>
            <a:ext cx="2036400" cy="92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43" name="Google Shape;443;p25"/>
          <p:cNvSpPr/>
          <p:nvPr/>
        </p:nvSpPr>
        <p:spPr>
          <a:xfrm>
            <a:off x="11165434" y="783168"/>
            <a:ext cx="1026585" cy="297501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4" name="Google Shape;444;p25"/>
          <p:cNvSpPr/>
          <p:nvPr/>
        </p:nvSpPr>
        <p:spPr>
          <a:xfrm flipH="1">
            <a:off x="-26" y="719349"/>
            <a:ext cx="505847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5" name="Google Shape;445;p25"/>
          <p:cNvSpPr/>
          <p:nvPr/>
        </p:nvSpPr>
        <p:spPr>
          <a:xfrm rot="-5400000" flipH="1">
            <a:off x="-1698332" y="4028634"/>
            <a:ext cx="4527651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Google Shape;446;p25"/>
          <p:cNvSpPr/>
          <p:nvPr/>
        </p:nvSpPr>
        <p:spPr>
          <a:xfrm rot="5400000">
            <a:off x="9362601" y="4028634"/>
            <a:ext cx="4527651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7" name="Google Shape;447;p25"/>
          <p:cNvSpPr/>
          <p:nvPr/>
        </p:nvSpPr>
        <p:spPr>
          <a:xfrm flipH="1">
            <a:off x="344581" y="5183941"/>
            <a:ext cx="216379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8" name="Google Shape;448;p25"/>
          <p:cNvSpPr/>
          <p:nvPr/>
        </p:nvSpPr>
        <p:spPr>
          <a:xfrm flipH="1">
            <a:off x="384334" y="5546667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9" name="Google Shape;449;p25"/>
          <p:cNvSpPr/>
          <p:nvPr/>
        </p:nvSpPr>
        <p:spPr>
          <a:xfrm flipH="1">
            <a:off x="138083" y="4058026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0" name="Google Shape;450;p25"/>
          <p:cNvSpPr/>
          <p:nvPr/>
        </p:nvSpPr>
        <p:spPr>
          <a:xfrm flipH="1">
            <a:off x="177929" y="4780726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1" name="Google Shape;451;p25"/>
          <p:cNvSpPr/>
          <p:nvPr/>
        </p:nvSpPr>
        <p:spPr>
          <a:xfrm flipH="1">
            <a:off x="11719922" y="3596215"/>
            <a:ext cx="182533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2" name="Google Shape;452;p25"/>
          <p:cNvSpPr/>
          <p:nvPr/>
        </p:nvSpPr>
        <p:spPr>
          <a:xfrm flipH="1">
            <a:off x="11877267" y="6269367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3" name="Google Shape;453;p25"/>
          <p:cNvSpPr/>
          <p:nvPr/>
        </p:nvSpPr>
        <p:spPr>
          <a:xfrm flipH="1">
            <a:off x="11834217" y="4780726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4" name="Google Shape;454;p25"/>
          <p:cNvSpPr/>
          <p:nvPr/>
        </p:nvSpPr>
        <p:spPr>
          <a:xfrm flipH="1">
            <a:off x="11302562" y="5787259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73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9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759" indent="0">
              <a:buNone/>
              <a:defRPr sz="1900"/>
            </a:lvl2pPr>
            <a:lvl3pPr marL="609519" indent="0">
              <a:buNone/>
              <a:defRPr sz="1600"/>
            </a:lvl3pPr>
            <a:lvl4pPr marL="914288" indent="0">
              <a:buNone/>
              <a:defRPr sz="1300"/>
            </a:lvl4pPr>
            <a:lvl5pPr marL="1219050" indent="0">
              <a:buNone/>
              <a:defRPr sz="1300"/>
            </a:lvl5pPr>
            <a:lvl6pPr marL="1523811" indent="0">
              <a:buNone/>
              <a:defRPr sz="1300"/>
            </a:lvl6pPr>
            <a:lvl7pPr marL="1828573" indent="0">
              <a:buNone/>
              <a:defRPr sz="1300"/>
            </a:lvl7pPr>
            <a:lvl8pPr marL="2133333" indent="0">
              <a:buNone/>
              <a:defRPr sz="1300"/>
            </a:lvl8pPr>
            <a:lvl9pPr marL="2438102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4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759" indent="0">
              <a:buNone/>
              <a:defRPr sz="800"/>
            </a:lvl2pPr>
            <a:lvl3pPr marL="609519" indent="0">
              <a:buNone/>
              <a:defRPr sz="700"/>
            </a:lvl3pPr>
            <a:lvl4pPr marL="914288" indent="0">
              <a:buNone/>
              <a:defRPr sz="700"/>
            </a:lvl4pPr>
            <a:lvl5pPr marL="1219050" indent="0">
              <a:buNone/>
              <a:defRPr sz="700"/>
            </a:lvl5pPr>
            <a:lvl6pPr marL="1523811" indent="0">
              <a:buNone/>
              <a:defRPr sz="700"/>
            </a:lvl6pPr>
            <a:lvl7pPr marL="1828573" indent="0">
              <a:buNone/>
              <a:defRPr sz="700"/>
            </a:lvl7pPr>
            <a:lvl8pPr marL="2133333" indent="0">
              <a:buNone/>
              <a:defRPr sz="700"/>
            </a:lvl8pPr>
            <a:lvl9pPr marL="243810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6"/>
          <p:cNvSpPr/>
          <p:nvPr/>
        </p:nvSpPr>
        <p:spPr>
          <a:xfrm rot="-5400000">
            <a:off x="6084467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26"/>
          <p:cNvSpPr/>
          <p:nvPr/>
        </p:nvSpPr>
        <p:spPr>
          <a:xfrm rot="10800000">
            <a:off x="97" y="8"/>
            <a:ext cx="4586737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26"/>
          <p:cNvSpPr txBox="1">
            <a:spLocks noGrp="1"/>
          </p:cNvSpPr>
          <p:nvPr>
            <p:ph type="subTitle" idx="1"/>
          </p:nvPr>
        </p:nvSpPr>
        <p:spPr>
          <a:xfrm>
            <a:off x="3606449" y="5197267"/>
            <a:ext cx="2323600" cy="71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0" name="Google Shape;460;p26"/>
          <p:cNvSpPr txBox="1">
            <a:spLocks noGrp="1"/>
          </p:cNvSpPr>
          <p:nvPr>
            <p:ph type="subTitle" idx="2"/>
          </p:nvPr>
        </p:nvSpPr>
        <p:spPr>
          <a:xfrm>
            <a:off x="3606456" y="4630500"/>
            <a:ext cx="23236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1" name="Google Shape;461;p26"/>
          <p:cNvSpPr txBox="1">
            <a:spLocks noGrp="1"/>
          </p:cNvSpPr>
          <p:nvPr>
            <p:ph type="subTitle" idx="3"/>
          </p:nvPr>
        </p:nvSpPr>
        <p:spPr>
          <a:xfrm>
            <a:off x="6261940" y="5197267"/>
            <a:ext cx="2323600" cy="71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2" name="Google Shape;462;p26"/>
          <p:cNvSpPr txBox="1">
            <a:spLocks noGrp="1"/>
          </p:cNvSpPr>
          <p:nvPr>
            <p:ph type="subTitle" idx="4"/>
          </p:nvPr>
        </p:nvSpPr>
        <p:spPr>
          <a:xfrm>
            <a:off x="6261944" y="4630500"/>
            <a:ext cx="23236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3" name="Google Shape;463;p26"/>
          <p:cNvSpPr txBox="1">
            <a:spLocks noGrp="1"/>
          </p:cNvSpPr>
          <p:nvPr>
            <p:ph type="subTitle" idx="5"/>
          </p:nvPr>
        </p:nvSpPr>
        <p:spPr>
          <a:xfrm>
            <a:off x="8917432" y="5197267"/>
            <a:ext cx="2323600" cy="71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4" name="Google Shape;464;p26"/>
          <p:cNvSpPr txBox="1">
            <a:spLocks noGrp="1"/>
          </p:cNvSpPr>
          <p:nvPr>
            <p:ph type="subTitle" idx="6"/>
          </p:nvPr>
        </p:nvSpPr>
        <p:spPr>
          <a:xfrm>
            <a:off x="8917433" y="4630500"/>
            <a:ext cx="23236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5" name="Google Shape;465;p26"/>
          <p:cNvSpPr txBox="1">
            <a:spLocks noGrp="1"/>
          </p:cNvSpPr>
          <p:nvPr>
            <p:ph type="subTitle" idx="7"/>
          </p:nvPr>
        </p:nvSpPr>
        <p:spPr>
          <a:xfrm>
            <a:off x="950967" y="5197267"/>
            <a:ext cx="2323600" cy="71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6" name="Google Shape;466;p26"/>
          <p:cNvSpPr txBox="1">
            <a:spLocks noGrp="1"/>
          </p:cNvSpPr>
          <p:nvPr>
            <p:ph type="subTitle" idx="8"/>
          </p:nvPr>
        </p:nvSpPr>
        <p:spPr>
          <a:xfrm>
            <a:off x="950992" y="4630500"/>
            <a:ext cx="23236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7" name="Google Shape;467;p26"/>
          <p:cNvSpPr/>
          <p:nvPr/>
        </p:nvSpPr>
        <p:spPr>
          <a:xfrm flipH="1">
            <a:off x="8180815" y="9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8" name="Google Shape;468;p26"/>
          <p:cNvSpPr/>
          <p:nvPr/>
        </p:nvSpPr>
        <p:spPr>
          <a:xfrm flipH="1">
            <a:off x="1152524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9" name="Google Shape;469;p26"/>
          <p:cNvSpPr/>
          <p:nvPr/>
        </p:nvSpPr>
        <p:spPr>
          <a:xfrm rot="5400000" flipH="1">
            <a:off x="1406854" y="-1406806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0" name="Google Shape;470;p26"/>
          <p:cNvSpPr/>
          <p:nvPr/>
        </p:nvSpPr>
        <p:spPr>
          <a:xfrm rot="5400000" flipH="1">
            <a:off x="8400742" y="-1563276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1" name="Google Shape;471;p26"/>
          <p:cNvSpPr/>
          <p:nvPr/>
        </p:nvSpPr>
        <p:spPr>
          <a:xfrm rot="10800000" flipH="1">
            <a:off x="10757698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Google Shape;472;p26"/>
          <p:cNvSpPr/>
          <p:nvPr/>
        </p:nvSpPr>
        <p:spPr>
          <a:xfrm rot="10800000" flipH="1">
            <a:off x="11218611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3" name="Google Shape;473;p26"/>
          <p:cNvSpPr/>
          <p:nvPr/>
        </p:nvSpPr>
        <p:spPr>
          <a:xfrm rot="10800000" flipH="1">
            <a:off x="11211577" y="7743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4" name="Google Shape;474;p26"/>
          <p:cNvSpPr/>
          <p:nvPr/>
        </p:nvSpPr>
        <p:spPr>
          <a:xfrm rot="10800000" flipH="1">
            <a:off x="684411" y="875377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5" name="Google Shape;475;p26"/>
          <p:cNvSpPr/>
          <p:nvPr/>
        </p:nvSpPr>
        <p:spPr>
          <a:xfrm rot="10800000" flipH="1">
            <a:off x="1120177" y="121709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Google Shape;476;p26"/>
          <p:cNvSpPr/>
          <p:nvPr/>
        </p:nvSpPr>
        <p:spPr>
          <a:xfrm rot="10800000" flipH="1">
            <a:off x="2564634" y="9"/>
            <a:ext cx="2174605" cy="475433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7" name="Google Shape;477;p26"/>
          <p:cNvSpPr/>
          <p:nvPr/>
        </p:nvSpPr>
        <p:spPr>
          <a:xfrm rot="10800000" flipH="1">
            <a:off x="3401875" y="193309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8" name="Google Shape;478;p26"/>
          <p:cNvSpPr/>
          <p:nvPr/>
        </p:nvSpPr>
        <p:spPr>
          <a:xfrm rot="10800000" flipH="1">
            <a:off x="3730685" y="15334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09981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7"/>
          <p:cNvSpPr txBox="1">
            <a:spLocks noGrp="1"/>
          </p:cNvSpPr>
          <p:nvPr>
            <p:ph type="subTitle" idx="1"/>
          </p:nvPr>
        </p:nvSpPr>
        <p:spPr>
          <a:xfrm>
            <a:off x="9331597" y="3038000"/>
            <a:ext cx="1894800" cy="6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2" name="Google Shape;482;p27"/>
          <p:cNvSpPr txBox="1">
            <a:spLocks noGrp="1"/>
          </p:cNvSpPr>
          <p:nvPr>
            <p:ph type="subTitle" idx="2"/>
          </p:nvPr>
        </p:nvSpPr>
        <p:spPr>
          <a:xfrm>
            <a:off x="9331597" y="2471233"/>
            <a:ext cx="22724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3" name="Google Shape;483;p27"/>
          <p:cNvSpPr txBox="1">
            <a:spLocks noGrp="1"/>
          </p:cNvSpPr>
          <p:nvPr>
            <p:ph type="subTitle" idx="3"/>
          </p:nvPr>
        </p:nvSpPr>
        <p:spPr>
          <a:xfrm>
            <a:off x="3862217" y="5227233"/>
            <a:ext cx="1894800" cy="6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4" name="Google Shape;484;p27"/>
          <p:cNvSpPr txBox="1">
            <a:spLocks noGrp="1"/>
          </p:cNvSpPr>
          <p:nvPr>
            <p:ph type="subTitle" idx="4"/>
          </p:nvPr>
        </p:nvSpPr>
        <p:spPr>
          <a:xfrm>
            <a:off x="3862236" y="4660467"/>
            <a:ext cx="22724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5" name="Google Shape;485;p27"/>
          <p:cNvSpPr txBox="1">
            <a:spLocks noGrp="1"/>
          </p:cNvSpPr>
          <p:nvPr>
            <p:ph type="subTitle" idx="5"/>
          </p:nvPr>
        </p:nvSpPr>
        <p:spPr>
          <a:xfrm>
            <a:off x="7613152" y="5227233"/>
            <a:ext cx="1894800" cy="6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6" name="Google Shape;486;p27"/>
          <p:cNvSpPr txBox="1">
            <a:spLocks noGrp="1"/>
          </p:cNvSpPr>
          <p:nvPr>
            <p:ph type="subTitle" idx="6"/>
          </p:nvPr>
        </p:nvSpPr>
        <p:spPr>
          <a:xfrm>
            <a:off x="7613167" y="4660467"/>
            <a:ext cx="22724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7" name="Google Shape;487;p27"/>
          <p:cNvSpPr txBox="1">
            <a:spLocks noGrp="1"/>
          </p:cNvSpPr>
          <p:nvPr>
            <p:ph type="subTitle" idx="7"/>
          </p:nvPr>
        </p:nvSpPr>
        <p:spPr>
          <a:xfrm>
            <a:off x="2254195" y="3038000"/>
            <a:ext cx="1894800" cy="6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8" name="Google Shape;488;p27"/>
          <p:cNvSpPr txBox="1">
            <a:spLocks noGrp="1"/>
          </p:cNvSpPr>
          <p:nvPr>
            <p:ph type="subTitle" idx="8"/>
          </p:nvPr>
        </p:nvSpPr>
        <p:spPr>
          <a:xfrm>
            <a:off x="2254197" y="2471233"/>
            <a:ext cx="22724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9" name="Google Shape;489;p27"/>
          <p:cNvSpPr txBox="1">
            <a:spLocks noGrp="1"/>
          </p:cNvSpPr>
          <p:nvPr>
            <p:ph type="subTitle" idx="9"/>
          </p:nvPr>
        </p:nvSpPr>
        <p:spPr>
          <a:xfrm>
            <a:off x="6021495" y="3038000"/>
            <a:ext cx="1894800" cy="6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0" name="Google Shape;490;p27"/>
          <p:cNvSpPr txBox="1">
            <a:spLocks noGrp="1"/>
          </p:cNvSpPr>
          <p:nvPr>
            <p:ph type="subTitle" idx="13"/>
          </p:nvPr>
        </p:nvSpPr>
        <p:spPr>
          <a:xfrm>
            <a:off x="6021497" y="2471233"/>
            <a:ext cx="22724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1" name="Google Shape;491;p27"/>
          <p:cNvSpPr/>
          <p:nvPr/>
        </p:nvSpPr>
        <p:spPr>
          <a:xfrm rot="10800000">
            <a:off x="11241095" y="6083681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2" name="Google Shape;492;p27"/>
          <p:cNvSpPr/>
          <p:nvPr/>
        </p:nvSpPr>
        <p:spPr>
          <a:xfrm rot="10800000" flipH="1">
            <a:off x="-1126400" y="6083681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3" name="Google Shape;493;p27"/>
          <p:cNvSpPr/>
          <p:nvPr/>
        </p:nvSpPr>
        <p:spPr>
          <a:xfrm rot="5400000" flipH="1">
            <a:off x="5940349" y="-3097837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95847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3" y="3069700"/>
            <a:ext cx="2522800" cy="73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3" y="2562233"/>
            <a:ext cx="2522800" cy="52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0" y="3069700"/>
            <a:ext cx="2522800" cy="73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0" y="2562233"/>
            <a:ext cx="2522800" cy="52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3" y="5414767"/>
            <a:ext cx="2522800" cy="73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3" y="4907300"/>
            <a:ext cx="2522800" cy="52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0" y="5414767"/>
            <a:ext cx="2522800" cy="73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0" y="4907300"/>
            <a:ext cx="2522800" cy="52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7" y="920766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4" y="236308"/>
            <a:ext cx="505847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1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1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2" y="1481963"/>
            <a:ext cx="216379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3" y="2733403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9" y="3099733"/>
            <a:ext cx="182533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3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499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2025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9"/>
          <p:cNvSpPr txBox="1">
            <a:spLocks noGrp="1"/>
          </p:cNvSpPr>
          <p:nvPr>
            <p:ph type="title"/>
          </p:nvPr>
        </p:nvSpPr>
        <p:spPr>
          <a:xfrm>
            <a:off x="3688200" y="820933"/>
            <a:ext cx="4815600" cy="91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29"/>
          <p:cNvSpPr txBox="1">
            <a:spLocks noGrp="1"/>
          </p:cNvSpPr>
          <p:nvPr>
            <p:ph type="subTitle" idx="1"/>
          </p:nvPr>
        </p:nvSpPr>
        <p:spPr>
          <a:xfrm>
            <a:off x="3112400" y="2544800"/>
            <a:ext cx="5967200" cy="12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23" name="Google Shape;523;p29"/>
          <p:cNvSpPr txBox="1">
            <a:spLocks noGrp="1"/>
          </p:cNvSpPr>
          <p:nvPr>
            <p:ph type="subTitle" idx="2"/>
          </p:nvPr>
        </p:nvSpPr>
        <p:spPr>
          <a:xfrm>
            <a:off x="3725000" y="1944100"/>
            <a:ext cx="4742000" cy="45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24" name="Google Shape;524;p29"/>
          <p:cNvSpPr txBox="1"/>
          <p:nvPr/>
        </p:nvSpPr>
        <p:spPr>
          <a:xfrm>
            <a:off x="3477800" y="4841133"/>
            <a:ext cx="523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 defTabSz="914400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3F2732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1600" b="1" kern="0">
                <a:solidFill>
                  <a:srgbClr val="3F273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3F2732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1600" b="1" kern="0">
                <a:solidFill>
                  <a:srgbClr val="3F273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3F2732"/>
                </a:solidFill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" sz="1600" b="1" kern="0">
                <a:solidFill>
                  <a:srgbClr val="3F273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3F27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25" name="Google Shape;525;p29"/>
          <p:cNvSpPr/>
          <p:nvPr/>
        </p:nvSpPr>
        <p:spPr>
          <a:xfrm rot="-10799805">
            <a:off x="14" y="4534553"/>
            <a:ext cx="2372007" cy="153656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6" name="Google Shape;526;p29"/>
          <p:cNvSpPr/>
          <p:nvPr/>
        </p:nvSpPr>
        <p:spPr>
          <a:xfrm rot="-8345664">
            <a:off x="10042890" y="3867164"/>
            <a:ext cx="1227885" cy="271338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7" name="Google Shape;527;p29"/>
          <p:cNvSpPr/>
          <p:nvPr/>
        </p:nvSpPr>
        <p:spPr>
          <a:xfrm rot="5400000" flipH="1">
            <a:off x="9544913" y="4210880"/>
            <a:ext cx="3953921" cy="1340323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8" name="Google Shape;528;p29"/>
          <p:cNvSpPr/>
          <p:nvPr/>
        </p:nvSpPr>
        <p:spPr>
          <a:xfrm rot="5400000" flipH="1">
            <a:off x="8196594" y="6616714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9" name="Google Shape;529;p29"/>
          <p:cNvSpPr/>
          <p:nvPr/>
        </p:nvSpPr>
        <p:spPr>
          <a:xfrm rot="5400000" flipH="1">
            <a:off x="8900499" y="6209286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0" name="Google Shape;530;p29"/>
          <p:cNvSpPr/>
          <p:nvPr/>
        </p:nvSpPr>
        <p:spPr>
          <a:xfrm rot="5400000" flipH="1">
            <a:off x="8544732" y="6612522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1" name="Google Shape;531;p29"/>
          <p:cNvSpPr/>
          <p:nvPr/>
        </p:nvSpPr>
        <p:spPr>
          <a:xfrm rot="5400000" flipH="1">
            <a:off x="10065039" y="5059527"/>
            <a:ext cx="953404" cy="264354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2" name="Google Shape;532;p29"/>
          <p:cNvSpPr/>
          <p:nvPr/>
        </p:nvSpPr>
        <p:spPr>
          <a:xfrm rot="5400000" flipH="1">
            <a:off x="11821127" y="63491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3" name="Google Shape;533;p29"/>
          <p:cNvSpPr/>
          <p:nvPr/>
        </p:nvSpPr>
        <p:spPr>
          <a:xfrm rot="5400000" flipH="1">
            <a:off x="11992351" y="6189184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4" name="Google Shape;534;p29"/>
          <p:cNvSpPr/>
          <p:nvPr/>
        </p:nvSpPr>
        <p:spPr>
          <a:xfrm rot="5400000" flipH="1">
            <a:off x="10121035" y="6481409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5" name="Google Shape;535;p29"/>
          <p:cNvSpPr/>
          <p:nvPr/>
        </p:nvSpPr>
        <p:spPr>
          <a:xfrm rot="-5400000">
            <a:off x="988912" y="4107382"/>
            <a:ext cx="1747155" cy="372494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6" name="Google Shape;536;p29"/>
          <p:cNvSpPr/>
          <p:nvPr/>
        </p:nvSpPr>
        <p:spPr>
          <a:xfrm rot="10800000">
            <a:off x="26" y="3145373"/>
            <a:ext cx="1269841" cy="3366792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7" name="Google Shape;537;p29"/>
          <p:cNvSpPr/>
          <p:nvPr/>
        </p:nvSpPr>
        <p:spPr>
          <a:xfrm rot="10800000">
            <a:off x="595153" y="3517074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8" name="Google Shape;538;p29"/>
          <p:cNvSpPr/>
          <p:nvPr/>
        </p:nvSpPr>
        <p:spPr>
          <a:xfrm rot="10800000">
            <a:off x="431059" y="3754215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9" name="Google Shape;539;p29"/>
          <p:cNvSpPr/>
          <p:nvPr/>
        </p:nvSpPr>
        <p:spPr>
          <a:xfrm rot="10800000">
            <a:off x="485401" y="5699828"/>
            <a:ext cx="55617" cy="5561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0" name="Google Shape;540;p29"/>
          <p:cNvSpPr/>
          <p:nvPr/>
        </p:nvSpPr>
        <p:spPr>
          <a:xfrm rot="10800000">
            <a:off x="156054" y="6015622"/>
            <a:ext cx="55559" cy="5555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1" name="Google Shape;541;p29"/>
          <p:cNvSpPr/>
          <p:nvPr/>
        </p:nvSpPr>
        <p:spPr>
          <a:xfrm rot="10800000">
            <a:off x="316105" y="5524537"/>
            <a:ext cx="125255" cy="12525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2" name="Google Shape;542;p29"/>
          <p:cNvSpPr/>
          <p:nvPr/>
        </p:nvSpPr>
        <p:spPr>
          <a:xfrm flipH="1">
            <a:off x="230487" y="4212191"/>
            <a:ext cx="418847" cy="884040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" name="Google Shape;543;p29"/>
          <p:cNvSpPr/>
          <p:nvPr/>
        </p:nvSpPr>
        <p:spPr>
          <a:xfrm rot="-5400000">
            <a:off x="9605184" y="1109843"/>
            <a:ext cx="3711033" cy="14626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4" name="Google Shape;544;p29"/>
          <p:cNvSpPr/>
          <p:nvPr/>
        </p:nvSpPr>
        <p:spPr>
          <a:xfrm rot="10800000" flipH="1">
            <a:off x="0" y="34"/>
            <a:ext cx="1462653" cy="358975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5" name="Google Shape;545;p29"/>
          <p:cNvSpPr/>
          <p:nvPr/>
        </p:nvSpPr>
        <p:spPr>
          <a:xfrm rot="10800000" flipH="1">
            <a:off x="536354" y="1329582"/>
            <a:ext cx="72213" cy="72289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6" name="Google Shape;546;p29"/>
          <p:cNvSpPr/>
          <p:nvPr/>
        </p:nvSpPr>
        <p:spPr>
          <a:xfrm rot="10800000" flipH="1">
            <a:off x="364400" y="230710"/>
            <a:ext cx="72213" cy="7221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7" name="Google Shape;547;p29"/>
          <p:cNvSpPr/>
          <p:nvPr/>
        </p:nvSpPr>
        <p:spPr>
          <a:xfrm rot="10800000" flipH="1">
            <a:off x="120988" y="338918"/>
            <a:ext cx="72213" cy="72289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8" name="Google Shape;548;p29"/>
          <p:cNvSpPr/>
          <p:nvPr/>
        </p:nvSpPr>
        <p:spPr>
          <a:xfrm rot="10800000" flipH="1">
            <a:off x="515106" y="598664"/>
            <a:ext cx="72289" cy="72213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9" name="Google Shape;549;p29"/>
          <p:cNvSpPr/>
          <p:nvPr/>
        </p:nvSpPr>
        <p:spPr>
          <a:xfrm rot="-5400000">
            <a:off x="11773806" y="96082"/>
            <a:ext cx="80593" cy="8059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0" name="Google Shape;550;p29"/>
          <p:cNvSpPr/>
          <p:nvPr/>
        </p:nvSpPr>
        <p:spPr>
          <a:xfrm rot="10800000" flipH="1">
            <a:off x="237741" y="1582219"/>
            <a:ext cx="162803" cy="16280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1" name="Google Shape;551;p29"/>
          <p:cNvSpPr/>
          <p:nvPr/>
        </p:nvSpPr>
        <p:spPr>
          <a:xfrm rot="-5400000">
            <a:off x="12043240" y="507483"/>
            <a:ext cx="180747" cy="116844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5998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5B41-031E-2131-F042-B8912DAC5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62D35-7152-CBE3-2C86-EDE079507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E14EA-04B0-A593-5125-5851327C6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EA2AA-2F88-E88D-2E45-EC66A578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6DF80-F1ED-02A5-FFDF-375C2F84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498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BA44-C1D4-588C-2D0F-3EEA667FE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0D2EA-BF3D-F280-D87B-0CF5CF119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011A7-EDEA-42DB-1FA1-C6A61A57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4E902-0489-878B-D15A-F9FD8AD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51B1E-4006-E814-55F1-DB3829C3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120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8F90-5F34-77FB-C142-5145A04A1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F8BB5-739B-F8C1-69AA-02F7B7AEC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170EC-1048-24CB-71D9-8AD2B2AF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64A0E-8848-8835-017E-5F68C834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39221-A625-8630-ECD6-62721B8F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903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95A0-4F4A-3755-FAD6-D31116A27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2C589-FBC6-A68F-5A2E-520953831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61D1A-84E5-683D-E84B-A45025CCE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07503-DE00-239F-A3C3-4931EF171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67E45-5BCD-A716-69C2-3DF468C55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22C02-298D-7BB8-E405-270E66A5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717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2359-D739-A30D-45D7-490776E95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ED86C-6F80-2809-98BD-D503FBEB8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02F74-B491-4E67-EA87-0334028D7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811687-8FB6-B0B7-24A1-3FE5DAE14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51E556-C0AB-9262-3248-628499F78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E59CA8-781D-9CFA-89E2-91E9DA331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3ECFB8-E1A7-197C-5A9C-30CC6A48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25D2FB-A91D-4F78-6706-08F54507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95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15608-4134-8EC5-FB38-5219288B9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7F6070-2732-0C01-5449-C45BDE0C5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8DBAE-1320-F20E-834E-C23001645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FE2D21-DD05-BF83-8DF6-1179F81A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2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26" tIns="45718" rIns="9142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26" tIns="45718" rIns="9142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7"/>
            <a:ext cx="1422400" cy="243417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7"/>
            <a:ext cx="1930400" cy="243417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7"/>
            <a:ext cx="1422400" cy="243417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519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60951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41" indent="-190482" algn="l" defTabSz="609519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08" indent="-152380" algn="l" defTabSz="60951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667" indent="-152380" algn="l" defTabSz="609519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indent="-152380" algn="l" defTabSz="609519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191" indent="-152380" algn="l" defTabSz="60951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0953" indent="-152380" algn="l" defTabSz="60951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722" indent="-152380" algn="l" defTabSz="60951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482" indent="-152380" algn="l" defTabSz="60951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59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19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288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050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811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573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333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102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1" tIns="121881" rIns="121881" bIns="121881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6622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59353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  <p:sldLayoutId id="2147483812" r:id="rId23"/>
    <p:sldLayoutId id="2147483814" r:id="rId24"/>
    <p:sldLayoutId id="2147483815" r:id="rId25"/>
    <p:sldLayoutId id="2147483816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68358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41" r:id="rId24"/>
    <p:sldLayoutId id="2147483842" r:id="rId25"/>
    <p:sldLayoutId id="2147483843" r:id="rId26"/>
    <p:sldLayoutId id="2147483844" r:id="rId27"/>
    <p:sldLayoutId id="2147483845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3E9864-9854-F405-89E3-57487D0D3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BE6AC-831E-6173-A386-6A9262531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41EC2-0620-C08B-5411-91171CEDF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88407-E369-4D88-BFA1-CEEC2C91999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29E0C-DC49-4A92-C842-ECC6629BF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4F714-7D4E-FBEF-D003-849A271FD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1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4304FA-A726-4D3F-A712-AA184F9EAFC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365125"/>
            <a:ext cx="1171277" cy="11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9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16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22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ontrol" Target="../activeX/activeX3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26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5.wmf"/><Relationship Id="rId5" Type="http://schemas.openxmlformats.org/officeDocument/2006/relationships/control" Target="../activeX/activeX5.xml"/><Relationship Id="rId10" Type="http://schemas.openxmlformats.org/officeDocument/2006/relationships/image" Target="../media/image24.wmf"/><Relationship Id="rId4" Type="http://schemas.openxmlformats.org/officeDocument/2006/relationships/control" Target="../activeX/activeX4.xm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22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jpeg"/><Relationship Id="rId7" Type="http://schemas.openxmlformats.org/officeDocument/2006/relationships/slide" Target="slide6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1.xml"/><Relationship Id="rId6" Type="http://schemas.microsoft.com/office/2007/relationships/hdphoto" Target="../media/hdphoto1.wdp"/><Relationship Id="rId11" Type="http://schemas.openxmlformats.org/officeDocument/2006/relationships/slide" Target="slide8.xml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slide" Target="slide5.xml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image" Target="../media/image9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11.png"/><Relationship Id="rId5" Type="http://schemas.openxmlformats.org/officeDocument/2006/relationships/slide" Target="slide4.xml"/><Relationship Id="rId4" Type="http://schemas.openxmlformats.org/officeDocument/2006/relationships/image" Target="../media/image9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4" Type="http://schemas.openxmlformats.org/officeDocument/2006/relationships/image" Target="../media/image9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16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83071B30-6CA9-4896-9371-5E219B8F93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5AD6204-549C-4578-A226-F46326912C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0" t="24425" r="3382" b="60079"/>
          <a:stretch/>
        </p:blipFill>
        <p:spPr>
          <a:xfrm>
            <a:off x="10795000" y="1568449"/>
            <a:ext cx="685800" cy="1123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7D62B7-E797-4E3E-AB09-2AD5818FA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5234" y="3358040"/>
            <a:ext cx="8059611" cy="2152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134B6A-224A-4C09-8F2A-4967F057DD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4189" y="2285051"/>
            <a:ext cx="8059611" cy="14814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DF0078-C912-BA6D-444A-D0017979BF70}"/>
              </a:ext>
            </a:extLst>
          </p:cNvPr>
          <p:cNvSpPr/>
          <p:nvPr/>
        </p:nvSpPr>
        <p:spPr>
          <a:xfrm>
            <a:off x="-1600200" y="228600"/>
            <a:ext cx="1371600" cy="1524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7">
            <a:extLst>
              <a:ext uri="{FF2B5EF4-FFF2-40B4-BE49-F238E27FC236}">
                <a16:creationId xmlns:a16="http://schemas.microsoft.com/office/drawing/2014/main" id="{2C234C37-5BA0-FDDD-2128-2B7272F0A23D}"/>
              </a:ext>
            </a:extLst>
          </p:cNvPr>
          <p:cNvSpPr txBox="1"/>
          <p:nvPr/>
        </p:nvSpPr>
        <p:spPr>
          <a:xfrm>
            <a:off x="-2829874" y="634135"/>
            <a:ext cx="17851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err="1">
                <a:solidFill>
                  <a:srgbClr val="C0000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UBND</a:t>
            </a:r>
            <a:r>
              <a:rPr lang="en-US" altLang="zh-CN" sz="2400" b="1" dirty="0">
                <a:solidFill>
                  <a:srgbClr val="C0000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 </a:t>
            </a:r>
            <a:r>
              <a:rPr lang="vi-VN" altLang="zh-CN" sz="2400" b="1" dirty="0">
                <a:solidFill>
                  <a:srgbClr val="C0000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QUẬN LONG BIÊN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TRƯỜNG TIỂU HỌC ÁI MỘ B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字魂27号-布丁体" panose="00000500000000000000" pitchFamily="2" charset="-122"/>
              <a:cs typeface="Times New Roman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48F0BCC-AFA1-E2B3-6905-FE79A801C39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95" y="280651"/>
            <a:ext cx="1962744" cy="1962744"/>
          </a:xfrm>
          <a:prstGeom prst="ellipse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EE56DFF-1E5B-A5F8-66CC-BBD153A169B3}"/>
              </a:ext>
            </a:extLst>
          </p:cNvPr>
          <p:cNvSpPr txBox="1"/>
          <p:nvPr/>
        </p:nvSpPr>
        <p:spPr>
          <a:xfrm>
            <a:off x="3427539" y="17526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7030A0"/>
                </a:solidFill>
                <a:latin typeface="+mj-lt"/>
              </a:rPr>
              <a:t>TIẾNG VIỆT – LUYỆN TẬP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9057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94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1" y="15241"/>
            <a:ext cx="957155" cy="762067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E7FACE0-F284-3F2D-BFFC-6809F4251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001880"/>
              </p:ext>
            </p:extLst>
          </p:nvPr>
        </p:nvGraphicFramePr>
        <p:xfrm>
          <a:off x="495300" y="1607700"/>
          <a:ext cx="11658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720">
                  <a:extLst>
                    <a:ext uri="{9D8B030D-6E8A-4147-A177-3AD203B41FA5}">
                      <a16:colId xmlns:a16="http://schemas.microsoft.com/office/drawing/2014/main" val="2274691430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2168274674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2500422255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3328266534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2384931506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tiết</a:t>
                      </a:r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Đồ ăn thức uống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Đồ dùng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Trang phục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Hoạt động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17928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87062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3BBB064-CBEE-1A5F-C3CF-E214A58A3A31}"/>
              </a:ext>
            </a:extLst>
          </p:cNvPr>
          <p:cNvSpPr txBox="1"/>
          <p:nvPr/>
        </p:nvSpPr>
        <p:spPr>
          <a:xfrm>
            <a:off x="495300" y="2547523"/>
            <a:ext cx="2438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nóng nực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6DC0E4-F704-E1AF-E96C-B1065EB7689F}"/>
              </a:ext>
            </a:extLst>
          </p:cNvPr>
          <p:cNvSpPr txBox="1"/>
          <p:nvPr/>
        </p:nvSpPr>
        <p:spPr>
          <a:xfrm>
            <a:off x="3429000" y="2547523"/>
            <a:ext cx="1295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3CCEDB-BA5A-F868-FADA-94C28FCF740F}"/>
              </a:ext>
            </a:extLst>
          </p:cNvPr>
          <p:cNvSpPr txBox="1"/>
          <p:nvPr/>
        </p:nvSpPr>
        <p:spPr>
          <a:xfrm>
            <a:off x="5715000" y="2547523"/>
            <a:ext cx="1295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16C6DB-A1EB-F138-BEE1-1BF95F5D6A4B}"/>
              </a:ext>
            </a:extLst>
          </p:cNvPr>
          <p:cNvSpPr txBox="1"/>
          <p:nvPr/>
        </p:nvSpPr>
        <p:spPr>
          <a:xfrm>
            <a:off x="7772400" y="2547523"/>
            <a:ext cx="19050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 phông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CBF608-0253-82E5-5DE0-19C2C7AB35E9}"/>
              </a:ext>
            </a:extLst>
          </p:cNvPr>
          <p:cNvSpPr txBox="1"/>
          <p:nvPr/>
        </p:nvSpPr>
        <p:spPr>
          <a:xfrm>
            <a:off x="10668000" y="2547523"/>
            <a:ext cx="10668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3A4D90-360B-4951-EA8C-4B1B22FBF957}"/>
              </a:ext>
            </a:extLst>
          </p:cNvPr>
          <p:cNvSpPr/>
          <p:nvPr/>
        </p:nvSpPr>
        <p:spPr>
          <a:xfrm>
            <a:off x="10668000" y="0"/>
            <a:ext cx="1524000" cy="1280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990601" y="350469"/>
            <a:ext cx="10744199" cy="629955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lvl="0"/>
            <a:r>
              <a:rPr lang="en-US" sz="31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1. </a:t>
            </a:r>
            <a:r>
              <a:rPr lang="vi-VN" sz="31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Tìm các từ ngữ nói về mùa hè theo gợi ý dưới đây:</a:t>
            </a:r>
            <a:endParaRPr lang="en-US" sz="3100" b="1" dirty="0">
              <a:solidFill>
                <a:srgbClr val="008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3C5042-E611-DC98-7BB0-9F69CE120E43}"/>
              </a:ext>
            </a:extLst>
          </p:cNvPr>
          <p:cNvCxnSpPr>
            <a:cxnSpLocks/>
          </p:cNvCxnSpPr>
          <p:nvPr/>
        </p:nvCxnSpPr>
        <p:spPr>
          <a:xfrm>
            <a:off x="1600200" y="838200"/>
            <a:ext cx="27432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FDE3E9-3229-62EC-2D44-044DBB0179BF}"/>
              </a:ext>
            </a:extLst>
          </p:cNvPr>
          <p:cNvCxnSpPr>
            <a:cxnSpLocks/>
          </p:cNvCxnSpPr>
          <p:nvPr/>
        </p:nvCxnSpPr>
        <p:spPr>
          <a:xfrm>
            <a:off x="5715000" y="847873"/>
            <a:ext cx="14478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50421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C58F6B5-DE77-4FC9-AF43-A30534198D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45DBF7-6E28-4795-ACCB-871870BCFF18}"/>
              </a:ext>
            </a:extLst>
          </p:cNvPr>
          <p:cNvSpPr txBox="1"/>
          <p:nvPr/>
        </p:nvSpPr>
        <p:spPr>
          <a:xfrm>
            <a:off x="3352800" y="1319722"/>
            <a:ext cx="692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810DF5-CF88-40A6-99DC-63492A388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2903135"/>
            <a:ext cx="2649743" cy="284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F52ED65-1FDB-4604-9AEF-67AB0AA0F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92" y="2753811"/>
            <a:ext cx="3472406" cy="36576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D2A2F73-45E6-4C94-AAF2-1D7013033E76}"/>
              </a:ext>
            </a:extLst>
          </p:cNvPr>
          <p:cNvGrpSpPr/>
          <p:nvPr/>
        </p:nvGrpSpPr>
        <p:grpSpPr>
          <a:xfrm>
            <a:off x="3009901" y="5057775"/>
            <a:ext cx="6858000" cy="1894911"/>
            <a:chOff x="8133073" y="822960"/>
            <a:chExt cx="3190991" cy="2560320"/>
          </a:xfrm>
        </p:grpSpPr>
        <p:pic>
          <p:nvPicPr>
            <p:cNvPr id="8" name="Picture 7" descr="Background pattern&#10;&#10;Description automatically generated">
              <a:extLst>
                <a:ext uri="{FF2B5EF4-FFF2-40B4-BE49-F238E27FC236}">
                  <a16:creationId xmlns:a16="http://schemas.microsoft.com/office/drawing/2014/main" id="{E00D67DD-DD49-42B7-8CEE-A37D09A482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t="10467" r="10758" b="68857"/>
            <a:stretch/>
          </p:blipFill>
          <p:spPr>
            <a:xfrm>
              <a:off x="8133073" y="822960"/>
              <a:ext cx="3190991" cy="256032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EAE882-297A-4B9C-9A29-C93857791253}"/>
                </a:ext>
              </a:extLst>
            </p:cNvPr>
            <p:cNvSpPr txBox="1"/>
            <p:nvPr/>
          </p:nvSpPr>
          <p:spPr>
            <a:xfrm>
              <a:off x="8679610" y="1667386"/>
              <a:ext cx="2209221" cy="1455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cột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0F71A4D-8D05-1E63-0D52-92DBAE91A9A7}"/>
              </a:ext>
            </a:extLst>
          </p:cNvPr>
          <p:cNvSpPr/>
          <p:nvPr/>
        </p:nvSpPr>
        <p:spPr>
          <a:xfrm>
            <a:off x="-1600200" y="228600"/>
            <a:ext cx="1371600" cy="1524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3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5AF7F15-5D62-4F43-862D-BC43905334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>
            <a:off x="10684042" y="0"/>
            <a:ext cx="1507970" cy="212958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C7CB6E6-14DA-4A21-8679-B2896CF167B0}"/>
              </a:ext>
            </a:extLst>
          </p:cNvPr>
          <p:cNvSpPr txBox="1"/>
          <p:nvPr/>
        </p:nvSpPr>
        <p:spPr>
          <a:xfrm>
            <a:off x="4457400" y="921092"/>
            <a:ext cx="3970296" cy="1446550"/>
          </a:xfrm>
          <a:prstGeom prst="rect">
            <a:avLst/>
          </a:prstGeom>
          <a:noFill/>
          <a:scene3d>
            <a:camera prst="obliqueTopRight"/>
            <a:lightRig rig="brightRoom" dir="t"/>
          </a:scene3d>
          <a:sp3d extrusionH="381000"/>
        </p:spPr>
        <p:txBody>
          <a:bodyPr wrap="square" rtlCol="0">
            <a:spAutoFit/>
            <a:scene3d>
              <a:camera prst="obliqueTopRight"/>
              <a:lightRig rig="brightRoom" dir="t"/>
            </a:scene3d>
            <a:sp3d extrusionH="1524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-150" normalizeH="0" baseline="0" noProof="0" dirty="0">
                <a:ln>
                  <a:noFill/>
                </a:ln>
                <a:solidFill>
                  <a:srgbClr val="1B518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kumimoji="0" lang="en-US" sz="8800" b="0" i="0" u="none" strike="noStrike" kern="1200" cap="none" spc="-150" normalizeH="0" baseline="0" noProof="0" dirty="0" err="1">
                <a:ln>
                  <a:noFill/>
                </a:ln>
                <a:solidFill>
                  <a:srgbClr val="1B518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endParaRPr kumimoji="0" lang="en-US" sz="8800" b="0" i="0" u="none" strike="noStrike" kern="1200" cap="none" spc="-150" normalizeH="0" baseline="0" noProof="0" dirty="0">
              <a:ln>
                <a:noFill/>
              </a:ln>
              <a:solidFill>
                <a:srgbClr val="1B518B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E78E1E5E-35FE-4161-96DF-4C49288B9C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r="472" b="2650"/>
          <a:stretch/>
        </p:blipFill>
        <p:spPr>
          <a:xfrm>
            <a:off x="6090218" y="2423160"/>
            <a:ext cx="2852310" cy="3657600"/>
          </a:xfrm>
          <a:prstGeom prst="rect">
            <a:avLst/>
          </a:prstGeom>
        </p:spPr>
      </p:pic>
      <p:pic>
        <p:nvPicPr>
          <p:cNvPr id="56" name="Picture 55" descr="Icon&#10;&#10;Description automatically generated with low confidence">
            <a:extLst>
              <a:ext uri="{FF2B5EF4-FFF2-40B4-BE49-F238E27FC236}">
                <a16:creationId xmlns:a16="http://schemas.microsoft.com/office/drawing/2014/main" id="{17DE5990-FBB0-4771-99C5-EF1044561F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3356" r="20505" b="2562"/>
          <a:stretch/>
        </p:blipFill>
        <p:spPr>
          <a:xfrm>
            <a:off x="3166600" y="2319921"/>
            <a:ext cx="2923618" cy="3749040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2828F9C0-4847-415E-AA71-7E0A72B6A042}"/>
              </a:ext>
            </a:extLst>
          </p:cNvPr>
          <p:cNvGrpSpPr/>
          <p:nvPr/>
        </p:nvGrpSpPr>
        <p:grpSpPr>
          <a:xfrm>
            <a:off x="449660" y="1005840"/>
            <a:ext cx="3609269" cy="2194560"/>
            <a:chOff x="449660" y="1005840"/>
            <a:chExt cx="3609269" cy="2194560"/>
          </a:xfrm>
        </p:grpSpPr>
        <p:pic>
          <p:nvPicPr>
            <p:cNvPr id="59" name="Picture 58" descr="Background pattern&#10;&#10;Description automatically generated">
              <a:extLst>
                <a:ext uri="{FF2B5EF4-FFF2-40B4-BE49-F238E27FC236}">
                  <a16:creationId xmlns:a16="http://schemas.microsoft.com/office/drawing/2014/main" id="{35A48A58-A7FD-4C38-A18D-4E78D2782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98B2443-E6D5-4E39-878E-48DA151261FE}"/>
                </a:ext>
              </a:extLst>
            </p:cNvPr>
            <p:cNvSpPr txBox="1"/>
            <p:nvPr/>
          </p:nvSpPr>
          <p:spPr>
            <a:xfrm>
              <a:off x="867936" y="1874468"/>
              <a:ext cx="28459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52D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504AA47-68E2-47C4-AF28-01E49D2C29DB}"/>
              </a:ext>
            </a:extLst>
          </p:cNvPr>
          <p:cNvGrpSpPr/>
          <p:nvPr/>
        </p:nvGrpSpPr>
        <p:grpSpPr>
          <a:xfrm>
            <a:off x="8133073" y="822960"/>
            <a:ext cx="3190991" cy="2560320"/>
            <a:chOff x="8133073" y="822960"/>
            <a:chExt cx="3190991" cy="2560320"/>
          </a:xfrm>
        </p:grpSpPr>
        <p:pic>
          <p:nvPicPr>
            <p:cNvPr id="58" name="Picture 57" descr="Background pattern&#10;&#10;Description automatically generated">
              <a:extLst>
                <a:ext uri="{FF2B5EF4-FFF2-40B4-BE49-F238E27FC236}">
                  <a16:creationId xmlns:a16="http://schemas.microsoft.com/office/drawing/2014/main" id="{A4309C6A-6720-4690-BDAF-795B055AC2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t="10467" r="10758" b="68857"/>
            <a:stretch/>
          </p:blipFill>
          <p:spPr>
            <a:xfrm>
              <a:off x="8133073" y="822960"/>
              <a:ext cx="3190991" cy="256032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C08AC53-B9FF-44B3-9EF0-B85B476003B2}"/>
                </a:ext>
              </a:extLst>
            </p:cNvPr>
            <p:cNvSpPr txBox="1"/>
            <p:nvPr/>
          </p:nvSpPr>
          <p:spPr>
            <a:xfrm>
              <a:off x="8722319" y="1718399"/>
              <a:ext cx="26017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图片 9">
            <a:extLst>
              <a:ext uri="{FF2B5EF4-FFF2-40B4-BE49-F238E27FC236}">
                <a16:creationId xmlns:a16="http://schemas.microsoft.com/office/drawing/2014/main" id="{81F46DB2-5BEF-415D-A3EA-8362210128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 flipH="1">
            <a:off x="-11575" y="-6018"/>
            <a:ext cx="1507970" cy="21295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F6CA6D-2764-92D4-9CF2-77492BCB38A4}"/>
              </a:ext>
            </a:extLst>
          </p:cNvPr>
          <p:cNvSpPr/>
          <p:nvPr/>
        </p:nvSpPr>
        <p:spPr>
          <a:xfrm>
            <a:off x="-1600200" y="228600"/>
            <a:ext cx="1371600" cy="1524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39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21" y="15241"/>
            <a:ext cx="957155" cy="762067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E7FACE0-F284-3F2D-BFFC-6809F4251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639936"/>
              </p:ext>
            </p:extLst>
          </p:nvPr>
        </p:nvGraphicFramePr>
        <p:xfrm>
          <a:off x="495300" y="1607700"/>
          <a:ext cx="116586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720">
                  <a:extLst>
                    <a:ext uri="{9D8B030D-6E8A-4147-A177-3AD203B41FA5}">
                      <a16:colId xmlns:a16="http://schemas.microsoft.com/office/drawing/2014/main" val="2274691430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2168274674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2500422255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3328266534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2384931506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tiết</a:t>
                      </a:r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Đồ ăn thức uống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Đồ dùng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Trang phục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Hoạt động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17928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87062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69224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3BBB064-CBEE-1A5F-C3CF-E214A58A3A31}"/>
              </a:ext>
            </a:extLst>
          </p:cNvPr>
          <p:cNvSpPr txBox="1"/>
          <p:nvPr/>
        </p:nvSpPr>
        <p:spPr>
          <a:xfrm>
            <a:off x="495300" y="2547523"/>
            <a:ext cx="2438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0" marR="0" lvl="0" indent="0" algn="l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nực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6DC0E4-F704-E1AF-E96C-B1065EB7689F}"/>
              </a:ext>
            </a:extLst>
          </p:cNvPr>
          <p:cNvSpPr txBox="1"/>
          <p:nvPr/>
        </p:nvSpPr>
        <p:spPr>
          <a:xfrm>
            <a:off x="3429000" y="2547523"/>
            <a:ext cx="1295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0" marR="0" lvl="0" indent="0" algn="l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3CCEDB-BA5A-F868-FADA-94C28FCF740F}"/>
              </a:ext>
            </a:extLst>
          </p:cNvPr>
          <p:cNvSpPr txBox="1"/>
          <p:nvPr/>
        </p:nvSpPr>
        <p:spPr>
          <a:xfrm>
            <a:off x="5715000" y="2547523"/>
            <a:ext cx="1295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0" marR="0" lvl="0" indent="0" algn="l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Quạt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16C6DB-A1EB-F138-BEE1-1BF95F5D6A4B}"/>
              </a:ext>
            </a:extLst>
          </p:cNvPr>
          <p:cNvSpPr txBox="1"/>
          <p:nvPr/>
        </p:nvSpPr>
        <p:spPr>
          <a:xfrm>
            <a:off x="7772400" y="2547523"/>
            <a:ext cx="19050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0" marR="0" lvl="0" indent="0" algn="l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CBF608-0253-82E5-5DE0-19C2C7AB35E9}"/>
              </a:ext>
            </a:extLst>
          </p:cNvPr>
          <p:cNvSpPr txBox="1"/>
          <p:nvPr/>
        </p:nvSpPr>
        <p:spPr>
          <a:xfrm>
            <a:off x="10668000" y="2547523"/>
            <a:ext cx="10668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0" marR="0" lvl="0" indent="0" algn="l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3A4D90-360B-4951-EA8C-4B1B22FBF957}"/>
              </a:ext>
            </a:extLst>
          </p:cNvPr>
          <p:cNvSpPr/>
          <p:nvPr/>
        </p:nvSpPr>
        <p:spPr>
          <a:xfrm>
            <a:off x="10668000" y="0"/>
            <a:ext cx="1524000" cy="1280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990601" y="350469"/>
            <a:ext cx="10744199" cy="629955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marL="0" marR="0" lvl="0" indent="0" algn="l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1. </a:t>
            </a:r>
            <a:r>
              <a:rPr kumimoji="0" lang="vi-VN" sz="3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Tìm các từ ngữ nói về mùa hè theo gợi ý dưới đây: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3C5042-E611-DC98-7BB0-9F69CE120E43}"/>
              </a:ext>
            </a:extLst>
          </p:cNvPr>
          <p:cNvCxnSpPr>
            <a:cxnSpLocks/>
          </p:cNvCxnSpPr>
          <p:nvPr/>
        </p:nvCxnSpPr>
        <p:spPr>
          <a:xfrm>
            <a:off x="1600200" y="838200"/>
            <a:ext cx="27432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FDE3E9-3229-62EC-2D44-044DBB0179BF}"/>
              </a:ext>
            </a:extLst>
          </p:cNvPr>
          <p:cNvCxnSpPr>
            <a:cxnSpLocks/>
          </p:cNvCxnSpPr>
          <p:nvPr/>
        </p:nvCxnSpPr>
        <p:spPr>
          <a:xfrm>
            <a:off x="5715000" y="847873"/>
            <a:ext cx="14478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</p:spTree>
    <p:controls>
      <mc:AlternateContent xmlns:mc="http://schemas.openxmlformats.org/markup-compatibility/2006">
        <mc:Choice xmlns:v="urn:schemas-microsoft-com:vml" Requires="v">
          <p:control name="TextBox1" r:id="rId1" imgW="2057400" imgH="438120"/>
        </mc:Choice>
        <mc:Fallback>
          <p:control name="TextBox1" r:id="rId1" imgW="2057400" imgH="438120">
            <p:pic>
              <p:nvPicPr>
                <p:cNvPr id="4" name="TextBox1"/>
                <p:cNvPicPr>
                  <a:picLocks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614363" y="3087688"/>
                  <a:ext cx="2057400" cy="434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2057400" imgH="457200"/>
        </mc:Choice>
        <mc:Fallback>
          <p:control name="TextBox2" r:id="rId2" imgW="2057400" imgH="457200">
            <p:pic>
              <p:nvPicPr>
                <p:cNvPr id="9" name="TextBox2"/>
                <p:cNvPicPr>
                  <a:picLocks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2933700" y="3070225"/>
                  <a:ext cx="2057400" cy="452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2057400" imgH="447840"/>
        </mc:Choice>
        <mc:Fallback>
          <p:control name="TextBox3" r:id="rId3" imgW="2057400" imgH="447840">
            <p:pic>
              <p:nvPicPr>
                <p:cNvPr id="10" name="TextBox3"/>
                <p:cNvPicPr>
                  <a:picLocks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5295900" y="3084513"/>
                  <a:ext cx="2057400" cy="450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2057400" imgH="438120"/>
        </mc:Choice>
        <mc:Fallback>
          <p:control name="TextBox4" r:id="rId4" imgW="2057400" imgH="438120">
            <p:pic>
              <p:nvPicPr>
                <p:cNvPr id="11" name="TextBox4"/>
                <p:cNvPicPr>
                  <a:picLocks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7673975" y="3084513"/>
                  <a:ext cx="2057400" cy="438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5" imgW="2057400" imgH="438120"/>
        </mc:Choice>
        <mc:Fallback>
          <p:control name="TextBox5" r:id="rId5" imgW="2057400" imgH="438120">
            <p:pic>
              <p:nvPicPr>
                <p:cNvPr id="12" name="TextBox5"/>
                <p:cNvPicPr>
                  <a:picLocks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9988550" y="3070225"/>
                  <a:ext cx="2057400" cy="439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9195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1263645" y="1378097"/>
            <a:ext cx="9785355" cy="3803511"/>
          </a:xfrm>
          <a:prstGeom prst="horizontalScroll">
            <a:avLst/>
          </a:prstGeom>
          <a:solidFill>
            <a:schemeClr val="bg1"/>
          </a:solidFill>
          <a:ln w="28575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6" tIns="45718" rIns="91426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chắc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chắn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chuyến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du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kì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thú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núi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thăm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,….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trực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tiếp</a:t>
            </a:r>
            <a:endParaRPr lang="en-US" sz="2400" dirty="0"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liệt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kê</a:t>
            </a:r>
            <a:endParaRPr lang="en-US" sz="2400" dirty="0"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thích</a:t>
            </a:r>
            <a:endParaRPr lang="en-US" sz="2400" dirty="0"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1" y="15241"/>
            <a:ext cx="957155" cy="76206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1213974" y="183123"/>
            <a:ext cx="10520825" cy="578877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lvl="0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2. </a:t>
            </a:r>
            <a:r>
              <a:rPr lang="vi-VN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Dấu hai chấm trong câu sau đây được dùng để làm gì?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641936"/>
            <a:ext cx="4495800" cy="321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6678221-662C-39B9-69B1-3D318FB76937}"/>
              </a:ext>
            </a:extLst>
          </p:cNvPr>
          <p:cNvCxnSpPr>
            <a:cxnSpLocks/>
          </p:cNvCxnSpPr>
          <p:nvPr/>
        </p:nvCxnSpPr>
        <p:spPr>
          <a:xfrm>
            <a:off x="1828800" y="685800"/>
            <a:ext cx="23622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5FEFD09-4CF7-0941-78EA-7D43B958AC4A}"/>
              </a:ext>
            </a:extLst>
          </p:cNvPr>
          <p:cNvCxnSpPr>
            <a:cxnSpLocks/>
          </p:cNvCxnSpPr>
          <p:nvPr/>
        </p:nvCxnSpPr>
        <p:spPr>
          <a:xfrm>
            <a:off x="8610600" y="685800"/>
            <a:ext cx="2743200" cy="15308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11941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5AF7F15-5D62-4F43-862D-BC43905334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>
            <a:off x="10684042" y="0"/>
            <a:ext cx="1507970" cy="212958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C7CB6E6-14DA-4A21-8679-B2896CF167B0}"/>
              </a:ext>
            </a:extLst>
          </p:cNvPr>
          <p:cNvSpPr txBox="1"/>
          <p:nvPr/>
        </p:nvSpPr>
        <p:spPr>
          <a:xfrm>
            <a:off x="4457400" y="921092"/>
            <a:ext cx="3970296" cy="1446550"/>
          </a:xfrm>
          <a:prstGeom prst="rect">
            <a:avLst/>
          </a:prstGeom>
          <a:noFill/>
          <a:scene3d>
            <a:camera prst="obliqueTopRight"/>
            <a:lightRig rig="brightRoom" dir="t"/>
          </a:scene3d>
          <a:sp3d extrusionH="381000"/>
        </p:spPr>
        <p:txBody>
          <a:bodyPr wrap="square" rtlCol="0">
            <a:spAutoFit/>
            <a:scene3d>
              <a:camera prst="obliqueTopRight"/>
              <a:lightRig rig="brightRoom" dir="t"/>
            </a:scene3d>
            <a:sp3d extrusionH="1524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-150" normalizeH="0" baseline="0" noProof="0" dirty="0">
                <a:ln>
                  <a:noFill/>
                </a:ln>
                <a:solidFill>
                  <a:srgbClr val="1B518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kumimoji="0" lang="en-US" sz="8800" b="0" i="0" u="none" strike="noStrike" kern="1200" cap="none" spc="-150" normalizeH="0" baseline="0" noProof="0" dirty="0" err="1">
                <a:ln>
                  <a:noFill/>
                </a:ln>
                <a:solidFill>
                  <a:srgbClr val="1B518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endParaRPr kumimoji="0" lang="en-US" sz="8800" b="0" i="0" u="none" strike="noStrike" kern="1200" cap="none" spc="-150" normalizeH="0" baseline="0" noProof="0" dirty="0">
              <a:ln>
                <a:noFill/>
              </a:ln>
              <a:solidFill>
                <a:srgbClr val="1B518B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E78E1E5E-35FE-4161-96DF-4C49288B9C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r="472" b="2650"/>
          <a:stretch/>
        </p:blipFill>
        <p:spPr>
          <a:xfrm>
            <a:off x="6090218" y="2423160"/>
            <a:ext cx="2852310" cy="3657600"/>
          </a:xfrm>
          <a:prstGeom prst="rect">
            <a:avLst/>
          </a:prstGeom>
        </p:spPr>
      </p:pic>
      <p:pic>
        <p:nvPicPr>
          <p:cNvPr id="56" name="Picture 55" descr="Icon&#10;&#10;Description automatically generated with low confidence">
            <a:extLst>
              <a:ext uri="{FF2B5EF4-FFF2-40B4-BE49-F238E27FC236}">
                <a16:creationId xmlns:a16="http://schemas.microsoft.com/office/drawing/2014/main" id="{17DE5990-FBB0-4771-99C5-EF1044561F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3356" r="20505" b="2562"/>
          <a:stretch/>
        </p:blipFill>
        <p:spPr>
          <a:xfrm>
            <a:off x="3166600" y="2319921"/>
            <a:ext cx="2923618" cy="3749040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2828F9C0-4847-415E-AA71-7E0A72B6A042}"/>
              </a:ext>
            </a:extLst>
          </p:cNvPr>
          <p:cNvGrpSpPr/>
          <p:nvPr/>
        </p:nvGrpSpPr>
        <p:grpSpPr>
          <a:xfrm>
            <a:off x="449660" y="1005840"/>
            <a:ext cx="3609269" cy="2194560"/>
            <a:chOff x="449660" y="1005840"/>
            <a:chExt cx="3609269" cy="2194560"/>
          </a:xfrm>
        </p:grpSpPr>
        <p:pic>
          <p:nvPicPr>
            <p:cNvPr id="59" name="Picture 58" descr="Background pattern&#10;&#10;Description automatically generated">
              <a:extLst>
                <a:ext uri="{FF2B5EF4-FFF2-40B4-BE49-F238E27FC236}">
                  <a16:creationId xmlns:a16="http://schemas.microsoft.com/office/drawing/2014/main" id="{35A48A58-A7FD-4C38-A18D-4E78D2782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98B2443-E6D5-4E39-878E-48DA151261FE}"/>
                </a:ext>
              </a:extLst>
            </p:cNvPr>
            <p:cNvSpPr txBox="1"/>
            <p:nvPr/>
          </p:nvSpPr>
          <p:spPr>
            <a:xfrm>
              <a:off x="867936" y="1874468"/>
              <a:ext cx="28459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bày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52D6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504AA47-68E2-47C4-AF28-01E49D2C29DB}"/>
              </a:ext>
            </a:extLst>
          </p:cNvPr>
          <p:cNvGrpSpPr/>
          <p:nvPr/>
        </p:nvGrpSpPr>
        <p:grpSpPr>
          <a:xfrm>
            <a:off x="8133073" y="822960"/>
            <a:ext cx="3190991" cy="2560320"/>
            <a:chOff x="8133073" y="822960"/>
            <a:chExt cx="3190991" cy="2560320"/>
          </a:xfrm>
        </p:grpSpPr>
        <p:pic>
          <p:nvPicPr>
            <p:cNvPr id="58" name="Picture 57" descr="Background pattern&#10;&#10;Description automatically generated">
              <a:extLst>
                <a:ext uri="{FF2B5EF4-FFF2-40B4-BE49-F238E27FC236}">
                  <a16:creationId xmlns:a16="http://schemas.microsoft.com/office/drawing/2014/main" id="{A4309C6A-6720-4690-BDAF-795B055AC2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t="10467" r="10758" b="68857"/>
            <a:stretch/>
          </p:blipFill>
          <p:spPr>
            <a:xfrm>
              <a:off x="8133073" y="822960"/>
              <a:ext cx="3190991" cy="256032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C08AC53-B9FF-44B3-9EF0-B85B476003B2}"/>
                </a:ext>
              </a:extLst>
            </p:cNvPr>
            <p:cNvSpPr txBox="1"/>
            <p:nvPr/>
          </p:nvSpPr>
          <p:spPr>
            <a:xfrm>
              <a:off x="8722319" y="1718399"/>
              <a:ext cx="26017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Nhận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xét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图片 9">
            <a:extLst>
              <a:ext uri="{FF2B5EF4-FFF2-40B4-BE49-F238E27FC236}">
                <a16:creationId xmlns:a16="http://schemas.microsoft.com/office/drawing/2014/main" id="{81F46DB2-5BEF-415D-A3EA-8362210128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 flipH="1">
            <a:off x="-11575" y="-6018"/>
            <a:ext cx="1507970" cy="21295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F6CA6D-2764-92D4-9CF2-77492BCB38A4}"/>
              </a:ext>
            </a:extLst>
          </p:cNvPr>
          <p:cNvSpPr/>
          <p:nvPr/>
        </p:nvSpPr>
        <p:spPr>
          <a:xfrm>
            <a:off x="-1600200" y="228600"/>
            <a:ext cx="1371600" cy="1524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4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1263645" y="1378097"/>
            <a:ext cx="9785355" cy="3803511"/>
          </a:xfrm>
          <a:prstGeom prst="horizontalScroll">
            <a:avLst/>
          </a:prstGeom>
          <a:solidFill>
            <a:schemeClr val="bg1"/>
          </a:solidFill>
          <a:ln w="28575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6" tIns="45718" rIns="91426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chắc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chắn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chuyến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du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kì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thú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núi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thăm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,….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trực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tiếp</a:t>
            </a:r>
            <a:endParaRPr lang="en-US" sz="2400" dirty="0"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liệt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kê</a:t>
            </a:r>
            <a:endParaRPr lang="en-US" sz="2400" dirty="0"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thích</a:t>
            </a:r>
            <a:endParaRPr lang="en-US" sz="2400" dirty="0"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57583" y="3569451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US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1" y="15241"/>
            <a:ext cx="957155" cy="76206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1213974" y="183123"/>
            <a:ext cx="10520825" cy="578877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lvl="0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2. </a:t>
            </a:r>
            <a:r>
              <a:rPr lang="vi-VN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Dấu hai chấm trong câu sau đây được dùng để làm gì?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6678221-662C-39B9-69B1-3D318FB76937}"/>
              </a:ext>
            </a:extLst>
          </p:cNvPr>
          <p:cNvCxnSpPr>
            <a:cxnSpLocks/>
          </p:cNvCxnSpPr>
          <p:nvPr/>
        </p:nvCxnSpPr>
        <p:spPr>
          <a:xfrm>
            <a:off x="1828800" y="685800"/>
            <a:ext cx="23622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5FEFD09-4CF7-0941-78EA-7D43B958AC4A}"/>
              </a:ext>
            </a:extLst>
          </p:cNvPr>
          <p:cNvCxnSpPr>
            <a:cxnSpLocks/>
          </p:cNvCxnSpPr>
          <p:nvPr/>
        </p:nvCxnSpPr>
        <p:spPr>
          <a:xfrm>
            <a:off x="8610600" y="685800"/>
            <a:ext cx="2743200" cy="15308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499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914409" y="76201"/>
            <a:ext cx="9824745" cy="578883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lvl="0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chấm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chấm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vuông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2" name="Google Shape;653;p34"/>
          <p:cNvSpPr/>
          <p:nvPr/>
        </p:nvSpPr>
        <p:spPr>
          <a:xfrm>
            <a:off x="728448" y="1887658"/>
            <a:ext cx="10984751" cy="3429000"/>
          </a:xfrm>
          <a:prstGeom prst="flowChartAlternateProcess">
            <a:avLst/>
          </a:prstGeom>
          <a:solidFill>
            <a:srgbClr val="F8F8F8"/>
          </a:solidFill>
          <a:ln w="9525" cap="flat" cmpd="sng">
            <a:solidFill>
              <a:srgbClr val="3F27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12" tIns="91412" rIns="91412" bIns="91412" anchor="ctr" anchorCtr="0">
            <a:noAutofit/>
          </a:bodyPr>
          <a:lstStyle/>
          <a:p>
            <a:pPr defTabSz="914264"/>
            <a:endParaRPr sz="1900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1018401" y="2439057"/>
            <a:ext cx="10210800" cy="1532335"/>
          </a:xfrm>
          <a:prstGeom prst="roundRect">
            <a:avLst/>
          </a:prstGeom>
          <a:noFill/>
          <a:ln w="28575">
            <a:noFill/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800" dirty="0">
                <a:solidFill>
                  <a:srgbClr val="F92D67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a. Mùa hè có rất nhiều loài hoa</a:t>
            </a:r>
            <a:r>
              <a:rPr lang="en-US" sz="2800" dirty="0">
                <a:solidFill>
                  <a:srgbClr val="F92D67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:    </a:t>
            </a:r>
            <a:r>
              <a:rPr lang="vi-VN" sz="2800" dirty="0">
                <a:solidFill>
                  <a:srgbClr val="F92D67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hoa hồng, hoa phượng, hoa mười giờ,… Hoa nào cũng đẹp, cũng rực rỡ sắc màu</a:t>
            </a:r>
            <a:r>
              <a:rPr lang="en-US" sz="2800" dirty="0">
                <a:solidFill>
                  <a:srgbClr val="F92D67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1066800" y="3649273"/>
            <a:ext cx="10210800" cy="1532335"/>
          </a:xfrm>
          <a:prstGeom prst="roundRect">
            <a:avLst/>
          </a:prstGeom>
          <a:noFill/>
          <a:ln w="28575">
            <a:noFill/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b.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thú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hè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:   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cắm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trại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tắm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lạc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,…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7949D5-C5F7-4179-EA97-E7B2601C7BB6}"/>
              </a:ext>
            </a:extLst>
          </p:cNvPr>
          <p:cNvSpPr/>
          <p:nvPr/>
        </p:nvSpPr>
        <p:spPr>
          <a:xfrm>
            <a:off x="6553209" y="2687284"/>
            <a:ext cx="381001" cy="38630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9423DA-33AB-7677-0FF2-63C96E418B7A}"/>
              </a:ext>
            </a:extLst>
          </p:cNvPr>
          <p:cNvSpPr/>
          <p:nvPr/>
        </p:nvSpPr>
        <p:spPr>
          <a:xfrm>
            <a:off x="10666717" y="3288795"/>
            <a:ext cx="381001" cy="38630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9492E9-8293-8DD1-08FD-363A1ABED932}"/>
              </a:ext>
            </a:extLst>
          </p:cNvPr>
          <p:cNvSpPr/>
          <p:nvPr/>
        </p:nvSpPr>
        <p:spPr>
          <a:xfrm>
            <a:off x="1981209" y="4592283"/>
            <a:ext cx="381001" cy="38630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oogle Shape;728;p37"/>
          <p:cNvGrpSpPr/>
          <p:nvPr/>
        </p:nvGrpSpPr>
        <p:grpSpPr>
          <a:xfrm rot="1917852" flipH="1">
            <a:off x="9499977" y="5057767"/>
            <a:ext cx="2333464" cy="1707224"/>
            <a:chOff x="2237958" y="2476483"/>
            <a:chExt cx="1575503" cy="1445707"/>
          </a:xfrm>
        </p:grpSpPr>
        <p:sp>
          <p:nvSpPr>
            <p:cNvPr id="15" name="Google Shape;729;p37"/>
            <p:cNvSpPr/>
            <p:nvPr/>
          </p:nvSpPr>
          <p:spPr>
            <a:xfrm rot="900058">
              <a:off x="2342473" y="3504540"/>
              <a:ext cx="482466" cy="339640"/>
            </a:xfrm>
            <a:custGeom>
              <a:avLst/>
              <a:gdLst/>
              <a:ahLst/>
              <a:cxnLst/>
              <a:rect l="l" t="t" r="r" b="b"/>
              <a:pathLst>
                <a:path w="10188" h="7172" extrusionOk="0">
                  <a:moveTo>
                    <a:pt x="6387" y="0"/>
                  </a:moveTo>
                  <a:cubicBezTo>
                    <a:pt x="5644" y="0"/>
                    <a:pt x="4725" y="268"/>
                    <a:pt x="3697" y="1136"/>
                  </a:cubicBezTo>
                  <a:cubicBezTo>
                    <a:pt x="1014" y="3402"/>
                    <a:pt x="1" y="4415"/>
                    <a:pt x="692" y="5023"/>
                  </a:cubicBezTo>
                  <a:cubicBezTo>
                    <a:pt x="1372" y="5643"/>
                    <a:pt x="955" y="6311"/>
                    <a:pt x="1980" y="7098"/>
                  </a:cubicBezTo>
                  <a:cubicBezTo>
                    <a:pt x="2046" y="7148"/>
                    <a:pt x="2137" y="7172"/>
                    <a:pt x="2249" y="7172"/>
                  </a:cubicBezTo>
                  <a:cubicBezTo>
                    <a:pt x="3900" y="7172"/>
                    <a:pt x="10188" y="2068"/>
                    <a:pt x="8324" y="695"/>
                  </a:cubicBezTo>
                  <a:cubicBezTo>
                    <a:pt x="8324" y="695"/>
                    <a:pt x="7584" y="0"/>
                    <a:pt x="6387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Google Shape;730;p37"/>
            <p:cNvGrpSpPr/>
            <p:nvPr/>
          </p:nvGrpSpPr>
          <p:grpSpPr>
            <a:xfrm>
              <a:off x="2237958" y="2476483"/>
              <a:ext cx="1575503" cy="1445707"/>
              <a:chOff x="2237958" y="2476483"/>
              <a:chExt cx="1575503" cy="1445707"/>
            </a:xfrm>
          </p:grpSpPr>
          <p:sp>
            <p:nvSpPr>
              <p:cNvPr id="17" name="Google Shape;731;p37"/>
              <p:cNvSpPr/>
              <p:nvPr/>
            </p:nvSpPr>
            <p:spPr>
              <a:xfrm rot="900058">
                <a:off x="2380051" y="2584675"/>
                <a:ext cx="997845" cy="1229323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25959" extrusionOk="0">
                    <a:moveTo>
                      <a:pt x="20843" y="0"/>
                    </a:moveTo>
                    <a:lnTo>
                      <a:pt x="1" y="501"/>
                    </a:lnTo>
                    <a:lnTo>
                      <a:pt x="466" y="7143"/>
                    </a:lnTo>
                    <a:lnTo>
                      <a:pt x="7370" y="6976"/>
                    </a:lnTo>
                    <a:lnTo>
                      <a:pt x="7441" y="25959"/>
                    </a:lnTo>
                    <a:lnTo>
                      <a:pt x="14011" y="25661"/>
                    </a:lnTo>
                    <a:lnTo>
                      <a:pt x="13963" y="12425"/>
                    </a:lnTo>
                    <a:cubicBezTo>
                      <a:pt x="10875" y="9551"/>
                      <a:pt x="8419" y="6737"/>
                      <a:pt x="10458" y="2898"/>
                    </a:cubicBezTo>
                    <a:cubicBezTo>
                      <a:pt x="10941" y="1836"/>
                      <a:pt x="11465" y="1416"/>
                      <a:pt x="12031" y="1416"/>
                    </a:cubicBezTo>
                    <a:cubicBezTo>
                      <a:pt x="13715" y="1416"/>
                      <a:pt x="15766" y="5134"/>
                      <a:pt x="18184" y="6714"/>
                    </a:cubicBezTo>
                    <a:lnTo>
                      <a:pt x="21070" y="4925"/>
                    </a:lnTo>
                    <a:lnTo>
                      <a:pt x="20843" y="0"/>
                    </a:lnTo>
                    <a:close/>
                  </a:path>
                </a:pathLst>
              </a:custGeom>
              <a:solidFill>
                <a:srgbClr val="3F27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64"/>
                <a:endParaRPr sz="1900" ker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Google Shape;732;p37"/>
              <p:cNvSpPr/>
              <p:nvPr/>
            </p:nvSpPr>
            <p:spPr>
              <a:xfrm rot="900058">
                <a:off x="2848487" y="2695402"/>
                <a:ext cx="462529" cy="521393"/>
              </a:xfrm>
              <a:custGeom>
                <a:avLst/>
                <a:gdLst/>
                <a:ahLst/>
                <a:cxnLst/>
                <a:rect l="l" t="t" r="r" b="b"/>
                <a:pathLst>
                  <a:path w="9767" h="11010" extrusionOk="0">
                    <a:moveTo>
                      <a:pt x="3613" y="0"/>
                    </a:moveTo>
                    <a:cubicBezTo>
                      <a:pt x="3047" y="0"/>
                      <a:pt x="2523" y="420"/>
                      <a:pt x="2040" y="1482"/>
                    </a:cubicBezTo>
                    <a:cubicBezTo>
                      <a:pt x="1" y="5321"/>
                      <a:pt x="2457" y="8135"/>
                      <a:pt x="5545" y="11009"/>
                    </a:cubicBezTo>
                    <a:lnTo>
                      <a:pt x="5522" y="5393"/>
                    </a:lnTo>
                    <a:lnTo>
                      <a:pt x="9766" y="5298"/>
                    </a:lnTo>
                    <a:cubicBezTo>
                      <a:pt x="7348" y="3718"/>
                      <a:pt x="5297" y="0"/>
                      <a:pt x="3613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64"/>
                <a:endParaRPr sz="1900" ker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Google Shape;733;p37"/>
              <p:cNvSpPr/>
              <p:nvPr/>
            </p:nvSpPr>
            <p:spPr>
              <a:xfrm rot="900058">
                <a:off x="3102953" y="2900369"/>
                <a:ext cx="409774" cy="146805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3100" extrusionOk="0">
                    <a:moveTo>
                      <a:pt x="7200" y="0"/>
                    </a:moveTo>
                    <a:cubicBezTo>
                      <a:pt x="4895" y="0"/>
                      <a:pt x="1" y="1453"/>
                      <a:pt x="1" y="1453"/>
                    </a:cubicBezTo>
                    <a:cubicBezTo>
                      <a:pt x="1" y="1453"/>
                      <a:pt x="216" y="2324"/>
                      <a:pt x="466" y="2682"/>
                    </a:cubicBezTo>
                    <a:cubicBezTo>
                      <a:pt x="643" y="2943"/>
                      <a:pt x="1412" y="3099"/>
                      <a:pt x="2411" y="3099"/>
                    </a:cubicBezTo>
                    <a:cubicBezTo>
                      <a:pt x="4370" y="3099"/>
                      <a:pt x="7214" y="2500"/>
                      <a:pt x="8216" y="929"/>
                    </a:cubicBezTo>
                    <a:cubicBezTo>
                      <a:pt x="8653" y="243"/>
                      <a:pt x="8143" y="0"/>
                      <a:pt x="7200" y="0"/>
                    </a:cubicBezTo>
                    <a:close/>
                  </a:path>
                </a:pathLst>
              </a:custGeom>
              <a:solidFill>
                <a:srgbClr val="3F27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64"/>
                <a:endParaRPr sz="1900" ker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Google Shape;734;p37"/>
              <p:cNvSpPr/>
              <p:nvPr/>
            </p:nvSpPr>
            <p:spPr>
              <a:xfrm rot="900058">
                <a:off x="3102141" y="2710765"/>
                <a:ext cx="675964" cy="362181"/>
              </a:xfrm>
              <a:custGeom>
                <a:avLst/>
                <a:gdLst/>
                <a:ahLst/>
                <a:cxnLst/>
                <a:rect l="l" t="t" r="r" b="b"/>
                <a:pathLst>
                  <a:path w="14274" h="7648" extrusionOk="0">
                    <a:moveTo>
                      <a:pt x="5907" y="0"/>
                    </a:moveTo>
                    <a:cubicBezTo>
                      <a:pt x="2911" y="0"/>
                      <a:pt x="1" y="470"/>
                      <a:pt x="1" y="470"/>
                    </a:cubicBezTo>
                    <a:lnTo>
                      <a:pt x="561" y="6121"/>
                    </a:lnTo>
                    <a:cubicBezTo>
                      <a:pt x="561" y="6121"/>
                      <a:pt x="2156" y="6217"/>
                      <a:pt x="3919" y="6217"/>
                    </a:cubicBezTo>
                    <a:cubicBezTo>
                      <a:pt x="4801" y="6217"/>
                      <a:pt x="5724" y="6193"/>
                      <a:pt x="6511" y="6121"/>
                    </a:cubicBezTo>
                    <a:cubicBezTo>
                      <a:pt x="6654" y="6108"/>
                      <a:pt x="6808" y="6101"/>
                      <a:pt x="6969" y="6101"/>
                    </a:cubicBezTo>
                    <a:cubicBezTo>
                      <a:pt x="9468" y="6101"/>
                      <a:pt x="13940" y="7648"/>
                      <a:pt x="13940" y="7648"/>
                    </a:cubicBezTo>
                    <a:cubicBezTo>
                      <a:pt x="13940" y="7648"/>
                      <a:pt x="14273" y="3307"/>
                      <a:pt x="11579" y="1173"/>
                    </a:cubicBezTo>
                    <a:cubicBezTo>
                      <a:pt x="10422" y="261"/>
                      <a:pt x="8141" y="0"/>
                      <a:pt x="5907" y="0"/>
                    </a:cubicBezTo>
                    <a:close/>
                  </a:path>
                </a:pathLst>
              </a:custGeom>
              <a:solidFill>
                <a:srgbClr val="FFB0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64"/>
                <a:endParaRPr sz="1900" ker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Google Shape;735;p37"/>
              <p:cNvSpPr/>
              <p:nvPr/>
            </p:nvSpPr>
            <p:spPr>
              <a:xfrm rot="900058">
                <a:off x="3032999" y="2732360"/>
                <a:ext cx="48019" cy="71792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516" extrusionOk="0">
                    <a:moveTo>
                      <a:pt x="501" y="1"/>
                    </a:moveTo>
                    <a:cubicBezTo>
                      <a:pt x="227" y="1"/>
                      <a:pt x="0" y="335"/>
                      <a:pt x="0" y="752"/>
                    </a:cubicBezTo>
                    <a:cubicBezTo>
                      <a:pt x="0" y="1169"/>
                      <a:pt x="227" y="1515"/>
                      <a:pt x="501" y="1515"/>
                    </a:cubicBezTo>
                    <a:cubicBezTo>
                      <a:pt x="787" y="1515"/>
                      <a:pt x="1014" y="1169"/>
                      <a:pt x="1014" y="752"/>
                    </a:cubicBezTo>
                    <a:cubicBezTo>
                      <a:pt x="1014" y="335"/>
                      <a:pt x="787" y="1"/>
                      <a:pt x="501" y="1"/>
                    </a:cubicBezTo>
                    <a:close/>
                  </a:path>
                </a:pathLst>
              </a:custGeom>
              <a:solidFill>
                <a:srgbClr val="3F27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64"/>
                <a:endParaRPr sz="1900" ker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5" name="Google Shape;743;p37"/>
          <p:cNvGrpSpPr/>
          <p:nvPr/>
        </p:nvGrpSpPr>
        <p:grpSpPr>
          <a:xfrm>
            <a:off x="162048" y="1051127"/>
            <a:ext cx="1672805" cy="1707232"/>
            <a:chOff x="838400" y="1185544"/>
            <a:chExt cx="1416551" cy="1445704"/>
          </a:xfrm>
        </p:grpSpPr>
        <p:sp>
          <p:nvSpPr>
            <p:cNvPr id="26" name="Google Shape;744;p37"/>
            <p:cNvSpPr/>
            <p:nvPr/>
          </p:nvSpPr>
          <p:spPr>
            <a:xfrm rot="-836165">
              <a:off x="1185220" y="1360519"/>
              <a:ext cx="942157" cy="1174561"/>
            </a:xfrm>
            <a:custGeom>
              <a:avLst/>
              <a:gdLst/>
              <a:ahLst/>
              <a:cxnLst/>
              <a:rect l="l" t="t" r="r" b="b"/>
              <a:pathLst>
                <a:path w="21559" h="26877" extrusionOk="0">
                  <a:moveTo>
                    <a:pt x="15740" y="0"/>
                  </a:moveTo>
                  <a:lnTo>
                    <a:pt x="7048" y="8657"/>
                  </a:lnTo>
                  <a:lnTo>
                    <a:pt x="7012" y="561"/>
                  </a:lnTo>
                  <a:lnTo>
                    <a:pt x="1" y="561"/>
                  </a:lnTo>
                  <a:lnTo>
                    <a:pt x="132" y="25589"/>
                  </a:lnTo>
                  <a:lnTo>
                    <a:pt x="7071" y="25756"/>
                  </a:lnTo>
                  <a:lnTo>
                    <a:pt x="7036" y="18387"/>
                  </a:lnTo>
                  <a:lnTo>
                    <a:pt x="8467" y="16956"/>
                  </a:lnTo>
                  <a:lnTo>
                    <a:pt x="15740" y="26877"/>
                  </a:lnTo>
                  <a:lnTo>
                    <a:pt x="21559" y="22632"/>
                  </a:lnTo>
                  <a:lnTo>
                    <a:pt x="13486" y="11876"/>
                  </a:lnTo>
                  <a:lnTo>
                    <a:pt x="20653" y="4615"/>
                  </a:lnTo>
                  <a:lnTo>
                    <a:pt x="15740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Google Shape;745;p37"/>
            <p:cNvSpPr/>
            <p:nvPr/>
          </p:nvSpPr>
          <p:spPr>
            <a:xfrm rot="-836165">
              <a:off x="884138" y="1412743"/>
              <a:ext cx="413284" cy="430327"/>
            </a:xfrm>
            <a:custGeom>
              <a:avLst/>
              <a:gdLst/>
              <a:ahLst/>
              <a:cxnLst/>
              <a:rect l="l" t="t" r="r" b="b"/>
              <a:pathLst>
                <a:path w="9457" h="9847" extrusionOk="0">
                  <a:moveTo>
                    <a:pt x="4537" y="1"/>
                  </a:moveTo>
                  <a:cubicBezTo>
                    <a:pt x="3084" y="1"/>
                    <a:pt x="1633" y="422"/>
                    <a:pt x="1050" y="1575"/>
                  </a:cubicBezTo>
                  <a:cubicBezTo>
                    <a:pt x="800" y="2064"/>
                    <a:pt x="1301" y="2517"/>
                    <a:pt x="1301" y="2517"/>
                  </a:cubicBezTo>
                  <a:cubicBezTo>
                    <a:pt x="1301" y="2517"/>
                    <a:pt x="1" y="3876"/>
                    <a:pt x="96" y="4914"/>
                  </a:cubicBezTo>
                  <a:cubicBezTo>
                    <a:pt x="132" y="5335"/>
                    <a:pt x="267" y="5467"/>
                    <a:pt x="422" y="5467"/>
                  </a:cubicBezTo>
                  <a:cubicBezTo>
                    <a:pt x="679" y="5467"/>
                    <a:pt x="990" y="5105"/>
                    <a:pt x="991" y="5105"/>
                  </a:cubicBezTo>
                  <a:lnTo>
                    <a:pt x="991" y="5105"/>
                  </a:lnTo>
                  <a:cubicBezTo>
                    <a:pt x="990" y="5105"/>
                    <a:pt x="1" y="7299"/>
                    <a:pt x="1122" y="7764"/>
                  </a:cubicBezTo>
                  <a:cubicBezTo>
                    <a:pt x="1206" y="7808"/>
                    <a:pt x="1296" y="7829"/>
                    <a:pt x="1384" y="7829"/>
                  </a:cubicBezTo>
                  <a:cubicBezTo>
                    <a:pt x="1558" y="7829"/>
                    <a:pt x="1726" y="7747"/>
                    <a:pt x="1837" y="7597"/>
                  </a:cubicBezTo>
                  <a:cubicBezTo>
                    <a:pt x="1849" y="7609"/>
                    <a:pt x="1861" y="7632"/>
                    <a:pt x="1885" y="7644"/>
                  </a:cubicBezTo>
                  <a:cubicBezTo>
                    <a:pt x="1754" y="8121"/>
                    <a:pt x="1670" y="9016"/>
                    <a:pt x="2600" y="9218"/>
                  </a:cubicBezTo>
                  <a:cubicBezTo>
                    <a:pt x="2702" y="9241"/>
                    <a:pt x="2792" y="9252"/>
                    <a:pt x="2872" y="9252"/>
                  </a:cubicBezTo>
                  <a:cubicBezTo>
                    <a:pt x="3251" y="9252"/>
                    <a:pt x="3398" y="9013"/>
                    <a:pt x="3447" y="8717"/>
                  </a:cubicBezTo>
                  <a:cubicBezTo>
                    <a:pt x="3495" y="8741"/>
                    <a:pt x="3542" y="8753"/>
                    <a:pt x="3590" y="8777"/>
                  </a:cubicBezTo>
                  <a:cubicBezTo>
                    <a:pt x="3843" y="9303"/>
                    <a:pt x="4327" y="9846"/>
                    <a:pt x="5283" y="9846"/>
                  </a:cubicBezTo>
                  <a:cubicBezTo>
                    <a:pt x="5455" y="9846"/>
                    <a:pt x="5641" y="9829"/>
                    <a:pt x="5844" y="9791"/>
                  </a:cubicBezTo>
                  <a:lnTo>
                    <a:pt x="5545" y="9182"/>
                  </a:lnTo>
                  <a:lnTo>
                    <a:pt x="5545" y="9182"/>
                  </a:lnTo>
                  <a:cubicBezTo>
                    <a:pt x="5712" y="9194"/>
                    <a:pt x="5820" y="9194"/>
                    <a:pt x="5820" y="9194"/>
                  </a:cubicBezTo>
                  <a:lnTo>
                    <a:pt x="9409" y="4079"/>
                  </a:lnTo>
                  <a:cubicBezTo>
                    <a:pt x="9456" y="2851"/>
                    <a:pt x="8920" y="1682"/>
                    <a:pt x="7966" y="895"/>
                  </a:cubicBezTo>
                  <a:cubicBezTo>
                    <a:pt x="7340" y="392"/>
                    <a:pt x="5938" y="1"/>
                    <a:pt x="4537" y="1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Google Shape;746;p37"/>
            <p:cNvSpPr/>
            <p:nvPr/>
          </p:nvSpPr>
          <p:spPr>
            <a:xfrm rot="-836165">
              <a:off x="1652984" y="1228973"/>
              <a:ext cx="413240" cy="430327"/>
            </a:xfrm>
            <a:custGeom>
              <a:avLst/>
              <a:gdLst/>
              <a:ahLst/>
              <a:cxnLst/>
              <a:rect l="l" t="t" r="r" b="b"/>
              <a:pathLst>
                <a:path w="9456" h="9847" extrusionOk="0">
                  <a:moveTo>
                    <a:pt x="4918" y="1"/>
                  </a:moveTo>
                  <a:cubicBezTo>
                    <a:pt x="3516" y="1"/>
                    <a:pt x="2111" y="392"/>
                    <a:pt x="1479" y="895"/>
                  </a:cubicBezTo>
                  <a:cubicBezTo>
                    <a:pt x="537" y="1670"/>
                    <a:pt x="0" y="2851"/>
                    <a:pt x="48" y="4079"/>
                  </a:cubicBezTo>
                  <a:lnTo>
                    <a:pt x="3625" y="9182"/>
                  </a:lnTo>
                  <a:lnTo>
                    <a:pt x="3911" y="9182"/>
                  </a:lnTo>
                  <a:lnTo>
                    <a:pt x="3613" y="9791"/>
                  </a:lnTo>
                  <a:cubicBezTo>
                    <a:pt x="3816" y="9829"/>
                    <a:pt x="4002" y="9846"/>
                    <a:pt x="4173" y="9846"/>
                  </a:cubicBezTo>
                  <a:cubicBezTo>
                    <a:pt x="5126" y="9846"/>
                    <a:pt x="5602" y="9303"/>
                    <a:pt x="5855" y="8777"/>
                  </a:cubicBezTo>
                  <a:lnTo>
                    <a:pt x="6010" y="8717"/>
                  </a:lnTo>
                  <a:cubicBezTo>
                    <a:pt x="6050" y="9007"/>
                    <a:pt x="6199" y="9247"/>
                    <a:pt x="6589" y="9247"/>
                  </a:cubicBezTo>
                  <a:cubicBezTo>
                    <a:pt x="6665" y="9247"/>
                    <a:pt x="6750" y="9238"/>
                    <a:pt x="6845" y="9218"/>
                  </a:cubicBezTo>
                  <a:cubicBezTo>
                    <a:pt x="7787" y="9016"/>
                    <a:pt x="7691" y="8121"/>
                    <a:pt x="7572" y="7644"/>
                  </a:cubicBezTo>
                  <a:lnTo>
                    <a:pt x="7608" y="7597"/>
                  </a:lnTo>
                  <a:cubicBezTo>
                    <a:pt x="7718" y="7747"/>
                    <a:pt x="7892" y="7829"/>
                    <a:pt x="8070" y="7829"/>
                  </a:cubicBezTo>
                  <a:cubicBezTo>
                    <a:pt x="8160" y="7829"/>
                    <a:pt x="8251" y="7808"/>
                    <a:pt x="8335" y="7764"/>
                  </a:cubicBezTo>
                  <a:cubicBezTo>
                    <a:pt x="9444" y="7299"/>
                    <a:pt x="8466" y="5105"/>
                    <a:pt x="8466" y="5105"/>
                  </a:cubicBezTo>
                  <a:lnTo>
                    <a:pt x="8466" y="5105"/>
                  </a:lnTo>
                  <a:cubicBezTo>
                    <a:pt x="8466" y="5105"/>
                    <a:pt x="8777" y="5467"/>
                    <a:pt x="9034" y="5467"/>
                  </a:cubicBezTo>
                  <a:cubicBezTo>
                    <a:pt x="9189" y="5467"/>
                    <a:pt x="9325" y="5335"/>
                    <a:pt x="9361" y="4914"/>
                  </a:cubicBezTo>
                  <a:cubicBezTo>
                    <a:pt x="9456" y="3876"/>
                    <a:pt x="8156" y="2517"/>
                    <a:pt x="8156" y="2517"/>
                  </a:cubicBezTo>
                  <a:cubicBezTo>
                    <a:pt x="8156" y="2517"/>
                    <a:pt x="8657" y="2064"/>
                    <a:pt x="8407" y="1575"/>
                  </a:cubicBezTo>
                  <a:cubicBezTo>
                    <a:pt x="7824" y="422"/>
                    <a:pt x="6373" y="1"/>
                    <a:pt x="4918" y="1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Google Shape;747;p37"/>
            <p:cNvSpPr/>
            <p:nvPr/>
          </p:nvSpPr>
          <p:spPr>
            <a:xfrm rot="-836165">
              <a:off x="1341198" y="1950525"/>
              <a:ext cx="38588" cy="51174"/>
            </a:xfrm>
            <a:custGeom>
              <a:avLst/>
              <a:gdLst/>
              <a:ahLst/>
              <a:cxnLst/>
              <a:rect l="l" t="t" r="r" b="b"/>
              <a:pathLst>
                <a:path w="883" h="1171" extrusionOk="0">
                  <a:moveTo>
                    <a:pt x="410" y="0"/>
                  </a:moveTo>
                  <a:cubicBezTo>
                    <a:pt x="405" y="0"/>
                    <a:pt x="399" y="0"/>
                    <a:pt x="394" y="1"/>
                  </a:cubicBezTo>
                  <a:cubicBezTo>
                    <a:pt x="179" y="24"/>
                    <a:pt x="0" y="287"/>
                    <a:pt x="24" y="621"/>
                  </a:cubicBezTo>
                  <a:cubicBezTo>
                    <a:pt x="47" y="928"/>
                    <a:pt x="244" y="1171"/>
                    <a:pt x="459" y="1171"/>
                  </a:cubicBezTo>
                  <a:cubicBezTo>
                    <a:pt x="469" y="1171"/>
                    <a:pt x="479" y="1170"/>
                    <a:pt x="489" y="1169"/>
                  </a:cubicBezTo>
                  <a:cubicBezTo>
                    <a:pt x="716" y="1145"/>
                    <a:pt x="883" y="871"/>
                    <a:pt x="859" y="549"/>
                  </a:cubicBezTo>
                  <a:cubicBezTo>
                    <a:pt x="836" y="235"/>
                    <a:pt x="631" y="0"/>
                    <a:pt x="410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Google Shape;748;p37"/>
            <p:cNvSpPr/>
            <p:nvPr/>
          </p:nvSpPr>
          <p:spPr>
            <a:xfrm rot="-836165">
              <a:off x="1596535" y="1858719"/>
              <a:ext cx="38588" cy="51174"/>
            </a:xfrm>
            <a:custGeom>
              <a:avLst/>
              <a:gdLst/>
              <a:ahLst/>
              <a:cxnLst/>
              <a:rect l="l" t="t" r="r" b="b"/>
              <a:pathLst>
                <a:path w="883" h="1171" extrusionOk="0">
                  <a:moveTo>
                    <a:pt x="422" y="0"/>
                  </a:moveTo>
                  <a:cubicBezTo>
                    <a:pt x="416" y="0"/>
                    <a:pt x="411" y="0"/>
                    <a:pt x="405" y="1"/>
                  </a:cubicBezTo>
                  <a:cubicBezTo>
                    <a:pt x="167" y="24"/>
                    <a:pt x="0" y="299"/>
                    <a:pt x="36" y="621"/>
                  </a:cubicBezTo>
                  <a:cubicBezTo>
                    <a:pt x="59" y="928"/>
                    <a:pt x="245" y="1171"/>
                    <a:pt x="459" y="1171"/>
                  </a:cubicBezTo>
                  <a:cubicBezTo>
                    <a:pt x="469" y="1171"/>
                    <a:pt x="479" y="1170"/>
                    <a:pt x="489" y="1169"/>
                  </a:cubicBezTo>
                  <a:cubicBezTo>
                    <a:pt x="715" y="1145"/>
                    <a:pt x="882" y="883"/>
                    <a:pt x="859" y="549"/>
                  </a:cubicBezTo>
                  <a:cubicBezTo>
                    <a:pt x="835" y="235"/>
                    <a:pt x="642" y="0"/>
                    <a:pt x="422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Google Shape;749;p37"/>
            <p:cNvSpPr/>
            <p:nvPr/>
          </p:nvSpPr>
          <p:spPr>
            <a:xfrm rot="-836165">
              <a:off x="1444259" y="1875715"/>
              <a:ext cx="125467" cy="145525"/>
            </a:xfrm>
            <a:custGeom>
              <a:avLst/>
              <a:gdLst/>
              <a:ahLst/>
              <a:cxnLst/>
              <a:rect l="l" t="t" r="r" b="b"/>
              <a:pathLst>
                <a:path w="2871" h="3330" extrusionOk="0">
                  <a:moveTo>
                    <a:pt x="1083" y="1"/>
                  </a:moveTo>
                  <a:cubicBezTo>
                    <a:pt x="1060" y="1"/>
                    <a:pt x="1036" y="2"/>
                    <a:pt x="1011" y="4"/>
                  </a:cubicBezTo>
                  <a:cubicBezTo>
                    <a:pt x="1011" y="4"/>
                    <a:pt x="9" y="159"/>
                    <a:pt x="116" y="1304"/>
                  </a:cubicBezTo>
                  <a:cubicBezTo>
                    <a:pt x="215" y="2357"/>
                    <a:pt x="1" y="3330"/>
                    <a:pt x="1099" y="3330"/>
                  </a:cubicBezTo>
                  <a:cubicBezTo>
                    <a:pt x="1195" y="3330"/>
                    <a:pt x="1300" y="3322"/>
                    <a:pt x="1416" y="3307"/>
                  </a:cubicBezTo>
                  <a:cubicBezTo>
                    <a:pt x="2871" y="3116"/>
                    <a:pt x="2275" y="1924"/>
                    <a:pt x="2060" y="1328"/>
                  </a:cubicBezTo>
                  <a:cubicBezTo>
                    <a:pt x="1865" y="753"/>
                    <a:pt x="1713" y="1"/>
                    <a:pt x="1083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oogle Shape;877;p45"/>
          <p:cNvGrpSpPr/>
          <p:nvPr/>
        </p:nvGrpSpPr>
        <p:grpSpPr>
          <a:xfrm>
            <a:off x="10870179" y="76209"/>
            <a:ext cx="913716" cy="1341415"/>
            <a:chOff x="-1283042" y="3874655"/>
            <a:chExt cx="1081577" cy="1587849"/>
          </a:xfrm>
        </p:grpSpPr>
        <p:sp>
          <p:nvSpPr>
            <p:cNvPr id="33" name="Google Shape;878;p45"/>
            <p:cNvSpPr/>
            <p:nvPr/>
          </p:nvSpPr>
          <p:spPr>
            <a:xfrm>
              <a:off x="-1283042" y="3882093"/>
              <a:ext cx="379234" cy="616084"/>
            </a:xfrm>
            <a:custGeom>
              <a:avLst/>
              <a:gdLst/>
              <a:ahLst/>
              <a:cxnLst/>
              <a:rect l="l" t="t" r="r" b="b"/>
              <a:pathLst>
                <a:path w="8872" h="14413" extrusionOk="0">
                  <a:moveTo>
                    <a:pt x="3479" y="1"/>
                  </a:moveTo>
                  <a:cubicBezTo>
                    <a:pt x="3094" y="1"/>
                    <a:pt x="2696" y="181"/>
                    <a:pt x="2289" y="581"/>
                  </a:cubicBezTo>
                  <a:cubicBezTo>
                    <a:pt x="0" y="2811"/>
                    <a:pt x="6880" y="14413"/>
                    <a:pt x="6880" y="14413"/>
                  </a:cubicBezTo>
                  <a:lnTo>
                    <a:pt x="8848" y="14413"/>
                  </a:lnTo>
                  <a:cubicBezTo>
                    <a:pt x="8848" y="14413"/>
                    <a:pt x="8871" y="11981"/>
                    <a:pt x="7715" y="7497"/>
                  </a:cubicBezTo>
                  <a:cubicBezTo>
                    <a:pt x="6755" y="3805"/>
                    <a:pt x="5248" y="1"/>
                    <a:pt x="3479" y="1"/>
                  </a:cubicBezTo>
                  <a:close/>
                </a:path>
              </a:pathLst>
            </a:custGeom>
            <a:solidFill>
              <a:srgbClr val="FFC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Google Shape;879;p45"/>
            <p:cNvSpPr/>
            <p:nvPr/>
          </p:nvSpPr>
          <p:spPr>
            <a:xfrm>
              <a:off x="-1153610" y="4058972"/>
              <a:ext cx="236551" cy="436170"/>
            </a:xfrm>
            <a:custGeom>
              <a:avLst/>
              <a:gdLst/>
              <a:ahLst/>
              <a:cxnLst/>
              <a:rect l="l" t="t" r="r" b="b"/>
              <a:pathLst>
                <a:path w="5534" h="10204" extrusionOk="0">
                  <a:moveTo>
                    <a:pt x="1872" y="0"/>
                  </a:moveTo>
                  <a:cubicBezTo>
                    <a:pt x="1643" y="0"/>
                    <a:pt x="1416" y="143"/>
                    <a:pt x="1193" y="462"/>
                  </a:cubicBezTo>
                  <a:cubicBezTo>
                    <a:pt x="1" y="2155"/>
                    <a:pt x="4425" y="10203"/>
                    <a:pt x="4425" y="10203"/>
                  </a:cubicBezTo>
                  <a:lnTo>
                    <a:pt x="5533" y="10144"/>
                  </a:lnTo>
                  <a:cubicBezTo>
                    <a:pt x="5533" y="10144"/>
                    <a:pt x="5438" y="8391"/>
                    <a:pt x="4568" y="5219"/>
                  </a:cubicBezTo>
                  <a:cubicBezTo>
                    <a:pt x="3861" y="2645"/>
                    <a:pt x="2856" y="0"/>
                    <a:pt x="1872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Google Shape;880;p45"/>
            <p:cNvSpPr/>
            <p:nvPr/>
          </p:nvSpPr>
          <p:spPr>
            <a:xfrm>
              <a:off x="-617929" y="3874655"/>
              <a:ext cx="259590" cy="657675"/>
            </a:xfrm>
            <a:custGeom>
              <a:avLst/>
              <a:gdLst/>
              <a:ahLst/>
              <a:cxnLst/>
              <a:rect l="l" t="t" r="r" b="b"/>
              <a:pathLst>
                <a:path w="6073" h="15386" extrusionOk="0">
                  <a:moveTo>
                    <a:pt x="3724" y="1"/>
                  </a:moveTo>
                  <a:cubicBezTo>
                    <a:pt x="3529" y="1"/>
                    <a:pt x="3313" y="33"/>
                    <a:pt x="3077" y="99"/>
                  </a:cubicBezTo>
                  <a:cubicBezTo>
                    <a:pt x="1" y="970"/>
                    <a:pt x="490" y="14444"/>
                    <a:pt x="490" y="14444"/>
                  </a:cubicBezTo>
                  <a:lnTo>
                    <a:pt x="2219" y="15386"/>
                  </a:lnTo>
                  <a:cubicBezTo>
                    <a:pt x="2219" y="15386"/>
                    <a:pt x="3399" y="13263"/>
                    <a:pt x="4520" y="8768"/>
                  </a:cubicBezTo>
                  <a:cubicBezTo>
                    <a:pt x="5566" y="4618"/>
                    <a:pt x="6073" y="1"/>
                    <a:pt x="3724" y="1"/>
                  </a:cubicBezTo>
                  <a:close/>
                </a:path>
              </a:pathLst>
            </a:custGeom>
            <a:solidFill>
              <a:srgbClr val="FFC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Google Shape;881;p45"/>
            <p:cNvSpPr/>
            <p:nvPr/>
          </p:nvSpPr>
          <p:spPr>
            <a:xfrm>
              <a:off x="-575611" y="4063161"/>
              <a:ext cx="154138" cy="457970"/>
            </a:xfrm>
            <a:custGeom>
              <a:avLst/>
              <a:gdLst/>
              <a:ahLst/>
              <a:cxnLst/>
              <a:rect l="l" t="t" r="r" b="b"/>
              <a:pathLst>
                <a:path w="3606" h="10714" extrusionOk="0">
                  <a:moveTo>
                    <a:pt x="2381" y="0"/>
                  </a:moveTo>
                  <a:cubicBezTo>
                    <a:pt x="2229" y="0"/>
                    <a:pt x="2052" y="48"/>
                    <a:pt x="1849" y="149"/>
                  </a:cubicBezTo>
                  <a:cubicBezTo>
                    <a:pt x="0" y="1067"/>
                    <a:pt x="36" y="10249"/>
                    <a:pt x="36" y="10249"/>
                  </a:cubicBezTo>
                  <a:lnTo>
                    <a:pt x="1038" y="10714"/>
                  </a:lnTo>
                  <a:cubicBezTo>
                    <a:pt x="1038" y="10714"/>
                    <a:pt x="1789" y="9140"/>
                    <a:pt x="2540" y="5944"/>
                  </a:cubicBezTo>
                  <a:cubicBezTo>
                    <a:pt x="3219" y="3090"/>
                    <a:pt x="3606" y="0"/>
                    <a:pt x="2381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Google Shape;882;p45"/>
            <p:cNvSpPr/>
            <p:nvPr/>
          </p:nvSpPr>
          <p:spPr>
            <a:xfrm>
              <a:off x="-1019561" y="4299370"/>
              <a:ext cx="818097" cy="1163134"/>
            </a:xfrm>
            <a:custGeom>
              <a:avLst/>
              <a:gdLst/>
              <a:ahLst/>
              <a:cxnLst/>
              <a:rect l="l" t="t" r="r" b="b"/>
              <a:pathLst>
                <a:path w="19139" h="27211" extrusionOk="0">
                  <a:moveTo>
                    <a:pt x="7596" y="1"/>
                  </a:moveTo>
                  <a:cubicBezTo>
                    <a:pt x="6142" y="25"/>
                    <a:pt x="4687" y="191"/>
                    <a:pt x="3268" y="501"/>
                  </a:cubicBezTo>
                  <a:cubicBezTo>
                    <a:pt x="1694" y="835"/>
                    <a:pt x="597" y="1241"/>
                    <a:pt x="1" y="1730"/>
                  </a:cubicBezTo>
                  <a:lnTo>
                    <a:pt x="239" y="25720"/>
                  </a:lnTo>
                  <a:lnTo>
                    <a:pt x="7095" y="25720"/>
                  </a:lnTo>
                  <a:lnTo>
                    <a:pt x="7060" y="19317"/>
                  </a:lnTo>
                  <a:lnTo>
                    <a:pt x="7060" y="19317"/>
                  </a:lnTo>
                  <a:lnTo>
                    <a:pt x="7560" y="19389"/>
                  </a:lnTo>
                  <a:cubicBezTo>
                    <a:pt x="7918" y="20712"/>
                    <a:pt x="8634" y="21988"/>
                    <a:pt x="9719" y="23205"/>
                  </a:cubicBezTo>
                  <a:cubicBezTo>
                    <a:pt x="10792" y="24409"/>
                    <a:pt x="12092" y="25399"/>
                    <a:pt x="13534" y="26114"/>
                  </a:cubicBezTo>
                  <a:cubicBezTo>
                    <a:pt x="15001" y="26853"/>
                    <a:pt x="16444" y="27211"/>
                    <a:pt x="17863" y="27211"/>
                  </a:cubicBezTo>
                  <a:cubicBezTo>
                    <a:pt x="18232" y="27211"/>
                    <a:pt x="18614" y="27175"/>
                    <a:pt x="18984" y="27116"/>
                  </a:cubicBezTo>
                  <a:lnTo>
                    <a:pt x="18984" y="20176"/>
                  </a:lnTo>
                  <a:cubicBezTo>
                    <a:pt x="18137" y="20104"/>
                    <a:pt x="17302" y="19878"/>
                    <a:pt x="16551" y="19484"/>
                  </a:cubicBezTo>
                  <a:cubicBezTo>
                    <a:pt x="15788" y="19115"/>
                    <a:pt x="15180" y="18507"/>
                    <a:pt x="14798" y="17755"/>
                  </a:cubicBezTo>
                  <a:cubicBezTo>
                    <a:pt x="16146" y="16897"/>
                    <a:pt x="17255" y="15681"/>
                    <a:pt x="17982" y="14262"/>
                  </a:cubicBezTo>
                  <a:cubicBezTo>
                    <a:pt x="18745" y="12783"/>
                    <a:pt x="19127" y="11149"/>
                    <a:pt x="19115" y="9492"/>
                  </a:cubicBezTo>
                  <a:cubicBezTo>
                    <a:pt x="19139" y="7799"/>
                    <a:pt x="18697" y="6130"/>
                    <a:pt x="17839" y="4663"/>
                  </a:cubicBezTo>
                  <a:cubicBezTo>
                    <a:pt x="16980" y="3232"/>
                    <a:pt x="15693" y="2099"/>
                    <a:pt x="13964" y="1265"/>
                  </a:cubicBezTo>
                  <a:cubicBezTo>
                    <a:pt x="12247" y="418"/>
                    <a:pt x="10112" y="1"/>
                    <a:pt x="7596" y="1"/>
                  </a:cubicBezTo>
                  <a:close/>
                </a:path>
              </a:pathLst>
            </a:custGeom>
            <a:solidFill>
              <a:srgbClr val="FFC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Google Shape;883;p45"/>
            <p:cNvSpPr/>
            <p:nvPr/>
          </p:nvSpPr>
          <p:spPr>
            <a:xfrm>
              <a:off x="-669907" y="4647956"/>
              <a:ext cx="93312" cy="53089"/>
            </a:xfrm>
            <a:custGeom>
              <a:avLst/>
              <a:gdLst/>
              <a:ahLst/>
              <a:cxnLst/>
              <a:rect l="l" t="t" r="r" b="b"/>
              <a:pathLst>
                <a:path w="2183" h="1242" extrusionOk="0">
                  <a:moveTo>
                    <a:pt x="1125" y="0"/>
                  </a:moveTo>
                  <a:cubicBezTo>
                    <a:pt x="883" y="0"/>
                    <a:pt x="628" y="74"/>
                    <a:pt x="442" y="276"/>
                  </a:cubicBezTo>
                  <a:cubicBezTo>
                    <a:pt x="1" y="741"/>
                    <a:pt x="1169" y="1242"/>
                    <a:pt x="1169" y="1242"/>
                  </a:cubicBezTo>
                  <a:cubicBezTo>
                    <a:pt x="1169" y="1242"/>
                    <a:pt x="2183" y="884"/>
                    <a:pt x="1837" y="276"/>
                  </a:cubicBezTo>
                  <a:cubicBezTo>
                    <a:pt x="1761" y="138"/>
                    <a:pt x="1455" y="0"/>
                    <a:pt x="1125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Google Shape;884;p45"/>
            <p:cNvSpPr/>
            <p:nvPr/>
          </p:nvSpPr>
          <p:spPr>
            <a:xfrm>
              <a:off x="-620451" y="4699464"/>
              <a:ext cx="3078" cy="39325"/>
            </a:xfrm>
            <a:custGeom>
              <a:avLst/>
              <a:gdLst/>
              <a:ahLst/>
              <a:cxnLst/>
              <a:rect l="l" t="t" r="r" b="b"/>
              <a:pathLst>
                <a:path w="72" h="920" extrusionOk="0">
                  <a:moveTo>
                    <a:pt x="36" y="1"/>
                  </a:moveTo>
                  <a:cubicBezTo>
                    <a:pt x="12" y="1"/>
                    <a:pt x="0" y="25"/>
                    <a:pt x="0" y="37"/>
                  </a:cubicBezTo>
                  <a:lnTo>
                    <a:pt x="0" y="883"/>
                  </a:lnTo>
                  <a:cubicBezTo>
                    <a:pt x="0" y="907"/>
                    <a:pt x="12" y="919"/>
                    <a:pt x="36" y="919"/>
                  </a:cubicBezTo>
                  <a:cubicBezTo>
                    <a:pt x="60" y="919"/>
                    <a:pt x="72" y="907"/>
                    <a:pt x="72" y="883"/>
                  </a:cubicBezTo>
                  <a:lnTo>
                    <a:pt x="72" y="37"/>
                  </a:lnTo>
                  <a:cubicBezTo>
                    <a:pt x="72" y="25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3F2732"/>
            </a:solidFill>
            <a:ln w="9525" cap="flat" cmpd="sng">
              <a:solidFill>
                <a:srgbClr val="3F27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Google Shape;885;p45"/>
            <p:cNvSpPr/>
            <p:nvPr/>
          </p:nvSpPr>
          <p:spPr>
            <a:xfrm>
              <a:off x="-678584" y="4691470"/>
              <a:ext cx="119301" cy="47319"/>
            </a:xfrm>
            <a:custGeom>
              <a:avLst/>
              <a:gdLst/>
              <a:ahLst/>
              <a:cxnLst/>
              <a:rect l="l" t="t" r="r" b="b"/>
              <a:pathLst>
                <a:path w="2791" h="1107" extrusionOk="0">
                  <a:moveTo>
                    <a:pt x="2755" y="0"/>
                  </a:moveTo>
                  <a:cubicBezTo>
                    <a:pt x="2737" y="0"/>
                    <a:pt x="2719" y="15"/>
                    <a:pt x="2719" y="45"/>
                  </a:cubicBezTo>
                  <a:cubicBezTo>
                    <a:pt x="2719" y="581"/>
                    <a:pt x="2123" y="1035"/>
                    <a:pt x="1396" y="1035"/>
                  </a:cubicBezTo>
                  <a:cubicBezTo>
                    <a:pt x="669" y="1035"/>
                    <a:pt x="72" y="593"/>
                    <a:pt x="72" y="45"/>
                  </a:cubicBezTo>
                  <a:cubicBezTo>
                    <a:pt x="72" y="21"/>
                    <a:pt x="60" y="9"/>
                    <a:pt x="37" y="9"/>
                  </a:cubicBezTo>
                  <a:cubicBezTo>
                    <a:pt x="13" y="9"/>
                    <a:pt x="1" y="21"/>
                    <a:pt x="1" y="45"/>
                  </a:cubicBezTo>
                  <a:cubicBezTo>
                    <a:pt x="1" y="629"/>
                    <a:pt x="633" y="1106"/>
                    <a:pt x="1396" y="1106"/>
                  </a:cubicBezTo>
                  <a:cubicBezTo>
                    <a:pt x="2171" y="1106"/>
                    <a:pt x="2791" y="629"/>
                    <a:pt x="2791" y="45"/>
                  </a:cubicBezTo>
                  <a:cubicBezTo>
                    <a:pt x="2791" y="15"/>
                    <a:pt x="2773" y="0"/>
                    <a:pt x="2755" y="0"/>
                  </a:cubicBezTo>
                  <a:close/>
                </a:path>
              </a:pathLst>
            </a:custGeom>
            <a:solidFill>
              <a:srgbClr val="3F2732"/>
            </a:solidFill>
            <a:ln w="9525" cap="flat" cmpd="sng">
              <a:solidFill>
                <a:srgbClr val="3F27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Google Shape;886;p45"/>
            <p:cNvSpPr/>
            <p:nvPr/>
          </p:nvSpPr>
          <p:spPr>
            <a:xfrm>
              <a:off x="-785105" y="4628122"/>
              <a:ext cx="45908" cy="65272"/>
            </a:xfrm>
            <a:custGeom>
              <a:avLst/>
              <a:gdLst/>
              <a:ahLst/>
              <a:cxnLst/>
              <a:rect l="l" t="t" r="r" b="b"/>
              <a:pathLst>
                <a:path w="1074" h="1527" extrusionOk="0">
                  <a:moveTo>
                    <a:pt x="537" y="1"/>
                  </a:moveTo>
                  <a:cubicBezTo>
                    <a:pt x="251" y="1"/>
                    <a:pt x="1" y="346"/>
                    <a:pt x="1" y="764"/>
                  </a:cubicBezTo>
                  <a:cubicBezTo>
                    <a:pt x="1" y="1181"/>
                    <a:pt x="251" y="1527"/>
                    <a:pt x="537" y="1527"/>
                  </a:cubicBezTo>
                  <a:cubicBezTo>
                    <a:pt x="835" y="1527"/>
                    <a:pt x="1074" y="1181"/>
                    <a:pt x="1074" y="764"/>
                  </a:cubicBezTo>
                  <a:cubicBezTo>
                    <a:pt x="1074" y="346"/>
                    <a:pt x="835" y="1"/>
                    <a:pt x="53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Google Shape;887;p45"/>
            <p:cNvSpPr/>
            <p:nvPr/>
          </p:nvSpPr>
          <p:spPr>
            <a:xfrm>
              <a:off x="-515469" y="4628122"/>
              <a:ext cx="45395" cy="65272"/>
            </a:xfrm>
            <a:custGeom>
              <a:avLst/>
              <a:gdLst/>
              <a:ahLst/>
              <a:cxnLst/>
              <a:rect l="l" t="t" r="r" b="b"/>
              <a:pathLst>
                <a:path w="1062" h="1527" extrusionOk="0">
                  <a:moveTo>
                    <a:pt x="525" y="1"/>
                  </a:moveTo>
                  <a:cubicBezTo>
                    <a:pt x="239" y="1"/>
                    <a:pt x="0" y="346"/>
                    <a:pt x="0" y="764"/>
                  </a:cubicBezTo>
                  <a:cubicBezTo>
                    <a:pt x="0" y="1181"/>
                    <a:pt x="239" y="1527"/>
                    <a:pt x="525" y="1527"/>
                  </a:cubicBezTo>
                  <a:cubicBezTo>
                    <a:pt x="823" y="1527"/>
                    <a:pt x="1062" y="1181"/>
                    <a:pt x="1062" y="764"/>
                  </a:cubicBezTo>
                  <a:cubicBezTo>
                    <a:pt x="1062" y="346"/>
                    <a:pt x="823" y="1"/>
                    <a:pt x="525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Google Shape;888;p45"/>
            <p:cNvSpPr/>
            <p:nvPr/>
          </p:nvSpPr>
          <p:spPr>
            <a:xfrm>
              <a:off x="-496619" y="4704721"/>
              <a:ext cx="246211" cy="40693"/>
            </a:xfrm>
            <a:custGeom>
              <a:avLst/>
              <a:gdLst/>
              <a:ahLst/>
              <a:cxnLst/>
              <a:rect l="l" t="t" r="r" b="b"/>
              <a:pathLst>
                <a:path w="5760" h="952" extrusionOk="0">
                  <a:moveTo>
                    <a:pt x="5242" y="0"/>
                  </a:moveTo>
                  <a:cubicBezTo>
                    <a:pt x="3225" y="0"/>
                    <a:pt x="69" y="880"/>
                    <a:pt x="36" y="880"/>
                  </a:cubicBezTo>
                  <a:cubicBezTo>
                    <a:pt x="13" y="891"/>
                    <a:pt x="1" y="903"/>
                    <a:pt x="13" y="927"/>
                  </a:cubicBezTo>
                  <a:cubicBezTo>
                    <a:pt x="13" y="939"/>
                    <a:pt x="13" y="939"/>
                    <a:pt x="24" y="951"/>
                  </a:cubicBezTo>
                  <a:lnTo>
                    <a:pt x="48" y="951"/>
                  </a:lnTo>
                  <a:cubicBezTo>
                    <a:pt x="81" y="940"/>
                    <a:pt x="3221" y="72"/>
                    <a:pt x="5228" y="72"/>
                  </a:cubicBezTo>
                  <a:cubicBezTo>
                    <a:pt x="5403" y="72"/>
                    <a:pt x="5569" y="78"/>
                    <a:pt x="5724" y="93"/>
                  </a:cubicBezTo>
                  <a:cubicBezTo>
                    <a:pt x="5748" y="93"/>
                    <a:pt x="5760" y="81"/>
                    <a:pt x="5760" y="57"/>
                  </a:cubicBezTo>
                  <a:cubicBezTo>
                    <a:pt x="5760" y="45"/>
                    <a:pt x="5748" y="21"/>
                    <a:pt x="5736" y="21"/>
                  </a:cubicBezTo>
                  <a:cubicBezTo>
                    <a:pt x="5582" y="7"/>
                    <a:pt x="5416" y="0"/>
                    <a:pt x="5242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Google Shape;889;p45"/>
            <p:cNvSpPr/>
            <p:nvPr/>
          </p:nvSpPr>
          <p:spPr>
            <a:xfrm>
              <a:off x="-487428" y="4779483"/>
              <a:ext cx="247237" cy="34410"/>
            </a:xfrm>
            <a:custGeom>
              <a:avLst/>
              <a:gdLst/>
              <a:ahLst/>
              <a:cxnLst/>
              <a:rect l="l" t="t" r="r" b="b"/>
              <a:pathLst>
                <a:path w="5784" h="805" extrusionOk="0">
                  <a:moveTo>
                    <a:pt x="36" y="1"/>
                  </a:moveTo>
                  <a:cubicBezTo>
                    <a:pt x="24" y="1"/>
                    <a:pt x="0" y="13"/>
                    <a:pt x="0" y="25"/>
                  </a:cubicBezTo>
                  <a:cubicBezTo>
                    <a:pt x="0" y="49"/>
                    <a:pt x="12" y="61"/>
                    <a:pt x="24" y="61"/>
                  </a:cubicBezTo>
                  <a:lnTo>
                    <a:pt x="36" y="61"/>
                  </a:lnTo>
                  <a:cubicBezTo>
                    <a:pt x="72" y="61"/>
                    <a:pt x="3923" y="96"/>
                    <a:pt x="5736" y="800"/>
                  </a:cubicBezTo>
                  <a:cubicBezTo>
                    <a:pt x="5739" y="803"/>
                    <a:pt x="5744" y="805"/>
                    <a:pt x="5748" y="805"/>
                  </a:cubicBezTo>
                  <a:cubicBezTo>
                    <a:pt x="5759" y="805"/>
                    <a:pt x="5771" y="796"/>
                    <a:pt x="5771" y="788"/>
                  </a:cubicBezTo>
                  <a:cubicBezTo>
                    <a:pt x="5783" y="764"/>
                    <a:pt x="5771" y="752"/>
                    <a:pt x="5759" y="740"/>
                  </a:cubicBezTo>
                  <a:cubicBezTo>
                    <a:pt x="3935" y="37"/>
                    <a:pt x="72" y="1"/>
                    <a:pt x="36" y="1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Google Shape;890;p45"/>
            <p:cNvSpPr/>
            <p:nvPr/>
          </p:nvSpPr>
          <p:spPr>
            <a:xfrm>
              <a:off x="-481829" y="4751784"/>
              <a:ext cx="203423" cy="11969"/>
            </a:xfrm>
            <a:custGeom>
              <a:avLst/>
              <a:gdLst/>
              <a:ahLst/>
              <a:cxnLst/>
              <a:rect l="l" t="t" r="r" b="b"/>
              <a:pathLst>
                <a:path w="4759" h="280" extrusionOk="0">
                  <a:moveTo>
                    <a:pt x="3419" y="0"/>
                  </a:moveTo>
                  <a:cubicBezTo>
                    <a:pt x="1750" y="0"/>
                    <a:pt x="52" y="208"/>
                    <a:pt x="24" y="208"/>
                  </a:cubicBezTo>
                  <a:cubicBezTo>
                    <a:pt x="12" y="220"/>
                    <a:pt x="0" y="232"/>
                    <a:pt x="0" y="244"/>
                  </a:cubicBezTo>
                  <a:cubicBezTo>
                    <a:pt x="0" y="255"/>
                    <a:pt x="12" y="267"/>
                    <a:pt x="24" y="279"/>
                  </a:cubicBezTo>
                  <a:cubicBezTo>
                    <a:pt x="24" y="279"/>
                    <a:pt x="36" y="267"/>
                    <a:pt x="36" y="267"/>
                  </a:cubicBezTo>
                  <a:cubicBezTo>
                    <a:pt x="55" y="267"/>
                    <a:pt x="1724" y="70"/>
                    <a:pt x="3375" y="70"/>
                  </a:cubicBezTo>
                  <a:cubicBezTo>
                    <a:pt x="3833" y="70"/>
                    <a:pt x="4290" y="85"/>
                    <a:pt x="4710" y="124"/>
                  </a:cubicBezTo>
                  <a:cubicBezTo>
                    <a:pt x="4734" y="124"/>
                    <a:pt x="4746" y="112"/>
                    <a:pt x="4746" y="89"/>
                  </a:cubicBezTo>
                  <a:cubicBezTo>
                    <a:pt x="4758" y="77"/>
                    <a:pt x="4734" y="53"/>
                    <a:pt x="4722" y="53"/>
                  </a:cubicBezTo>
                  <a:cubicBezTo>
                    <a:pt x="4312" y="15"/>
                    <a:pt x="3866" y="0"/>
                    <a:pt x="3419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Google Shape;891;p45"/>
            <p:cNvSpPr/>
            <p:nvPr/>
          </p:nvSpPr>
          <p:spPr>
            <a:xfrm>
              <a:off x="-1003233" y="4741610"/>
              <a:ext cx="248776" cy="15217"/>
            </a:xfrm>
            <a:custGeom>
              <a:avLst/>
              <a:gdLst/>
              <a:ahLst/>
              <a:cxnLst/>
              <a:rect l="l" t="t" r="r" b="b"/>
              <a:pathLst>
                <a:path w="5820" h="356" extrusionOk="0">
                  <a:moveTo>
                    <a:pt x="3093" y="0"/>
                  </a:moveTo>
                  <a:cubicBezTo>
                    <a:pt x="2013" y="0"/>
                    <a:pt x="837" y="64"/>
                    <a:pt x="24" y="291"/>
                  </a:cubicBezTo>
                  <a:cubicBezTo>
                    <a:pt x="12" y="291"/>
                    <a:pt x="0" y="315"/>
                    <a:pt x="0" y="327"/>
                  </a:cubicBezTo>
                  <a:cubicBezTo>
                    <a:pt x="0" y="338"/>
                    <a:pt x="12" y="350"/>
                    <a:pt x="24" y="350"/>
                  </a:cubicBezTo>
                  <a:cubicBezTo>
                    <a:pt x="32" y="350"/>
                    <a:pt x="35" y="356"/>
                    <a:pt x="39" y="356"/>
                  </a:cubicBezTo>
                  <a:cubicBezTo>
                    <a:pt x="41" y="356"/>
                    <a:pt x="44" y="354"/>
                    <a:pt x="48" y="350"/>
                  </a:cubicBezTo>
                  <a:cubicBezTo>
                    <a:pt x="856" y="124"/>
                    <a:pt x="2027" y="60"/>
                    <a:pt x="3102" y="60"/>
                  </a:cubicBezTo>
                  <a:cubicBezTo>
                    <a:pt x="4519" y="60"/>
                    <a:pt x="5768" y="172"/>
                    <a:pt x="5795" y="172"/>
                  </a:cubicBezTo>
                  <a:cubicBezTo>
                    <a:pt x="5819" y="172"/>
                    <a:pt x="5819" y="124"/>
                    <a:pt x="5795" y="112"/>
                  </a:cubicBezTo>
                  <a:cubicBezTo>
                    <a:pt x="5768" y="112"/>
                    <a:pt x="4515" y="0"/>
                    <a:pt x="3093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Google Shape;892;p45"/>
            <p:cNvSpPr/>
            <p:nvPr/>
          </p:nvSpPr>
          <p:spPr>
            <a:xfrm>
              <a:off x="-994085" y="4784099"/>
              <a:ext cx="237577" cy="78010"/>
            </a:xfrm>
            <a:custGeom>
              <a:avLst/>
              <a:gdLst/>
              <a:ahLst/>
              <a:cxnLst/>
              <a:rect l="l" t="t" r="r" b="b"/>
              <a:pathLst>
                <a:path w="5558" h="1825" extrusionOk="0">
                  <a:moveTo>
                    <a:pt x="5510" y="0"/>
                  </a:moveTo>
                  <a:cubicBezTo>
                    <a:pt x="5474" y="0"/>
                    <a:pt x="1682" y="740"/>
                    <a:pt x="25" y="1765"/>
                  </a:cubicBezTo>
                  <a:cubicBezTo>
                    <a:pt x="13" y="1765"/>
                    <a:pt x="1" y="1789"/>
                    <a:pt x="13" y="1801"/>
                  </a:cubicBezTo>
                  <a:cubicBezTo>
                    <a:pt x="13" y="1813"/>
                    <a:pt x="25" y="1813"/>
                    <a:pt x="37" y="1825"/>
                  </a:cubicBezTo>
                  <a:cubicBezTo>
                    <a:pt x="37" y="1825"/>
                    <a:pt x="49" y="1825"/>
                    <a:pt x="61" y="1813"/>
                  </a:cubicBezTo>
                  <a:cubicBezTo>
                    <a:pt x="1706" y="799"/>
                    <a:pt x="5486" y="60"/>
                    <a:pt x="5534" y="60"/>
                  </a:cubicBezTo>
                  <a:cubicBezTo>
                    <a:pt x="5546" y="60"/>
                    <a:pt x="5557" y="36"/>
                    <a:pt x="5557" y="24"/>
                  </a:cubicBezTo>
                  <a:cubicBezTo>
                    <a:pt x="5546" y="12"/>
                    <a:pt x="5534" y="0"/>
                    <a:pt x="5510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Google Shape;893;p45"/>
            <p:cNvSpPr/>
            <p:nvPr/>
          </p:nvSpPr>
          <p:spPr>
            <a:xfrm>
              <a:off x="-966558" y="4766232"/>
              <a:ext cx="201372" cy="32700"/>
            </a:xfrm>
            <a:custGeom>
              <a:avLst/>
              <a:gdLst/>
              <a:ahLst/>
              <a:cxnLst/>
              <a:rect l="l" t="t" r="r" b="b"/>
              <a:pathLst>
                <a:path w="4711" h="765" extrusionOk="0">
                  <a:moveTo>
                    <a:pt x="4675" y="1"/>
                  </a:moveTo>
                  <a:cubicBezTo>
                    <a:pt x="4651" y="1"/>
                    <a:pt x="1897" y="168"/>
                    <a:pt x="25" y="693"/>
                  </a:cubicBezTo>
                  <a:cubicBezTo>
                    <a:pt x="13" y="704"/>
                    <a:pt x="1" y="716"/>
                    <a:pt x="1" y="740"/>
                  </a:cubicBezTo>
                  <a:cubicBezTo>
                    <a:pt x="1" y="740"/>
                    <a:pt x="13" y="752"/>
                    <a:pt x="25" y="764"/>
                  </a:cubicBezTo>
                  <a:lnTo>
                    <a:pt x="37" y="764"/>
                  </a:lnTo>
                  <a:cubicBezTo>
                    <a:pt x="1909" y="239"/>
                    <a:pt x="4651" y="72"/>
                    <a:pt x="4675" y="72"/>
                  </a:cubicBezTo>
                  <a:cubicBezTo>
                    <a:pt x="4687" y="72"/>
                    <a:pt x="4711" y="49"/>
                    <a:pt x="4711" y="37"/>
                  </a:cubicBezTo>
                  <a:cubicBezTo>
                    <a:pt x="4699" y="13"/>
                    <a:pt x="4687" y="1"/>
                    <a:pt x="4675" y="1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5AF47F-C173-F71A-3613-47BAF7E58E6E}"/>
              </a:ext>
            </a:extLst>
          </p:cNvPr>
          <p:cNvCxnSpPr>
            <a:cxnSpLocks/>
          </p:cNvCxnSpPr>
          <p:nvPr/>
        </p:nvCxnSpPr>
        <p:spPr>
          <a:xfrm>
            <a:off x="2438400" y="533400"/>
            <a:ext cx="16764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0B8367-A73E-F4F9-F205-150D3F39B39F}"/>
              </a:ext>
            </a:extLst>
          </p:cNvPr>
          <p:cNvCxnSpPr>
            <a:cxnSpLocks/>
          </p:cNvCxnSpPr>
          <p:nvPr/>
        </p:nvCxnSpPr>
        <p:spPr>
          <a:xfrm>
            <a:off x="5108492" y="533400"/>
            <a:ext cx="2282908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10659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583BC-C0D3-C18F-9E25-2D72A81CB3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241D25-D672-DEB5-75DC-892BABAFFE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FCAFF7-2167-47A0-E462-6C1966517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6"/>
            <a:ext cx="12192000" cy="685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01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9FFB5-B7A2-2838-D264-B344B9B0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CD712-9E09-4B4D-655C-CEA270B03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CFAA2C-5F1C-FA3E-2A68-5BFC68E90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" y="0"/>
            <a:ext cx="12182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3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9"/>
          <p:cNvSpPr txBox="1">
            <a:spLocks noGrp="1"/>
          </p:cNvSpPr>
          <p:nvPr>
            <p:ph type="title"/>
          </p:nvPr>
        </p:nvSpPr>
        <p:spPr>
          <a:xfrm>
            <a:off x="1755967" y="2356300"/>
            <a:ext cx="9050000" cy="12632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r>
              <a:rPr lang="en-US" sz="9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9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17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837E1-637F-0698-8791-CC54BD7F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55EED-B882-75A4-E386-2B500038C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25A128-D4E5-767C-D76D-29F138D97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32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7"/>
          <p:cNvSpPr/>
          <p:nvPr/>
        </p:nvSpPr>
        <p:spPr>
          <a:xfrm>
            <a:off x="3230800" y="3481067"/>
            <a:ext cx="1701800" cy="2159000"/>
          </a:xfrm>
          <a:custGeom>
            <a:avLst/>
            <a:gdLst/>
            <a:ahLst/>
            <a:cxnLst/>
            <a:rect l="l" t="t" r="r" b="b"/>
            <a:pathLst>
              <a:path w="51054" h="64770" extrusionOk="0">
                <a:moveTo>
                  <a:pt x="51054" y="16002"/>
                </a:moveTo>
                <a:lnTo>
                  <a:pt x="7239" y="0"/>
                </a:lnTo>
                <a:lnTo>
                  <a:pt x="3429" y="14097"/>
                </a:lnTo>
                <a:lnTo>
                  <a:pt x="18202" y="19965"/>
                </a:lnTo>
                <a:lnTo>
                  <a:pt x="0" y="59817"/>
                </a:lnTo>
                <a:lnTo>
                  <a:pt x="13716" y="64770"/>
                </a:lnTo>
                <a:lnTo>
                  <a:pt x="31623" y="25527"/>
                </a:lnTo>
                <a:lnTo>
                  <a:pt x="46101" y="29337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721" name="Google Shape;721;p37"/>
          <p:cNvSpPr/>
          <p:nvPr/>
        </p:nvSpPr>
        <p:spPr>
          <a:xfrm rot="-836237">
            <a:off x="1610191" y="2276768"/>
            <a:ext cx="1483455" cy="1849381"/>
          </a:xfrm>
          <a:custGeom>
            <a:avLst/>
            <a:gdLst/>
            <a:ahLst/>
            <a:cxnLst/>
            <a:rect l="l" t="t" r="r" b="b"/>
            <a:pathLst>
              <a:path w="21559" h="26877" extrusionOk="0">
                <a:moveTo>
                  <a:pt x="15740" y="0"/>
                </a:moveTo>
                <a:lnTo>
                  <a:pt x="7048" y="8657"/>
                </a:lnTo>
                <a:lnTo>
                  <a:pt x="7012" y="561"/>
                </a:lnTo>
                <a:lnTo>
                  <a:pt x="1" y="561"/>
                </a:lnTo>
                <a:lnTo>
                  <a:pt x="132" y="25589"/>
                </a:lnTo>
                <a:lnTo>
                  <a:pt x="7071" y="25756"/>
                </a:lnTo>
                <a:lnTo>
                  <a:pt x="7036" y="18387"/>
                </a:lnTo>
                <a:lnTo>
                  <a:pt x="8467" y="16956"/>
                </a:lnTo>
                <a:lnTo>
                  <a:pt x="15740" y="26877"/>
                </a:lnTo>
                <a:lnTo>
                  <a:pt x="21559" y="22632"/>
                </a:lnTo>
                <a:lnTo>
                  <a:pt x="13486" y="11876"/>
                </a:lnTo>
                <a:lnTo>
                  <a:pt x="20653" y="4615"/>
                </a:lnTo>
                <a:lnTo>
                  <a:pt x="1574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endParaRPr/>
          </a:p>
        </p:txBody>
      </p:sp>
      <p:grpSp>
        <p:nvGrpSpPr>
          <p:cNvPr id="728" name="Google Shape;728;p37"/>
          <p:cNvGrpSpPr/>
          <p:nvPr/>
        </p:nvGrpSpPr>
        <p:grpSpPr>
          <a:xfrm rot="527824">
            <a:off x="3195860" y="3422425"/>
            <a:ext cx="2480664" cy="2276299"/>
            <a:chOff x="2237958" y="2476483"/>
            <a:chExt cx="1575503" cy="1445707"/>
          </a:xfrm>
        </p:grpSpPr>
        <p:sp>
          <p:nvSpPr>
            <p:cNvPr id="729" name="Google Shape;729;p37"/>
            <p:cNvSpPr/>
            <p:nvPr/>
          </p:nvSpPr>
          <p:spPr>
            <a:xfrm rot="900058">
              <a:off x="2342473" y="3504540"/>
              <a:ext cx="482466" cy="339640"/>
            </a:xfrm>
            <a:custGeom>
              <a:avLst/>
              <a:gdLst/>
              <a:ahLst/>
              <a:cxnLst/>
              <a:rect l="l" t="t" r="r" b="b"/>
              <a:pathLst>
                <a:path w="10188" h="7172" extrusionOk="0">
                  <a:moveTo>
                    <a:pt x="6387" y="0"/>
                  </a:moveTo>
                  <a:cubicBezTo>
                    <a:pt x="5644" y="0"/>
                    <a:pt x="4725" y="268"/>
                    <a:pt x="3697" y="1136"/>
                  </a:cubicBezTo>
                  <a:cubicBezTo>
                    <a:pt x="1014" y="3402"/>
                    <a:pt x="1" y="4415"/>
                    <a:pt x="692" y="5023"/>
                  </a:cubicBezTo>
                  <a:cubicBezTo>
                    <a:pt x="1372" y="5643"/>
                    <a:pt x="955" y="6311"/>
                    <a:pt x="1980" y="7098"/>
                  </a:cubicBezTo>
                  <a:cubicBezTo>
                    <a:pt x="2046" y="7148"/>
                    <a:pt x="2137" y="7172"/>
                    <a:pt x="2249" y="7172"/>
                  </a:cubicBezTo>
                  <a:cubicBezTo>
                    <a:pt x="3900" y="7172"/>
                    <a:pt x="10188" y="2068"/>
                    <a:pt x="8324" y="695"/>
                  </a:cubicBezTo>
                  <a:cubicBezTo>
                    <a:pt x="8324" y="695"/>
                    <a:pt x="7584" y="0"/>
                    <a:pt x="6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30" name="Google Shape;730;p37"/>
            <p:cNvGrpSpPr/>
            <p:nvPr/>
          </p:nvGrpSpPr>
          <p:grpSpPr>
            <a:xfrm>
              <a:off x="2237958" y="2476483"/>
              <a:ext cx="1575503" cy="1445707"/>
              <a:chOff x="2237958" y="2476483"/>
              <a:chExt cx="1575503" cy="1445707"/>
            </a:xfrm>
          </p:grpSpPr>
          <p:sp>
            <p:nvSpPr>
              <p:cNvPr id="731" name="Google Shape;731;p37"/>
              <p:cNvSpPr/>
              <p:nvPr/>
            </p:nvSpPr>
            <p:spPr>
              <a:xfrm rot="900058">
                <a:off x="2380051" y="2584675"/>
                <a:ext cx="997845" cy="1229323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25959" extrusionOk="0">
                    <a:moveTo>
                      <a:pt x="20843" y="0"/>
                    </a:moveTo>
                    <a:lnTo>
                      <a:pt x="1" y="501"/>
                    </a:lnTo>
                    <a:lnTo>
                      <a:pt x="466" y="7143"/>
                    </a:lnTo>
                    <a:lnTo>
                      <a:pt x="7370" y="6976"/>
                    </a:lnTo>
                    <a:lnTo>
                      <a:pt x="7441" y="25959"/>
                    </a:lnTo>
                    <a:lnTo>
                      <a:pt x="14011" y="25661"/>
                    </a:lnTo>
                    <a:lnTo>
                      <a:pt x="13963" y="12425"/>
                    </a:lnTo>
                    <a:cubicBezTo>
                      <a:pt x="10875" y="9551"/>
                      <a:pt x="8419" y="6737"/>
                      <a:pt x="10458" y="2898"/>
                    </a:cubicBezTo>
                    <a:cubicBezTo>
                      <a:pt x="10941" y="1836"/>
                      <a:pt x="11465" y="1416"/>
                      <a:pt x="12031" y="1416"/>
                    </a:cubicBezTo>
                    <a:cubicBezTo>
                      <a:pt x="13715" y="1416"/>
                      <a:pt x="15766" y="5134"/>
                      <a:pt x="18184" y="6714"/>
                    </a:cubicBezTo>
                    <a:lnTo>
                      <a:pt x="21070" y="4925"/>
                    </a:lnTo>
                    <a:lnTo>
                      <a:pt x="208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2" name="Google Shape;732;p37"/>
              <p:cNvSpPr/>
              <p:nvPr/>
            </p:nvSpPr>
            <p:spPr>
              <a:xfrm rot="900058">
                <a:off x="2848487" y="2695402"/>
                <a:ext cx="462529" cy="521393"/>
              </a:xfrm>
              <a:custGeom>
                <a:avLst/>
                <a:gdLst/>
                <a:ahLst/>
                <a:cxnLst/>
                <a:rect l="l" t="t" r="r" b="b"/>
                <a:pathLst>
                  <a:path w="9767" h="11010" extrusionOk="0">
                    <a:moveTo>
                      <a:pt x="3613" y="0"/>
                    </a:moveTo>
                    <a:cubicBezTo>
                      <a:pt x="3047" y="0"/>
                      <a:pt x="2523" y="420"/>
                      <a:pt x="2040" y="1482"/>
                    </a:cubicBezTo>
                    <a:cubicBezTo>
                      <a:pt x="1" y="5321"/>
                      <a:pt x="2457" y="8135"/>
                      <a:pt x="5545" y="11009"/>
                    </a:cubicBezTo>
                    <a:lnTo>
                      <a:pt x="5522" y="5393"/>
                    </a:lnTo>
                    <a:lnTo>
                      <a:pt x="9766" y="5298"/>
                    </a:lnTo>
                    <a:cubicBezTo>
                      <a:pt x="7348" y="3718"/>
                      <a:pt x="5297" y="0"/>
                      <a:pt x="3613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3" name="Google Shape;733;p37"/>
              <p:cNvSpPr/>
              <p:nvPr/>
            </p:nvSpPr>
            <p:spPr>
              <a:xfrm rot="900058">
                <a:off x="3102953" y="2900369"/>
                <a:ext cx="409774" cy="146805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3100" extrusionOk="0">
                    <a:moveTo>
                      <a:pt x="7200" y="0"/>
                    </a:moveTo>
                    <a:cubicBezTo>
                      <a:pt x="4895" y="0"/>
                      <a:pt x="1" y="1453"/>
                      <a:pt x="1" y="1453"/>
                    </a:cubicBezTo>
                    <a:cubicBezTo>
                      <a:pt x="1" y="1453"/>
                      <a:pt x="216" y="2324"/>
                      <a:pt x="466" y="2682"/>
                    </a:cubicBezTo>
                    <a:cubicBezTo>
                      <a:pt x="643" y="2943"/>
                      <a:pt x="1412" y="3099"/>
                      <a:pt x="2411" y="3099"/>
                    </a:cubicBezTo>
                    <a:cubicBezTo>
                      <a:pt x="4370" y="3099"/>
                      <a:pt x="7214" y="2500"/>
                      <a:pt x="8216" y="929"/>
                    </a:cubicBezTo>
                    <a:cubicBezTo>
                      <a:pt x="8653" y="243"/>
                      <a:pt x="8143" y="0"/>
                      <a:pt x="72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4" name="Google Shape;734;p37"/>
              <p:cNvSpPr/>
              <p:nvPr/>
            </p:nvSpPr>
            <p:spPr>
              <a:xfrm rot="900058">
                <a:off x="3102141" y="2710765"/>
                <a:ext cx="675964" cy="362181"/>
              </a:xfrm>
              <a:custGeom>
                <a:avLst/>
                <a:gdLst/>
                <a:ahLst/>
                <a:cxnLst/>
                <a:rect l="l" t="t" r="r" b="b"/>
                <a:pathLst>
                  <a:path w="14274" h="7648" extrusionOk="0">
                    <a:moveTo>
                      <a:pt x="5907" y="0"/>
                    </a:moveTo>
                    <a:cubicBezTo>
                      <a:pt x="2911" y="0"/>
                      <a:pt x="1" y="470"/>
                      <a:pt x="1" y="470"/>
                    </a:cubicBezTo>
                    <a:lnTo>
                      <a:pt x="561" y="6121"/>
                    </a:lnTo>
                    <a:cubicBezTo>
                      <a:pt x="561" y="6121"/>
                      <a:pt x="2156" y="6217"/>
                      <a:pt x="3919" y="6217"/>
                    </a:cubicBezTo>
                    <a:cubicBezTo>
                      <a:pt x="4801" y="6217"/>
                      <a:pt x="5724" y="6193"/>
                      <a:pt x="6511" y="6121"/>
                    </a:cubicBezTo>
                    <a:cubicBezTo>
                      <a:pt x="6654" y="6108"/>
                      <a:pt x="6808" y="6101"/>
                      <a:pt x="6969" y="6101"/>
                    </a:cubicBezTo>
                    <a:cubicBezTo>
                      <a:pt x="9468" y="6101"/>
                      <a:pt x="13940" y="7648"/>
                      <a:pt x="13940" y="7648"/>
                    </a:cubicBezTo>
                    <a:cubicBezTo>
                      <a:pt x="13940" y="7648"/>
                      <a:pt x="14273" y="3307"/>
                      <a:pt x="11579" y="1173"/>
                    </a:cubicBezTo>
                    <a:cubicBezTo>
                      <a:pt x="10422" y="261"/>
                      <a:pt x="8141" y="0"/>
                      <a:pt x="59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5" name="Google Shape;735;p37"/>
              <p:cNvSpPr/>
              <p:nvPr/>
            </p:nvSpPr>
            <p:spPr>
              <a:xfrm rot="900058">
                <a:off x="3032999" y="2732360"/>
                <a:ext cx="48019" cy="71792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516" extrusionOk="0">
                    <a:moveTo>
                      <a:pt x="501" y="1"/>
                    </a:moveTo>
                    <a:cubicBezTo>
                      <a:pt x="227" y="1"/>
                      <a:pt x="0" y="335"/>
                      <a:pt x="0" y="752"/>
                    </a:cubicBezTo>
                    <a:cubicBezTo>
                      <a:pt x="0" y="1169"/>
                      <a:pt x="227" y="1515"/>
                      <a:pt x="501" y="1515"/>
                    </a:cubicBezTo>
                    <a:cubicBezTo>
                      <a:pt x="787" y="1515"/>
                      <a:pt x="1014" y="1169"/>
                      <a:pt x="1014" y="752"/>
                    </a:cubicBezTo>
                    <a:cubicBezTo>
                      <a:pt x="1014" y="335"/>
                      <a:pt x="787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743" name="Google Shape;743;p37"/>
          <p:cNvGrpSpPr/>
          <p:nvPr/>
        </p:nvGrpSpPr>
        <p:grpSpPr>
          <a:xfrm>
            <a:off x="1064130" y="1178232"/>
            <a:ext cx="2230407" cy="2276309"/>
            <a:chOff x="838400" y="1185544"/>
            <a:chExt cx="1416551" cy="1445704"/>
          </a:xfrm>
        </p:grpSpPr>
        <p:sp>
          <p:nvSpPr>
            <p:cNvPr id="744" name="Google Shape;744;p37"/>
            <p:cNvSpPr/>
            <p:nvPr/>
          </p:nvSpPr>
          <p:spPr>
            <a:xfrm rot="-836165">
              <a:off x="1185220" y="1360519"/>
              <a:ext cx="942157" cy="1174561"/>
            </a:xfrm>
            <a:custGeom>
              <a:avLst/>
              <a:gdLst/>
              <a:ahLst/>
              <a:cxnLst/>
              <a:rect l="l" t="t" r="r" b="b"/>
              <a:pathLst>
                <a:path w="21559" h="26877" extrusionOk="0">
                  <a:moveTo>
                    <a:pt x="15740" y="0"/>
                  </a:moveTo>
                  <a:lnTo>
                    <a:pt x="7048" y="8657"/>
                  </a:lnTo>
                  <a:lnTo>
                    <a:pt x="7012" y="561"/>
                  </a:lnTo>
                  <a:lnTo>
                    <a:pt x="1" y="561"/>
                  </a:lnTo>
                  <a:lnTo>
                    <a:pt x="132" y="25589"/>
                  </a:lnTo>
                  <a:lnTo>
                    <a:pt x="7071" y="25756"/>
                  </a:lnTo>
                  <a:lnTo>
                    <a:pt x="7036" y="18387"/>
                  </a:lnTo>
                  <a:lnTo>
                    <a:pt x="8467" y="16956"/>
                  </a:lnTo>
                  <a:lnTo>
                    <a:pt x="15740" y="26877"/>
                  </a:lnTo>
                  <a:lnTo>
                    <a:pt x="21559" y="22632"/>
                  </a:lnTo>
                  <a:lnTo>
                    <a:pt x="13486" y="11876"/>
                  </a:lnTo>
                  <a:lnTo>
                    <a:pt x="20653" y="4615"/>
                  </a:lnTo>
                  <a:lnTo>
                    <a:pt x="157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37"/>
            <p:cNvSpPr/>
            <p:nvPr/>
          </p:nvSpPr>
          <p:spPr>
            <a:xfrm rot="-836165">
              <a:off x="884138" y="1412743"/>
              <a:ext cx="413284" cy="430327"/>
            </a:xfrm>
            <a:custGeom>
              <a:avLst/>
              <a:gdLst/>
              <a:ahLst/>
              <a:cxnLst/>
              <a:rect l="l" t="t" r="r" b="b"/>
              <a:pathLst>
                <a:path w="9457" h="9847" extrusionOk="0">
                  <a:moveTo>
                    <a:pt x="4537" y="1"/>
                  </a:moveTo>
                  <a:cubicBezTo>
                    <a:pt x="3084" y="1"/>
                    <a:pt x="1633" y="422"/>
                    <a:pt x="1050" y="1575"/>
                  </a:cubicBezTo>
                  <a:cubicBezTo>
                    <a:pt x="800" y="2064"/>
                    <a:pt x="1301" y="2517"/>
                    <a:pt x="1301" y="2517"/>
                  </a:cubicBezTo>
                  <a:cubicBezTo>
                    <a:pt x="1301" y="2517"/>
                    <a:pt x="1" y="3876"/>
                    <a:pt x="96" y="4914"/>
                  </a:cubicBezTo>
                  <a:cubicBezTo>
                    <a:pt x="132" y="5335"/>
                    <a:pt x="267" y="5467"/>
                    <a:pt x="422" y="5467"/>
                  </a:cubicBezTo>
                  <a:cubicBezTo>
                    <a:pt x="679" y="5467"/>
                    <a:pt x="990" y="5105"/>
                    <a:pt x="991" y="5105"/>
                  </a:cubicBezTo>
                  <a:lnTo>
                    <a:pt x="991" y="5105"/>
                  </a:lnTo>
                  <a:cubicBezTo>
                    <a:pt x="990" y="5105"/>
                    <a:pt x="1" y="7299"/>
                    <a:pt x="1122" y="7764"/>
                  </a:cubicBezTo>
                  <a:cubicBezTo>
                    <a:pt x="1206" y="7808"/>
                    <a:pt x="1296" y="7829"/>
                    <a:pt x="1384" y="7829"/>
                  </a:cubicBezTo>
                  <a:cubicBezTo>
                    <a:pt x="1558" y="7829"/>
                    <a:pt x="1726" y="7747"/>
                    <a:pt x="1837" y="7597"/>
                  </a:cubicBezTo>
                  <a:cubicBezTo>
                    <a:pt x="1849" y="7609"/>
                    <a:pt x="1861" y="7632"/>
                    <a:pt x="1885" y="7644"/>
                  </a:cubicBezTo>
                  <a:cubicBezTo>
                    <a:pt x="1754" y="8121"/>
                    <a:pt x="1670" y="9016"/>
                    <a:pt x="2600" y="9218"/>
                  </a:cubicBezTo>
                  <a:cubicBezTo>
                    <a:pt x="2702" y="9241"/>
                    <a:pt x="2792" y="9252"/>
                    <a:pt x="2872" y="9252"/>
                  </a:cubicBezTo>
                  <a:cubicBezTo>
                    <a:pt x="3251" y="9252"/>
                    <a:pt x="3398" y="9013"/>
                    <a:pt x="3447" y="8717"/>
                  </a:cubicBezTo>
                  <a:cubicBezTo>
                    <a:pt x="3495" y="8741"/>
                    <a:pt x="3542" y="8753"/>
                    <a:pt x="3590" y="8777"/>
                  </a:cubicBezTo>
                  <a:cubicBezTo>
                    <a:pt x="3843" y="9303"/>
                    <a:pt x="4327" y="9846"/>
                    <a:pt x="5283" y="9846"/>
                  </a:cubicBezTo>
                  <a:cubicBezTo>
                    <a:pt x="5455" y="9846"/>
                    <a:pt x="5641" y="9829"/>
                    <a:pt x="5844" y="9791"/>
                  </a:cubicBezTo>
                  <a:lnTo>
                    <a:pt x="5545" y="9182"/>
                  </a:lnTo>
                  <a:lnTo>
                    <a:pt x="5545" y="9182"/>
                  </a:lnTo>
                  <a:cubicBezTo>
                    <a:pt x="5712" y="9194"/>
                    <a:pt x="5820" y="9194"/>
                    <a:pt x="5820" y="9194"/>
                  </a:cubicBezTo>
                  <a:lnTo>
                    <a:pt x="9409" y="4079"/>
                  </a:lnTo>
                  <a:cubicBezTo>
                    <a:pt x="9456" y="2851"/>
                    <a:pt x="8920" y="1682"/>
                    <a:pt x="7966" y="895"/>
                  </a:cubicBezTo>
                  <a:cubicBezTo>
                    <a:pt x="7340" y="392"/>
                    <a:pt x="5938" y="1"/>
                    <a:pt x="4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6" name="Google Shape;746;p37"/>
            <p:cNvSpPr/>
            <p:nvPr/>
          </p:nvSpPr>
          <p:spPr>
            <a:xfrm rot="-836165">
              <a:off x="1652984" y="1228973"/>
              <a:ext cx="413240" cy="430327"/>
            </a:xfrm>
            <a:custGeom>
              <a:avLst/>
              <a:gdLst/>
              <a:ahLst/>
              <a:cxnLst/>
              <a:rect l="l" t="t" r="r" b="b"/>
              <a:pathLst>
                <a:path w="9456" h="9847" extrusionOk="0">
                  <a:moveTo>
                    <a:pt x="4918" y="1"/>
                  </a:moveTo>
                  <a:cubicBezTo>
                    <a:pt x="3516" y="1"/>
                    <a:pt x="2111" y="392"/>
                    <a:pt x="1479" y="895"/>
                  </a:cubicBezTo>
                  <a:cubicBezTo>
                    <a:pt x="537" y="1670"/>
                    <a:pt x="0" y="2851"/>
                    <a:pt x="48" y="4079"/>
                  </a:cubicBezTo>
                  <a:lnTo>
                    <a:pt x="3625" y="9182"/>
                  </a:lnTo>
                  <a:lnTo>
                    <a:pt x="3911" y="9182"/>
                  </a:lnTo>
                  <a:lnTo>
                    <a:pt x="3613" y="9791"/>
                  </a:lnTo>
                  <a:cubicBezTo>
                    <a:pt x="3816" y="9829"/>
                    <a:pt x="4002" y="9846"/>
                    <a:pt x="4173" y="9846"/>
                  </a:cubicBezTo>
                  <a:cubicBezTo>
                    <a:pt x="5126" y="9846"/>
                    <a:pt x="5602" y="9303"/>
                    <a:pt x="5855" y="8777"/>
                  </a:cubicBezTo>
                  <a:lnTo>
                    <a:pt x="6010" y="8717"/>
                  </a:lnTo>
                  <a:cubicBezTo>
                    <a:pt x="6050" y="9007"/>
                    <a:pt x="6199" y="9247"/>
                    <a:pt x="6589" y="9247"/>
                  </a:cubicBezTo>
                  <a:cubicBezTo>
                    <a:pt x="6665" y="9247"/>
                    <a:pt x="6750" y="9238"/>
                    <a:pt x="6845" y="9218"/>
                  </a:cubicBezTo>
                  <a:cubicBezTo>
                    <a:pt x="7787" y="9016"/>
                    <a:pt x="7691" y="8121"/>
                    <a:pt x="7572" y="7644"/>
                  </a:cubicBezTo>
                  <a:lnTo>
                    <a:pt x="7608" y="7597"/>
                  </a:lnTo>
                  <a:cubicBezTo>
                    <a:pt x="7718" y="7747"/>
                    <a:pt x="7892" y="7829"/>
                    <a:pt x="8070" y="7829"/>
                  </a:cubicBezTo>
                  <a:cubicBezTo>
                    <a:pt x="8160" y="7829"/>
                    <a:pt x="8251" y="7808"/>
                    <a:pt x="8335" y="7764"/>
                  </a:cubicBezTo>
                  <a:cubicBezTo>
                    <a:pt x="9444" y="7299"/>
                    <a:pt x="8466" y="5105"/>
                    <a:pt x="8466" y="5105"/>
                  </a:cubicBezTo>
                  <a:lnTo>
                    <a:pt x="8466" y="5105"/>
                  </a:lnTo>
                  <a:cubicBezTo>
                    <a:pt x="8466" y="5105"/>
                    <a:pt x="8777" y="5467"/>
                    <a:pt x="9034" y="5467"/>
                  </a:cubicBezTo>
                  <a:cubicBezTo>
                    <a:pt x="9189" y="5467"/>
                    <a:pt x="9325" y="5335"/>
                    <a:pt x="9361" y="4914"/>
                  </a:cubicBezTo>
                  <a:cubicBezTo>
                    <a:pt x="9456" y="3876"/>
                    <a:pt x="8156" y="2517"/>
                    <a:pt x="8156" y="2517"/>
                  </a:cubicBezTo>
                  <a:cubicBezTo>
                    <a:pt x="8156" y="2517"/>
                    <a:pt x="8657" y="2064"/>
                    <a:pt x="8407" y="1575"/>
                  </a:cubicBezTo>
                  <a:cubicBezTo>
                    <a:pt x="7824" y="422"/>
                    <a:pt x="6373" y="1"/>
                    <a:pt x="49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7" name="Google Shape;747;p37"/>
            <p:cNvSpPr/>
            <p:nvPr/>
          </p:nvSpPr>
          <p:spPr>
            <a:xfrm rot="-836165">
              <a:off x="1341198" y="1950525"/>
              <a:ext cx="38588" cy="51174"/>
            </a:xfrm>
            <a:custGeom>
              <a:avLst/>
              <a:gdLst/>
              <a:ahLst/>
              <a:cxnLst/>
              <a:rect l="l" t="t" r="r" b="b"/>
              <a:pathLst>
                <a:path w="883" h="1171" extrusionOk="0">
                  <a:moveTo>
                    <a:pt x="410" y="0"/>
                  </a:moveTo>
                  <a:cubicBezTo>
                    <a:pt x="405" y="0"/>
                    <a:pt x="399" y="0"/>
                    <a:pt x="394" y="1"/>
                  </a:cubicBezTo>
                  <a:cubicBezTo>
                    <a:pt x="179" y="24"/>
                    <a:pt x="0" y="287"/>
                    <a:pt x="24" y="621"/>
                  </a:cubicBezTo>
                  <a:cubicBezTo>
                    <a:pt x="47" y="928"/>
                    <a:pt x="244" y="1171"/>
                    <a:pt x="459" y="1171"/>
                  </a:cubicBezTo>
                  <a:cubicBezTo>
                    <a:pt x="469" y="1171"/>
                    <a:pt x="479" y="1170"/>
                    <a:pt x="489" y="1169"/>
                  </a:cubicBezTo>
                  <a:cubicBezTo>
                    <a:pt x="716" y="1145"/>
                    <a:pt x="883" y="871"/>
                    <a:pt x="859" y="549"/>
                  </a:cubicBezTo>
                  <a:cubicBezTo>
                    <a:pt x="836" y="235"/>
                    <a:pt x="631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8" name="Google Shape;748;p37"/>
            <p:cNvSpPr/>
            <p:nvPr/>
          </p:nvSpPr>
          <p:spPr>
            <a:xfrm rot="-836165">
              <a:off x="1596535" y="1858719"/>
              <a:ext cx="38588" cy="51174"/>
            </a:xfrm>
            <a:custGeom>
              <a:avLst/>
              <a:gdLst/>
              <a:ahLst/>
              <a:cxnLst/>
              <a:rect l="l" t="t" r="r" b="b"/>
              <a:pathLst>
                <a:path w="883" h="1171" extrusionOk="0">
                  <a:moveTo>
                    <a:pt x="422" y="0"/>
                  </a:moveTo>
                  <a:cubicBezTo>
                    <a:pt x="416" y="0"/>
                    <a:pt x="411" y="0"/>
                    <a:pt x="405" y="1"/>
                  </a:cubicBezTo>
                  <a:cubicBezTo>
                    <a:pt x="167" y="24"/>
                    <a:pt x="0" y="299"/>
                    <a:pt x="36" y="621"/>
                  </a:cubicBezTo>
                  <a:cubicBezTo>
                    <a:pt x="59" y="928"/>
                    <a:pt x="245" y="1171"/>
                    <a:pt x="459" y="1171"/>
                  </a:cubicBezTo>
                  <a:cubicBezTo>
                    <a:pt x="469" y="1171"/>
                    <a:pt x="479" y="1170"/>
                    <a:pt x="489" y="1169"/>
                  </a:cubicBezTo>
                  <a:cubicBezTo>
                    <a:pt x="715" y="1145"/>
                    <a:pt x="882" y="883"/>
                    <a:pt x="859" y="549"/>
                  </a:cubicBezTo>
                  <a:cubicBezTo>
                    <a:pt x="835" y="235"/>
                    <a:pt x="642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9" name="Google Shape;749;p37"/>
            <p:cNvSpPr/>
            <p:nvPr/>
          </p:nvSpPr>
          <p:spPr>
            <a:xfrm rot="-836165">
              <a:off x="1444259" y="1875715"/>
              <a:ext cx="125467" cy="145525"/>
            </a:xfrm>
            <a:custGeom>
              <a:avLst/>
              <a:gdLst/>
              <a:ahLst/>
              <a:cxnLst/>
              <a:rect l="l" t="t" r="r" b="b"/>
              <a:pathLst>
                <a:path w="2871" h="3330" extrusionOk="0">
                  <a:moveTo>
                    <a:pt x="1083" y="1"/>
                  </a:moveTo>
                  <a:cubicBezTo>
                    <a:pt x="1060" y="1"/>
                    <a:pt x="1036" y="2"/>
                    <a:pt x="1011" y="4"/>
                  </a:cubicBezTo>
                  <a:cubicBezTo>
                    <a:pt x="1011" y="4"/>
                    <a:pt x="9" y="159"/>
                    <a:pt x="116" y="1304"/>
                  </a:cubicBezTo>
                  <a:cubicBezTo>
                    <a:pt x="215" y="2357"/>
                    <a:pt x="1" y="3330"/>
                    <a:pt x="1099" y="3330"/>
                  </a:cubicBezTo>
                  <a:cubicBezTo>
                    <a:pt x="1195" y="3330"/>
                    <a:pt x="1300" y="3322"/>
                    <a:pt x="1416" y="3307"/>
                  </a:cubicBezTo>
                  <a:cubicBezTo>
                    <a:pt x="2871" y="3116"/>
                    <a:pt x="2275" y="1924"/>
                    <a:pt x="2060" y="1328"/>
                  </a:cubicBezTo>
                  <a:cubicBezTo>
                    <a:pt x="1865" y="753"/>
                    <a:pt x="1713" y="1"/>
                    <a:pt x="1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410200" y="1562103"/>
            <a:ext cx="6400800" cy="3564433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EM!</a:t>
            </a:r>
          </a:p>
        </p:txBody>
      </p:sp>
    </p:spTree>
    <p:extLst>
      <p:ext uri="{BB962C8B-B14F-4D97-AF65-F5344CB8AC3E}">
        <p14:creationId xmlns:p14="http://schemas.microsoft.com/office/powerpoint/2010/main" val="1107259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5AD6E-DDA1-ECBE-093A-689426BB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CAB27-6497-BB27-1127-8D2765239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B17EF5-1276-D31D-378E-D6CBB8950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8" y="0"/>
            <a:ext cx="12132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31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2028753" y="2088997"/>
            <a:ext cx="1758301" cy="365615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5991862" y="2075637"/>
            <a:ext cx="1758301" cy="3656150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8710338" y="609252"/>
            <a:ext cx="1689219" cy="3726542"/>
          </a:xfrm>
          <a:prstGeom prst="rect">
            <a:avLst/>
          </a:prstGeom>
        </p:spPr>
      </p:pic>
      <p:pic>
        <p:nvPicPr>
          <p:cNvPr id="1026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" y="-1"/>
            <a:ext cx="2978648" cy="20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0844769" y="5411357"/>
            <a:ext cx="700136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199" y="533400"/>
            <a:ext cx="9594637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Một</a:t>
            </a:r>
            <a:r>
              <a:rPr kumimoji="0" lang="en-US" sz="44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đồ ăn mát lạnh vào mùa hè mà trẻ em rất thích 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3"/>
          <p:cNvSpPr/>
          <p:nvPr/>
        </p:nvSpPr>
        <p:spPr>
          <a:xfrm>
            <a:off x="4648199" y="4324349"/>
            <a:ext cx="2409826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Cơm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1800225" y="4343400"/>
            <a:ext cx="2173657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Kem</a:t>
            </a:r>
          </a:p>
        </p:txBody>
      </p:sp>
      <p:sp>
        <p:nvSpPr>
          <p:cNvPr id="8" name="3"/>
          <p:cNvSpPr/>
          <p:nvPr/>
        </p:nvSpPr>
        <p:spPr>
          <a:xfrm>
            <a:off x="7684717" y="4343400"/>
            <a:ext cx="2287957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16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096" y="4136594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10960505" y="5247123"/>
            <a:ext cx="714071" cy="1484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Cái gì như chong chóng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Tặng gió mát cho đời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3"/>
          <p:cNvSpPr/>
          <p:nvPr/>
        </p:nvSpPr>
        <p:spPr>
          <a:xfrm>
            <a:off x="5015918" y="4324349"/>
            <a:ext cx="21849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Chổi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58" y="3886201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7844841" y="4343400"/>
            <a:ext cx="1832559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Quạt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điện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3"/>
          <p:cNvSpPr/>
          <p:nvPr/>
        </p:nvSpPr>
        <p:spPr>
          <a:xfrm>
            <a:off x="1704975" y="4343400"/>
            <a:ext cx="2040307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Áo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257" y="4113553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96" y="3920185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10777314" y="4619292"/>
            <a:ext cx="982937" cy="216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2501" y="533400"/>
            <a:ext cx="10993264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Hoa gì đỏ thắm trên càn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Gọi mùa hè tới, một mùa chia tay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3"/>
          <p:cNvSpPr/>
          <p:nvPr/>
        </p:nvSpPr>
        <p:spPr>
          <a:xfrm>
            <a:off x="7716175" y="4324349"/>
            <a:ext cx="210410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02" y="3886201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4953000" y="4343400"/>
            <a:ext cx="2396104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phượng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3"/>
          <p:cNvSpPr/>
          <p:nvPr/>
        </p:nvSpPr>
        <p:spPr>
          <a:xfrm>
            <a:off x="1710304" y="4343400"/>
            <a:ext cx="2034978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93" y="396741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11" y="4136593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83071B30-6CA9-4896-9371-5E219B8F93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5AD6204-549C-4578-A226-F46326912C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0" t="24425" r="3382" b="60079"/>
          <a:stretch/>
        </p:blipFill>
        <p:spPr>
          <a:xfrm>
            <a:off x="10795000" y="1568449"/>
            <a:ext cx="685800" cy="1123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7D62B7-E797-4E3E-AB09-2AD5818FA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5234" y="3358040"/>
            <a:ext cx="8059611" cy="2152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134B6A-224A-4C09-8F2A-4967F057DD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4189" y="2285051"/>
            <a:ext cx="8059611" cy="14814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DF0078-C912-BA6D-444A-D0017979BF70}"/>
              </a:ext>
            </a:extLst>
          </p:cNvPr>
          <p:cNvSpPr/>
          <p:nvPr/>
        </p:nvSpPr>
        <p:spPr>
          <a:xfrm>
            <a:off x="-1600200" y="228600"/>
            <a:ext cx="1371600" cy="1524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7">
            <a:extLst>
              <a:ext uri="{FF2B5EF4-FFF2-40B4-BE49-F238E27FC236}">
                <a16:creationId xmlns:a16="http://schemas.microsoft.com/office/drawing/2014/main" id="{2C234C37-5BA0-FDDD-2128-2B7272F0A23D}"/>
              </a:ext>
            </a:extLst>
          </p:cNvPr>
          <p:cNvSpPr txBox="1"/>
          <p:nvPr/>
        </p:nvSpPr>
        <p:spPr>
          <a:xfrm>
            <a:off x="-2829874" y="634135"/>
            <a:ext cx="17851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err="1">
                <a:solidFill>
                  <a:srgbClr val="C0000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UBND</a:t>
            </a:r>
            <a:r>
              <a:rPr lang="en-US" altLang="zh-CN" sz="2400" b="1" dirty="0">
                <a:solidFill>
                  <a:srgbClr val="C0000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 </a:t>
            </a:r>
            <a:r>
              <a:rPr lang="vi-VN" altLang="zh-CN" sz="2400" b="1" dirty="0">
                <a:solidFill>
                  <a:srgbClr val="C0000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QUẬN LONG BIÊN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TRƯỜNG TIỂU HỌC ÁI MỘ B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字魂27号-布丁体" panose="00000500000000000000" pitchFamily="2" charset="-122"/>
              <a:cs typeface="Times New Roman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48F0BCC-AFA1-E2B3-6905-FE79A801C39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95" y="280651"/>
            <a:ext cx="1962744" cy="1962744"/>
          </a:xfrm>
          <a:prstGeom prst="ellipse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EE56DFF-1E5B-A5F8-66CC-BBD153A169B3}"/>
              </a:ext>
            </a:extLst>
          </p:cNvPr>
          <p:cNvSpPr txBox="1"/>
          <p:nvPr/>
        </p:nvSpPr>
        <p:spPr>
          <a:xfrm>
            <a:off x="3427539" y="17526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7030A0"/>
                </a:solidFill>
                <a:latin typeface="+mj-lt"/>
              </a:rPr>
              <a:t>TIẾNG VIỆT – LUYỆN TẬP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99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94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8"/>
          <p:cNvSpPr txBox="1">
            <a:spLocks noGrp="1"/>
          </p:cNvSpPr>
          <p:nvPr>
            <p:ph type="ctrTitle"/>
          </p:nvPr>
        </p:nvSpPr>
        <p:spPr>
          <a:xfrm>
            <a:off x="2209800" y="862840"/>
            <a:ext cx="8263363" cy="1074000"/>
          </a:xfrm>
          <a:prstGeom prst="rect">
            <a:avLst/>
          </a:prstGeom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r>
              <a:rPr lang="en-US" sz="7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7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7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7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7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sz="7200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3" name="Google Shape;763;p38"/>
          <p:cNvSpPr/>
          <p:nvPr/>
        </p:nvSpPr>
        <p:spPr>
          <a:xfrm rot="-5400000">
            <a:off x="-1473582" y="3834644"/>
            <a:ext cx="4496940" cy="1549773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4" name="Google Shape;764;p38"/>
          <p:cNvSpPr/>
          <p:nvPr/>
        </p:nvSpPr>
        <p:spPr>
          <a:xfrm rot="-5400000">
            <a:off x="1229805" y="5202725"/>
            <a:ext cx="877491" cy="2433059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5" name="Google Shape;765;p38"/>
          <p:cNvSpPr/>
          <p:nvPr/>
        </p:nvSpPr>
        <p:spPr>
          <a:xfrm rot="-5400000">
            <a:off x="395697" y="6216465"/>
            <a:ext cx="71939" cy="7186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6" name="Google Shape;766;p38"/>
          <p:cNvSpPr/>
          <p:nvPr/>
        </p:nvSpPr>
        <p:spPr>
          <a:xfrm rot="-5400000">
            <a:off x="89736" y="6014721"/>
            <a:ext cx="162013" cy="161336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7" name="Google Shape;767;p38"/>
          <p:cNvSpPr/>
          <p:nvPr/>
        </p:nvSpPr>
        <p:spPr>
          <a:xfrm rot="-5400000">
            <a:off x="1735008" y="6540372"/>
            <a:ext cx="161336" cy="161336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8" name="Google Shape;768;p38"/>
          <p:cNvSpPr/>
          <p:nvPr/>
        </p:nvSpPr>
        <p:spPr>
          <a:xfrm rot="10800000">
            <a:off x="10473164" y="2071033"/>
            <a:ext cx="1718837" cy="4786971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9" name="Google Shape;769;p38"/>
          <p:cNvSpPr/>
          <p:nvPr/>
        </p:nvSpPr>
        <p:spPr>
          <a:xfrm rot="10800000">
            <a:off x="11126288" y="1399840"/>
            <a:ext cx="348781" cy="361493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0" name="Google Shape;770;p38"/>
          <p:cNvSpPr/>
          <p:nvPr/>
        </p:nvSpPr>
        <p:spPr>
          <a:xfrm rot="10800000">
            <a:off x="9412860" y="5543178"/>
            <a:ext cx="2206952" cy="1314833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1" name="Google Shape;771;p38"/>
          <p:cNvSpPr/>
          <p:nvPr/>
        </p:nvSpPr>
        <p:spPr>
          <a:xfrm>
            <a:off x="11301803" y="133101"/>
            <a:ext cx="897328" cy="5061648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2" name="Google Shape;772;p38"/>
          <p:cNvSpPr/>
          <p:nvPr/>
        </p:nvSpPr>
        <p:spPr>
          <a:xfrm>
            <a:off x="10" y="1211333"/>
            <a:ext cx="1065817" cy="3214643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3" name="Google Shape;773;p38"/>
          <p:cNvSpPr/>
          <p:nvPr/>
        </p:nvSpPr>
        <p:spPr>
          <a:xfrm rot="-5400000">
            <a:off x="1138108" y="1050005"/>
            <a:ext cx="161336" cy="161336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4" name="Google Shape;774;p38"/>
          <p:cNvSpPr/>
          <p:nvPr/>
        </p:nvSpPr>
        <p:spPr>
          <a:xfrm rot="-5400000">
            <a:off x="738913" y="683399"/>
            <a:ext cx="71939" cy="7186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5" name="Google Shape;775;p38"/>
          <p:cNvSpPr/>
          <p:nvPr/>
        </p:nvSpPr>
        <p:spPr>
          <a:xfrm rot="10800000">
            <a:off x="1138093" y="322339"/>
            <a:ext cx="490251" cy="508132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6" name="Google Shape;776;p38"/>
          <p:cNvSpPr/>
          <p:nvPr/>
        </p:nvSpPr>
        <p:spPr>
          <a:xfrm rot="-5400000">
            <a:off x="10964975" y="2437672"/>
            <a:ext cx="161336" cy="161336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7" name="Google Shape;777;p38"/>
          <p:cNvSpPr/>
          <p:nvPr/>
        </p:nvSpPr>
        <p:spPr>
          <a:xfrm rot="-5400000">
            <a:off x="10565781" y="2071065"/>
            <a:ext cx="71939" cy="7186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75075A2-846E-4EB5-DFFC-185DE54A7C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7458184"/>
              </p:ext>
            </p:extLst>
          </p:nvPr>
        </p:nvGraphicFramePr>
        <p:xfrm>
          <a:off x="990600" y="2523271"/>
          <a:ext cx="10663955" cy="2221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4090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482</Words>
  <Application>Microsoft Office PowerPoint</Application>
  <PresentationFormat>Màn hình rộng</PresentationFormat>
  <Paragraphs>75</Paragraphs>
  <Slides>21</Slides>
  <Notes>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7</vt:i4>
      </vt:variant>
      <vt:variant>
        <vt:lpstr>Tiêu đề Bản chiếu</vt:lpstr>
      </vt:variant>
      <vt:variant>
        <vt:i4>21</vt:i4>
      </vt:variant>
    </vt:vector>
  </HeadingPairs>
  <TitlesOfParts>
    <vt:vector size="41" baseType="lpstr">
      <vt:lpstr>Roboto Condensed Light</vt:lpstr>
      <vt:lpstr>Work Sans</vt:lpstr>
      <vt:lpstr>Calibri</vt:lpstr>
      <vt:lpstr>Raleway</vt:lpstr>
      <vt:lpstr>Comfortaa</vt:lpstr>
      <vt:lpstr>Calibri Light</vt:lpstr>
      <vt:lpstr>Livvic</vt:lpstr>
      <vt:lpstr>Delius Unicase</vt:lpstr>
      <vt:lpstr>Arial</vt:lpstr>
      <vt:lpstr>Times New Roman</vt:lpstr>
      <vt:lpstr>Nunito Black</vt:lpstr>
      <vt:lpstr>Chewy</vt:lpstr>
      <vt:lpstr>Ribeye</vt:lpstr>
      <vt:lpstr>Office Theme</vt:lpstr>
      <vt:lpstr>1_Response to Intervention: The Alphabet by Slidesgo</vt:lpstr>
      <vt:lpstr>2_Response to Intervention: The Alphabet by Slidesgo</vt:lpstr>
      <vt:lpstr>3_Response to Intervention: The Alphabet by Slidesgo</vt:lpstr>
      <vt:lpstr>1_Office Theme</vt:lpstr>
      <vt:lpstr>2_Office Theme</vt:lpstr>
      <vt:lpstr>Office 主题</vt:lpstr>
      <vt:lpstr>Bản trình bày PowerPoint</vt:lpstr>
      <vt:lpstr>KHỞI ĐỘNG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Yêu cầu cần đạt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Admin</dc:creator>
  <cp:lastModifiedBy>11332</cp:lastModifiedBy>
  <cp:revision>73</cp:revision>
  <dcterms:created xsi:type="dcterms:W3CDTF">2006-08-16T00:00:00Z</dcterms:created>
  <dcterms:modified xsi:type="dcterms:W3CDTF">2024-09-26T16:30:26Z</dcterms:modified>
  <dc:identifier>DAFDiO2oNAs</dc:identifier>
</cp:coreProperties>
</file>