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5"/>
  </p:notesMasterIdLst>
  <p:sldIdLst>
    <p:sldId id="299" r:id="rId3"/>
    <p:sldId id="301" r:id="rId4"/>
    <p:sldId id="258" r:id="rId5"/>
    <p:sldId id="321" r:id="rId6"/>
    <p:sldId id="257" r:id="rId7"/>
    <p:sldId id="322" r:id="rId8"/>
    <p:sldId id="324" r:id="rId9"/>
    <p:sldId id="323" r:id="rId10"/>
    <p:sldId id="325" r:id="rId11"/>
    <p:sldId id="335" r:id="rId12"/>
    <p:sldId id="326" r:id="rId13"/>
    <p:sldId id="327" r:id="rId14"/>
    <p:sldId id="319" r:id="rId15"/>
    <p:sldId id="330" r:id="rId16"/>
    <p:sldId id="329" r:id="rId17"/>
    <p:sldId id="334" r:id="rId18"/>
    <p:sldId id="328" r:id="rId19"/>
    <p:sldId id="336" r:id="rId20"/>
    <p:sldId id="337" r:id="rId21"/>
    <p:sldId id="320" r:id="rId22"/>
    <p:sldId id="338" r:id="rId23"/>
    <p:sldId id="3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8C51-3C47-4294-A6A0-1C1E5709D20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436-D9B0-41EE-8BC6-72F3E2AD0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0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3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79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82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4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3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6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2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7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7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7F58872-E1A9-495E-9E1A-A007E179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4B098-FC70-4A93-99DB-79B5514E8092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A68BE-1D63-413B-872B-3F0218392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7EB28-BFB4-4976-8D34-3BB00CC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AE0F4-0AA4-4ADD-A631-FE4E3DC65E3E}"/>
              </a:ext>
            </a:extLst>
          </p:cNvPr>
          <p:cNvSpPr txBox="1"/>
          <p:nvPr/>
        </p:nvSpPr>
        <p:spPr>
          <a:xfrm>
            <a:off x="6393408" y="1697332"/>
            <a:ext cx="1351000" cy="304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iCiel Cadena" panose="020005030000000200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Toans</a:t>
            </a: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6F337-E381-4B3C-8992-3EB66D50C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710" y="2604605"/>
            <a:ext cx="8089395" cy="2165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7AD4D-A557-48D5-8632-2971737E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A71D3-1D29-400A-A205-0E9F3320F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2F7776F-9746-4792-8638-61C9D0E061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77" y="269028"/>
            <a:ext cx="1028700" cy="1028700"/>
          </a:xfrm>
          <a:prstGeom prst="ellipse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5ECD754-D10B-EC76-F834-367CB51E1ADF}"/>
              </a:ext>
            </a:extLst>
          </p:cNvPr>
          <p:cNvSpPr txBox="1"/>
          <p:nvPr/>
        </p:nvSpPr>
        <p:spPr>
          <a:xfrm>
            <a:off x="3862543" y="3352648"/>
            <a:ext cx="9262691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: ÔN TẬP HÌNH HỌC </a:t>
            </a:r>
            <a:endParaRPr lang="vi-VN" sz="32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526224" y="759417"/>
            <a:ext cx="7656162" cy="2907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BIÊN</a:t>
            </a:r>
          </a:p>
          <a:p>
            <a:pPr lvl="0" algn="ctr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ÁI 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 -Lớp 3 </a:t>
            </a:r>
            <a:endParaRPr lang="vi-VN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200" b="1" dirty="0">
              <a:solidFill>
                <a:srgbClr val="7030A0"/>
              </a:solidFill>
              <a:latin typeface="UVN Van Chuong Nang" panose="00000400000000000000" pitchFamily="2" charset="0"/>
            </a:endParaRPr>
          </a:p>
          <a:p>
            <a:pPr lvl="0" algn="ctr"/>
            <a:endParaRPr lang="vi-VN" sz="3200" b="1" dirty="0">
              <a:solidFill>
                <a:srgbClr val="7030A0"/>
              </a:solidFill>
              <a:latin typeface="华康方圆体W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                    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3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4B9AF4-4862-4DA1-A717-FD83D8F63093}"/>
              </a:ext>
            </a:extLst>
          </p:cNvPr>
          <p:cNvCxnSpPr>
            <a:cxnSpLocks/>
          </p:cNvCxnSpPr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F3F131-3D33-43D9-9DE0-5C2CF295D057}"/>
              </a:ext>
            </a:extLst>
          </p:cNvPr>
          <p:cNvCxnSpPr>
            <a:cxnSpLocks/>
          </p:cNvCxnSpPr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28011-A544-49D3-9463-C14F3ACC852B}"/>
              </a:ext>
            </a:extLst>
          </p:cNvPr>
          <p:cNvCxnSpPr>
            <a:cxnSpLocks/>
          </p:cNvCxnSpPr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4B2EA5-E164-43AB-911E-8679474EED62}"/>
              </a:ext>
            </a:extLst>
          </p:cNvPr>
          <p:cNvCxnSpPr>
            <a:cxnSpLocks/>
          </p:cNvCxnSpPr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122596-63E9-4F01-BA18-01E38FD40337}"/>
              </a:ext>
            </a:extLst>
          </p:cNvPr>
          <p:cNvCxnSpPr>
            <a:cxnSpLocks/>
          </p:cNvCxnSpPr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B0F6E0B-DE6F-4111-9950-6D194D6010E2}"/>
              </a:ext>
            </a:extLst>
          </p:cNvPr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4C018-C0B0-4AC0-A159-BE25909A273C}"/>
              </a:ext>
            </a:extLst>
          </p:cNvPr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92DA53-11C1-4D2A-B725-AB3C27F55474}"/>
              </a:ext>
            </a:extLst>
          </p:cNvPr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6D288-6ECF-431B-B69B-A44B9C8C6A6C}"/>
              </a:ext>
            </a:extLst>
          </p:cNvPr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D5FEC8-C0B2-444E-AF4C-15FF2FD0097F}"/>
              </a:ext>
            </a:extLst>
          </p:cNvPr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AB75AE-A793-43A6-899A-05EC5E0DDDC6}"/>
              </a:ext>
            </a:extLst>
          </p:cNvPr>
          <p:cNvCxnSpPr>
            <a:cxnSpLocks/>
          </p:cNvCxnSpPr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79FEEDC-8B9C-4D4D-880C-19E712C81E0A}"/>
              </a:ext>
            </a:extLst>
          </p:cNvPr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445A6D-89AE-4F48-987B-82AC45E0A6BB}"/>
              </a:ext>
            </a:extLst>
          </p:cNvPr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9DFEC3-480B-46C5-869E-F9251CBD038E}"/>
              </a:ext>
            </a:extLst>
          </p:cNvPr>
          <p:cNvCxnSpPr>
            <a:cxnSpLocks/>
          </p:cNvCxnSpPr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B3580-986E-4810-BA90-721C78063C64}"/>
              </a:ext>
            </a:extLst>
          </p:cNvPr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E3D862-D150-42BA-9354-2AEF30D47E73}"/>
              </a:ext>
            </a:extLst>
          </p:cNvPr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B6A85C-C059-4CC4-9685-0D547C5BC2C5}"/>
              </a:ext>
            </a:extLst>
          </p:cNvPr>
          <p:cNvCxnSpPr>
            <a:cxnSpLocks/>
          </p:cNvCxnSpPr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9BDB9F-DC76-440C-BEC3-F4664D10B77D}"/>
              </a:ext>
            </a:extLst>
          </p:cNvPr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ED6767-5705-4ED0-A28F-049772059DF8}"/>
              </a:ext>
            </a:extLst>
          </p:cNvPr>
          <p:cNvCxnSpPr>
            <a:cxnSpLocks/>
          </p:cNvCxnSpPr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04CBFDC-D917-4C8D-9EDF-A6617B4B5144}"/>
              </a:ext>
            </a:extLst>
          </p:cNvPr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  <p:extLst>
      <p:ext uri="{BB962C8B-B14F-4D97-AF65-F5344CB8AC3E}">
        <p14:creationId xmlns:p14="http://schemas.microsoft.com/office/powerpoint/2010/main" val="3684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7C248-E4DC-4839-A44C-5EE642A08F5B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MỤC VOI CHƠI VỚI BÓNG</a:t>
            </a:r>
          </a:p>
        </p:txBody>
      </p:sp>
    </p:spTree>
    <p:extLst>
      <p:ext uri="{BB962C8B-B14F-4D97-AF65-F5344CB8AC3E}">
        <p14:creationId xmlns:p14="http://schemas.microsoft.com/office/powerpoint/2010/main" val="253578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72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4FE383-2799-484E-959C-56747C2BF5C7}"/>
              </a:ext>
            </a:extLst>
          </p:cNvPr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1CBBD7-5A96-45BF-96DE-A863CF725CE4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095F77A-40FC-47A4-9002-BFB729EE2B14}"/>
              </a:ext>
            </a:extLst>
          </p:cNvPr>
          <p:cNvCxnSpPr>
            <a:cxnSpLocks/>
          </p:cNvCxnSpPr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8A0CC596-C1A7-4024-9699-58FCAF6AE9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699B9400-C595-41F1-90F7-E01C345B70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AB2F847-FE6E-4F69-A905-0A65AC14A2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DBC145-FDB7-4A97-A9DC-771DE0C18740}"/>
              </a:ext>
            </a:extLst>
          </p:cNvPr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32CD3D-3A4A-4BC9-82BE-36C54C7ACD95}"/>
              </a:ext>
            </a:extLst>
          </p:cNvPr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BD11E3-7A04-4275-BE26-38D63E8A3F34}"/>
              </a:ext>
            </a:extLst>
          </p:cNvPr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471E35-C078-4A2E-A6C5-629864CDC0F2}"/>
              </a:ext>
            </a:extLst>
          </p:cNvPr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0CE5D8-3D63-4F7F-95B6-B48152552E4D}"/>
              </a:ext>
            </a:extLst>
          </p:cNvPr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68FCDA-8DAD-4623-8925-1B3CB66FF6C1}"/>
              </a:ext>
            </a:extLst>
          </p:cNvPr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03B42E-55F8-43C6-BA5E-D13BCE0C0AF1}"/>
              </a:ext>
            </a:extLst>
          </p:cNvPr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55356-AA5E-4CBE-A358-CCCA8A23D041}"/>
              </a:ext>
            </a:extLst>
          </p:cNvPr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CCC47-A28D-4D37-9218-506D45B3A703}"/>
              </a:ext>
            </a:extLst>
          </p:cNvPr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6A4D52C-008C-4C05-8995-85A1F8F415B8}"/>
              </a:ext>
            </a:extLst>
          </p:cNvPr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F19B79-5413-4E60-A752-473F40DF8E21}"/>
              </a:ext>
            </a:extLst>
          </p:cNvPr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2AB9FD-956E-4746-8622-038AD2B856BD}"/>
              </a:ext>
            </a:extLst>
          </p:cNvPr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15F455-010C-4963-9A70-605D7939CAC4}"/>
              </a:ext>
            </a:extLst>
          </p:cNvPr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00997A-FCDF-4501-9C80-5F79C7A5489C}"/>
              </a:ext>
            </a:extLst>
          </p:cNvPr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+ 138 + 300 = 563 (cm)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AACF447-D7E6-4B6B-948F-0370061DEA95}"/>
              </a:ext>
            </a:extLst>
          </p:cNvPr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563 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C043E41-FCDE-4A98-B29B-B5FA2F03D9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7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animBg="1"/>
          <p:bldP spid="24" grpId="0" animBg="1"/>
          <p:bldP spid="47" grpId="0" animBg="1"/>
          <p:bldP spid="48" grpId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EB078-CFB1-45D9-AA4A-E74462F50813}"/>
              </a:ext>
            </a:extLst>
          </p:cNvPr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TUNG BÓNG</a:t>
            </a:r>
          </a:p>
        </p:txBody>
      </p:sp>
    </p:spTree>
    <p:extLst>
      <p:ext uri="{BB962C8B-B14F-4D97-AF65-F5344CB8AC3E}">
        <p14:creationId xmlns:p14="http://schemas.microsoft.com/office/powerpoint/2010/main" val="2296025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26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534-37B6-4697-B3DF-1F93AF044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B4123-BF81-455A-986E-C7F41399A6AF}"/>
              </a:ext>
            </a:extLst>
          </p:cNvPr>
          <p:cNvSpPr txBox="1"/>
          <p:nvPr/>
        </p:nvSpPr>
        <p:spPr>
          <a:xfrm>
            <a:off x="2020957" y="6265903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9034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78B51-749D-46B7-823E-64429587CBBE}"/>
              </a:ext>
            </a:extLst>
          </p:cNvPr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0760D-68EA-4219-893D-E8CB917E3D83}"/>
              </a:ext>
            </a:extLst>
          </p:cNvPr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9BE3-63CE-48CD-B6D1-07667A9C1754}"/>
              </a:ext>
            </a:extLst>
          </p:cNvPr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32353-AD51-4572-BDEB-D0EB08B0F1F1}"/>
              </a:ext>
            </a:extLst>
          </p:cNvPr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B37E2-FF5B-457E-A6A9-F870EFC72BDD}"/>
              </a:ext>
            </a:extLst>
          </p:cNvPr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0F971-36AC-4AEA-B7F9-9D1D16EB3E9C}"/>
              </a:ext>
            </a:extLst>
          </p:cNvPr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1DF0D8-FD5E-49D0-B3DE-611DCD7BEAFC}"/>
              </a:ext>
            </a:extLst>
          </p:cNvPr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8CEBCFC-8EFF-4FA1-9BA8-1DC219C27178}"/>
                </a:ext>
              </a:extLst>
            </p:cNvPr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A85926-69E5-4D9F-ABDB-5DACE424EC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527529-B0D1-4CB7-90EC-50A8CF454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B692557-B528-4089-8D1C-915B43EA24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F7E02-E5B9-4346-9E61-1FA30AF9C7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07FEB4-376C-4138-AC30-61D50AC209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>
            <a:extLst>
              <a:ext uri="{FF2B5EF4-FFF2-40B4-BE49-F238E27FC236}">
                <a16:creationId xmlns:a16="http://schemas.microsoft.com/office/drawing/2014/main" id="{27749C00-D1B9-4BEE-908D-4D19D3FFFD8E}"/>
              </a:ext>
            </a:extLst>
          </p:cNvPr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93D5B8C9-F567-49C4-86CC-015AEED1338E}"/>
              </a:ext>
            </a:extLst>
          </p:cNvPr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3A332CBB-3AE9-46EA-99C7-962B8BDD6FBC}"/>
              </a:ext>
            </a:extLst>
          </p:cNvPr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4E5E5932-33A2-4D19-9C99-6F548835ED82}"/>
              </a:ext>
            </a:extLst>
          </p:cNvPr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587AB646-2B0D-4E0C-88D3-AB15EA0F11EE}"/>
              </a:ext>
            </a:extLst>
          </p:cNvPr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5A1A3E6-D315-48DC-A7F8-C75BE916FF18}"/>
              </a:ext>
            </a:extLst>
          </p:cNvPr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  <a:extLst>
              <a:ext uri="{FF2B5EF4-FFF2-40B4-BE49-F238E27FC236}">
                <a16:creationId xmlns:a16="http://schemas.microsoft.com/office/drawing/2014/main" id="{242F32B9-7098-4260-85CD-D8B457C1F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2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647341-B451-44E3-8A26-E70ABA82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/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178E7-8399-41E7-9BA8-07E9E04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583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3AF973-5BE9-4615-9603-9599EC47D36A}"/>
              </a:ext>
            </a:extLst>
          </p:cNvPr>
          <p:cNvSpPr txBox="1"/>
          <p:nvPr/>
        </p:nvSpPr>
        <p:spPr>
          <a:xfrm>
            <a:off x="2758548" y="1009130"/>
            <a:ext cx="6674905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biệt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eM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e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12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85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84455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53356-FB39-41D1-86A9-61612F3083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2569A3-5C6E-4A4A-982E-601033A568F0}"/>
              </a:ext>
            </a:extLst>
          </p:cNvPr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B2065E-7DAF-4405-9B2C-F982D088072E}"/>
                </a:ext>
              </a:extLst>
            </p:cNvPr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92C928-7FAF-447C-A75E-6473B0CE1EF7}"/>
                </a:ext>
              </a:extLst>
            </p:cNvPr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>
            <a:extLst>
              <a:ext uri="{FF2B5EF4-FFF2-40B4-BE49-F238E27FC236}">
                <a16:creationId xmlns:a16="http://schemas.microsoft.com/office/drawing/2014/main" id="{5EE2F09C-DCBF-4D95-A4E7-E53185A6F1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79F3A-B190-4A87-A7C7-4683E73AF4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2628692-5C00-4BDE-8C02-55A04C385B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760C1DB6-14E8-41D5-B33E-732CC6D299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1EA7B7-EDC0-421C-B677-251B6FC1A62D}"/>
              </a:ext>
            </a:extLst>
          </p:cNvPr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3D5FD7-BC32-48BC-959C-E9043F7EB84A}"/>
              </a:ext>
            </a:extLst>
          </p:cNvPr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271ACF-9F32-4B17-B04B-9AA8FD56775C}"/>
              </a:ext>
            </a:extLst>
          </p:cNvPr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8747B8-0C3B-4A6F-80E9-966814467CD3}"/>
              </a:ext>
            </a:extLst>
          </p:cNvPr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1AA4CA-9407-41B0-B569-BE437DA13200}"/>
              </a:ext>
            </a:extLst>
          </p:cNvPr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3BBAF9-3EDF-49DA-AD1F-7918972658D3}"/>
              </a:ext>
            </a:extLst>
          </p:cNvPr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4B31E2E-FF34-4590-A93A-E25C0E26AD58}"/>
              </a:ext>
            </a:extLst>
          </p:cNvPr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D378D42-B3D4-4295-BF71-66318801AEBF}"/>
              </a:ext>
            </a:extLst>
          </p:cNvPr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5F7A2A-819D-4D3A-BE29-6929A25B0F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246F5-BA82-4E91-B530-906D45C25DA4}"/>
              </a:ext>
            </a:extLst>
          </p:cNvPr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 KHỈ MÚA BÓNG</a:t>
            </a:r>
          </a:p>
        </p:txBody>
      </p:sp>
    </p:spTree>
    <p:extLst>
      <p:ext uri="{BB962C8B-B14F-4D97-AF65-F5344CB8AC3E}">
        <p14:creationId xmlns:p14="http://schemas.microsoft.com/office/powerpoint/2010/main" val="263794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F1CCC5-B6B0-4AAC-8EA5-C27E4013D1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F3A68-438C-453F-9910-626C71D7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33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45EEA50-0032-4CAA-8292-DC0ADD65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CD6169-D250-495B-9E0A-B937BFBD5AB1}"/>
              </a:ext>
            </a:extLst>
          </p:cNvPr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E94D9-3CE1-441F-9EC8-D3B1803A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B70FF-02EE-4A99-AC7B-2556FD1FFC5C}"/>
              </a:ext>
            </a:extLst>
          </p:cNvPr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E0ABCA9-5417-45E0-A53E-0BCB6FA419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9EC4A-4D97-49F3-97AE-6A93A964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4F5ACA-E4EC-4F49-9093-3B139C52D7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0DB87-A018-4D3E-99CC-29734E0B4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1120AC-6877-427C-A64C-2C556A9D3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7344F-4908-452B-87E4-DE166C631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5A2C6081-10BC-4748-8E5B-E344D3A674C0}"/>
              </a:ext>
            </a:extLst>
          </p:cNvPr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0A1ED80-93A5-4146-BB46-23B653EB9942}"/>
              </a:ext>
            </a:extLst>
          </p:cNvPr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85A25D7-1808-49C8-B80E-1B6C0CFA211D}"/>
              </a:ext>
            </a:extLst>
          </p:cNvPr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6CE5F6-D815-47F3-9C9D-62BDA604E239}"/>
              </a:ext>
            </a:extLst>
          </p:cNvPr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30" grpId="0" animBg="1"/>
          <p:bldP spid="32" grpId="0" animBg="1"/>
          <p:bldP spid="1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7624F1-5683-4FB7-AF7E-79CFB6986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1CC2A-85CA-45E4-A13A-7C94D8D70F98}"/>
              </a:ext>
            </a:extLst>
          </p:cNvPr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MỤC VOI NHẢY CẦU</a:t>
            </a:r>
          </a:p>
        </p:txBody>
      </p:sp>
    </p:spTree>
    <p:extLst>
      <p:ext uri="{BB962C8B-B14F-4D97-AF65-F5344CB8AC3E}">
        <p14:creationId xmlns:p14="http://schemas.microsoft.com/office/powerpoint/2010/main" val="3127881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427</Words>
  <Application>Microsoft Office PowerPoint</Application>
  <PresentationFormat>Widescreen</PresentationFormat>
  <Paragraphs>121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#9Slide02 Noi dung dai</vt:lpstr>
      <vt:lpstr>#9Slide02 Tieu de dai</vt:lpstr>
      <vt:lpstr>Arial</vt:lpstr>
      <vt:lpstr>Calibri</vt:lpstr>
      <vt:lpstr>Calibri Light</vt:lpstr>
      <vt:lpstr>iCiel Cadena</vt:lpstr>
      <vt:lpstr>TieM</vt:lpstr>
      <vt:lpstr>Times New Roman</vt:lpstr>
      <vt:lpstr>UVN Van Chuong Nang</vt:lpstr>
      <vt:lpstr>华康方圆体W7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TOPICA</cp:lastModifiedBy>
  <cp:revision>28</cp:revision>
  <dcterms:created xsi:type="dcterms:W3CDTF">2022-05-14T09:09:35Z</dcterms:created>
  <dcterms:modified xsi:type="dcterms:W3CDTF">2024-09-23T02:59:14Z</dcterms:modified>
</cp:coreProperties>
</file>