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ags/tag4.xml" ContentType="application/vnd.openxmlformats-officedocument.presentationml.tags+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724" r:id="rId3"/>
    <p:sldMasterId id="2147483736" r:id="rId4"/>
    <p:sldMasterId id="2147483748" r:id="rId5"/>
  </p:sldMasterIdLst>
  <p:notesMasterIdLst>
    <p:notesMasterId r:id="rId22"/>
  </p:notesMasterIdLst>
  <p:sldIdLst>
    <p:sldId id="2654" r:id="rId6"/>
    <p:sldId id="271" r:id="rId7"/>
    <p:sldId id="2643" r:id="rId8"/>
    <p:sldId id="347" r:id="rId9"/>
    <p:sldId id="373" r:id="rId10"/>
    <p:sldId id="403" r:id="rId11"/>
    <p:sldId id="2647" r:id="rId12"/>
    <p:sldId id="2648" r:id="rId13"/>
    <p:sldId id="401" r:id="rId14"/>
    <p:sldId id="2649" r:id="rId15"/>
    <p:sldId id="402" r:id="rId16"/>
    <p:sldId id="2650" r:id="rId17"/>
    <p:sldId id="2651" r:id="rId18"/>
    <p:sldId id="270" r:id="rId19"/>
    <p:sldId id="272" r:id="rId20"/>
    <p:sldId id="26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7" autoAdjust="0"/>
    <p:restoredTop sz="94660"/>
  </p:normalViewPr>
  <p:slideViewPr>
    <p:cSldViewPr snapToGrid="0">
      <p:cViewPr varScale="1">
        <p:scale>
          <a:sx n="83" d="100"/>
          <a:sy n="83" d="100"/>
        </p:scale>
        <p:origin x="64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2B76C-8EE9-4608-83BB-95D185E56444}"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B0922-252C-4E06-AAD1-BED6D2CE3571}" type="slidenum">
              <a:rPr lang="en-US" smtClean="0"/>
              <a:t>‹#›</a:t>
            </a:fld>
            <a:endParaRPr lang="en-US"/>
          </a:p>
        </p:txBody>
      </p:sp>
    </p:spTree>
    <p:extLst>
      <p:ext uri="{BB962C8B-B14F-4D97-AF65-F5344CB8AC3E}">
        <p14:creationId xmlns:p14="http://schemas.microsoft.com/office/powerpoint/2010/main" val="395299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DC428-BE48-F19A-6A32-04E46937DE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EDDD53C-D265-5F85-2313-522B0A83789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7056062-8454-EBCF-FB0D-124BE534171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D72A688-CA7C-70E0-AA66-C651F1FFFC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9917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865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122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E0F634-2952-4C25-8EE6-E3F97401AD5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F4ED4D9-41D3-4789-9496-04EF70B70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D9BADB1-9CA5-4A20-9B9A-7B429C03F1AD}"/>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5" name="页脚占位符 4">
            <a:extLst>
              <a:ext uri="{FF2B5EF4-FFF2-40B4-BE49-F238E27FC236}">
                <a16:creationId xmlns:a16="http://schemas.microsoft.com/office/drawing/2014/main" id="{12C8CE8A-A5E7-41C9-90E1-A6822579A0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CDAB8A-32C9-46BA-B541-E1E2E054266F}"/>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0935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863A5-CC72-42E6-91B3-E00DB38C452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D94B05-07BD-49C2-9AD4-179BFBA47CB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36934E-71EB-49A7-AC15-E7A97E7AD7FE}"/>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5" name="页脚占位符 4">
            <a:extLst>
              <a:ext uri="{FF2B5EF4-FFF2-40B4-BE49-F238E27FC236}">
                <a16:creationId xmlns:a16="http://schemas.microsoft.com/office/drawing/2014/main" id="{14357A71-450D-44A3-81D6-CC798E93F8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BBAE83-49AE-4577-ABB7-9D3BB8789C69}"/>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87410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477AA57-8C30-458F-ACBA-6AB7361AE9B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6E291F-571C-4DC7-945D-8DD5C2B9D16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14D79B-A3DB-4BF4-B39E-FC56679C38A2}"/>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5" name="页脚占位符 4">
            <a:extLst>
              <a:ext uri="{FF2B5EF4-FFF2-40B4-BE49-F238E27FC236}">
                <a16:creationId xmlns:a16="http://schemas.microsoft.com/office/drawing/2014/main" id="{03ED841A-2348-46F1-80A3-3F045FCAAB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308034-0AC8-4764-8AF5-7CFF35D6D541}"/>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578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88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01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86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948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407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31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13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28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41D196-1644-4884-A18A-9EE9902660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A541A7-F3B7-4117-BED7-4C47A63B152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1D78433-CAD6-48BE-8486-71FDAA4043E6}"/>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5" name="页脚占位符 4">
            <a:extLst>
              <a:ext uri="{FF2B5EF4-FFF2-40B4-BE49-F238E27FC236}">
                <a16:creationId xmlns:a16="http://schemas.microsoft.com/office/drawing/2014/main" id="{24D34008-AE46-4421-8FF8-0ACE75A7B0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DB0EF3-F2DE-4C25-B7A5-960329E8EE95}"/>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15257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20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919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372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086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81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570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840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090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65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3E9D74-5BB6-4966-9234-7F84F06D52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FA2FCA-55B8-4411-AFD8-153B50074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B91848-3604-4F37-BB36-E297D27534AF}"/>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5" name="页脚占位符 4">
            <a:extLst>
              <a:ext uri="{FF2B5EF4-FFF2-40B4-BE49-F238E27FC236}">
                <a16:creationId xmlns:a16="http://schemas.microsoft.com/office/drawing/2014/main" id="{C5458473-E533-4EF3-B1AF-1FD9BB1800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0DAE1B-11F5-4385-BA7B-93E3B5269317}"/>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007927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886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101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074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614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29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875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602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6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482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B379C-0506-4E6B-96A9-58CBC02645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FDD4B2-C0D3-409A-BC73-8E1EBA8E7F7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91797F7-9D43-47B8-9B7C-0ABB517B1FD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860DE06-15CE-4DF9-B08B-BD725ADBB9D1}"/>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6" name="页脚占位符 5">
            <a:extLst>
              <a:ext uri="{FF2B5EF4-FFF2-40B4-BE49-F238E27FC236}">
                <a16:creationId xmlns:a16="http://schemas.microsoft.com/office/drawing/2014/main" id="{B7CDFDE7-F840-46A0-96E5-EC51D51047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925EEA-26B2-433D-B69E-A3F5096059E0}"/>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4037633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831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870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67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910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46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08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867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1800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9485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343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FC9F51-4CBA-440B-A038-BFD2E33DC23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3A5EF82-411C-4A1A-91AB-B66C3FDB3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D525AE8-B0A8-4271-BD85-C74FB5340F6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2900F73-046E-4994-8C19-1967CA661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F48C15D-1F41-494C-A9D6-6ABD4040C5A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C7A981B-840C-4E45-B350-45229C5E62FC}"/>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8" name="页脚占位符 7">
            <a:extLst>
              <a:ext uri="{FF2B5EF4-FFF2-40B4-BE49-F238E27FC236}">
                <a16:creationId xmlns:a16="http://schemas.microsoft.com/office/drawing/2014/main" id="{EB0D9D4A-DFE1-442A-81B4-2890E87634A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016879-167F-4E43-A27C-6D7F79C4C66F}"/>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440171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6229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4425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557160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9420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9911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3729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39564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884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6033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59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AFBC1-F364-42F3-9538-BB351208882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4996F2D-D165-43D2-BD9D-06F656C5D920}"/>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4" name="页脚占位符 3">
            <a:extLst>
              <a:ext uri="{FF2B5EF4-FFF2-40B4-BE49-F238E27FC236}">
                <a16:creationId xmlns:a16="http://schemas.microsoft.com/office/drawing/2014/main" id="{9BF87568-4432-43E3-952F-C29B16E8F33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5B49DF6-AE43-4318-BCCE-443F85C87852}"/>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2003262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64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0426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236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548779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654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444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56669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5902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11/1/2024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2068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11/1/2024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8381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CD3D442-FC8F-4566-AF80-FED47D977B15}"/>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3" name="页脚占位符 2">
            <a:extLst>
              <a:ext uri="{FF2B5EF4-FFF2-40B4-BE49-F238E27FC236}">
                <a16:creationId xmlns:a16="http://schemas.microsoft.com/office/drawing/2014/main" id="{5CD7897D-F5B7-4175-AE98-5053C4FB40B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8DE37A7-426F-47AC-90E4-0228D5950588}"/>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pic>
        <p:nvPicPr>
          <p:cNvPr id="5" name="图片 4">
            <a:extLst>
              <a:ext uri="{FF2B5EF4-FFF2-40B4-BE49-F238E27FC236}">
                <a16:creationId xmlns:a16="http://schemas.microsoft.com/office/drawing/2014/main" id="{541DF714-2A14-400B-8451-8B903A336D8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t="55590" b="17332"/>
          <a:stretch/>
        </p:blipFill>
        <p:spPr>
          <a:xfrm>
            <a:off x="0" y="5001065"/>
            <a:ext cx="6858000" cy="1856935"/>
          </a:xfrm>
          <a:prstGeom prst="round1Rect">
            <a:avLst/>
          </a:prstGeom>
        </p:spPr>
      </p:pic>
      <p:pic>
        <p:nvPicPr>
          <p:cNvPr id="6" name="图片 5">
            <a:extLst>
              <a:ext uri="{FF2B5EF4-FFF2-40B4-BE49-F238E27FC236}">
                <a16:creationId xmlns:a16="http://schemas.microsoft.com/office/drawing/2014/main" id="{8C416740-6B53-47A2-8EAE-0CA56918D173}"/>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l="22222" t="55589" b="17333"/>
          <a:stretch/>
        </p:blipFill>
        <p:spPr>
          <a:xfrm flipH="1">
            <a:off x="6858000" y="5001065"/>
            <a:ext cx="5334000" cy="1856935"/>
          </a:xfrm>
          <a:prstGeom prst="round1Rect">
            <a:avLst/>
          </a:prstGeom>
        </p:spPr>
      </p:pic>
    </p:spTree>
    <p:extLst>
      <p:ext uri="{BB962C8B-B14F-4D97-AF65-F5344CB8AC3E}">
        <p14:creationId xmlns:p14="http://schemas.microsoft.com/office/powerpoint/2010/main" val="4248581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11/1/2024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0114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11/1/2024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7340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11/1/2024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704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2013-1B4B-475C-9B73-9845510474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D5E6C6-B077-4A95-824A-7B0FD354E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7209E23-47FF-400C-BC15-28EED06CA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E2D5361-4726-4055-AFCE-7B06BA7C26B3}"/>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6" name="页脚占位符 5">
            <a:extLst>
              <a:ext uri="{FF2B5EF4-FFF2-40B4-BE49-F238E27FC236}">
                <a16:creationId xmlns:a16="http://schemas.microsoft.com/office/drawing/2014/main" id="{71ADB5ED-DD6E-4E33-B634-9575F4A208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8A70E4-6853-4044-9A84-2D424DA5AAF1}"/>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34948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2B14CF-E703-4C5D-9C88-814FC49E66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FCE9F7F-997B-488D-AD79-7E51FD09A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C5B8B0F-662D-46DB-804F-D33D0C6B0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A30281-24A2-468C-95C6-5D0B4F040D5F}"/>
              </a:ext>
            </a:extLst>
          </p:cNvPr>
          <p:cNvSpPr>
            <a:spLocks noGrp="1"/>
          </p:cNvSpPr>
          <p:nvPr>
            <p:ph type="dt" sz="half" idx="10"/>
          </p:nvPr>
        </p:nvSpPr>
        <p:spPr/>
        <p:txBody>
          <a:bodyPr/>
          <a:lstStyle/>
          <a:p>
            <a:fld id="{685F7FA6-D00E-43C0-8EA8-FE8465830FDD}" type="datetimeFigureOut">
              <a:rPr lang="zh-CN" altLang="en-US" smtClean="0"/>
              <a:t>2024/11/1</a:t>
            </a:fld>
            <a:endParaRPr lang="zh-CN" altLang="en-US"/>
          </a:p>
        </p:txBody>
      </p:sp>
      <p:sp>
        <p:nvSpPr>
          <p:cNvPr id="6" name="页脚占位符 5">
            <a:extLst>
              <a:ext uri="{FF2B5EF4-FFF2-40B4-BE49-F238E27FC236}">
                <a16:creationId xmlns:a16="http://schemas.microsoft.com/office/drawing/2014/main" id="{BD9E2CF0-3D3B-4B9B-AC2A-EEC8FDEFED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7CD578-C661-4160-B113-0CF1D41C3BFC}"/>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93903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0.xml"/><Relationship Id="rId7" Type="http://schemas.openxmlformats.org/officeDocument/2006/relationships/tags" Target="../tags/tag1.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5.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76B533A-9ECD-48C0-8B09-2B74A019C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5B0D41B-80E3-4AEF-BA51-A9A328CF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EBE480-C3EE-4F03-8379-C2F08D466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F7FA6-D00E-43C0-8EA8-FE8465830FDD}" type="datetimeFigureOut">
              <a:rPr lang="zh-CN" altLang="en-US" smtClean="0"/>
              <a:t>2024/11/1</a:t>
            </a:fld>
            <a:endParaRPr lang="zh-CN" altLang="en-US"/>
          </a:p>
        </p:txBody>
      </p:sp>
      <p:sp>
        <p:nvSpPr>
          <p:cNvPr id="5" name="页脚占位符 4">
            <a:extLst>
              <a:ext uri="{FF2B5EF4-FFF2-40B4-BE49-F238E27FC236}">
                <a16:creationId xmlns:a16="http://schemas.microsoft.com/office/drawing/2014/main" id="{BF151584-EEE5-4DCE-B450-CD07293D2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5798EA-3E98-4C90-8473-EDB262BCE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3D6BA-292A-4106-86C4-0D0E1CAA5B2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5BF77514-66EE-4920-974A-D481EAB3B26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868555" y="365125"/>
            <a:ext cx="1300900" cy="1300900"/>
          </a:xfrm>
          <a:prstGeom prst="rect">
            <a:avLst/>
          </a:prstGeom>
        </p:spPr>
      </p:pic>
    </p:spTree>
    <p:extLst>
      <p:ext uri="{BB962C8B-B14F-4D97-AF65-F5344CB8AC3E}">
        <p14:creationId xmlns:p14="http://schemas.microsoft.com/office/powerpoint/2010/main" val="1535383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BC1AD-E4D2-4072-AB7A-285E9B679024}"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pic>
        <p:nvPicPr>
          <p:cNvPr id="7" name="Picture 6" descr="Shape&#10;&#10;Description automatically generated with medium confidence">
            <a:extLst>
              <a:ext uri="{FF2B5EF4-FFF2-40B4-BE49-F238E27FC236}">
                <a16:creationId xmlns:a16="http://schemas.microsoft.com/office/drawing/2014/main" id="{1DFDB254-E73E-4005-9A38-42A86BD5D534}"/>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1868555" y="365125"/>
            <a:ext cx="1300900" cy="1300900"/>
          </a:xfrm>
          <a:prstGeom prst="rect">
            <a:avLst/>
          </a:prstGeom>
        </p:spPr>
      </p:pic>
    </p:spTree>
    <p:extLst>
      <p:ext uri="{BB962C8B-B14F-4D97-AF65-F5344CB8AC3E}">
        <p14:creationId xmlns:p14="http://schemas.microsoft.com/office/powerpoint/2010/main" val="14767803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9B1062AC-FC9F-49BD-BF60-2AA56E3AD1E2}"/>
              </a:ext>
            </a:extLst>
          </p:cNvPr>
          <p:cNvSpPr txBox="1"/>
          <p:nvPr userDrawn="1"/>
        </p:nvSpPr>
        <p:spPr>
          <a:xfrm>
            <a:off x="0" y="-1192887"/>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D51709DC-CFAC-4219-BA6E-11C20A9C85F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38602" y="20768915"/>
            <a:ext cx="2933081" cy="2933081"/>
          </a:xfrm>
          <a:prstGeom prst="ellipse">
            <a:avLst/>
          </a:prstGeom>
          <a:ln>
            <a:noFill/>
          </a:ln>
          <a:effectLst>
            <a:softEdge rad="112500"/>
          </a:effectLst>
        </p:spPr>
      </p:pic>
      <p:pic>
        <p:nvPicPr>
          <p:cNvPr id="9" name="Picture 8" descr="Shape&#10;&#10;Description automatically generated with medium confidence">
            <a:extLst>
              <a:ext uri="{FF2B5EF4-FFF2-40B4-BE49-F238E27FC236}">
                <a16:creationId xmlns:a16="http://schemas.microsoft.com/office/drawing/2014/main" id="{8181A053-FEEE-4783-9A97-F4EC2A8A219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868555" y="365125"/>
            <a:ext cx="1300900" cy="1300900"/>
          </a:xfrm>
          <a:prstGeom prst="rect">
            <a:avLst/>
          </a:prstGeom>
        </p:spPr>
      </p:pic>
    </p:spTree>
    <p:extLst>
      <p:ext uri="{BB962C8B-B14F-4D97-AF65-F5344CB8AC3E}">
        <p14:creationId xmlns:p14="http://schemas.microsoft.com/office/powerpoint/2010/main" val="38142164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328862595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4725A84-4E0B-4116-9DC9-EE85314AE53B}"/>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11/1/2024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65596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emf"/><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jp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microsoft.com/office/2007/relationships/media" Target="../media/media2.mp4"/><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slideLayout" Target="../slideLayouts/slideLayout68.xml"/><Relationship Id="rId15" Type="http://schemas.openxmlformats.org/officeDocument/2006/relationships/image" Target="../media/image46.emf"/><Relationship Id="rId10" Type="http://schemas.openxmlformats.org/officeDocument/2006/relationships/image" Target="../media/image41.png"/><Relationship Id="rId4" Type="http://schemas.openxmlformats.org/officeDocument/2006/relationships/video" Target="../media/media2.mp4"/><Relationship Id="rId9" Type="http://schemas.openxmlformats.org/officeDocument/2006/relationships/image" Target="../media/image40.png"/><Relationship Id="rId1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video" Target="NULL" TargetMode="Externa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slideLayout" Target="../slideLayouts/slideLayout68.xml"/><Relationship Id="rId15" Type="http://schemas.openxmlformats.org/officeDocument/2006/relationships/image" Target="../media/image48.png"/><Relationship Id="rId10" Type="http://schemas.openxmlformats.org/officeDocument/2006/relationships/image" Target="../media/image41.png"/><Relationship Id="rId4" Type="http://schemas.microsoft.com/office/2007/relationships/media" Target="../media/media3.mp4"/><Relationship Id="rId9" Type="http://schemas.openxmlformats.org/officeDocument/2006/relationships/image" Target="../media/image40.pn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63.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2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F450A2-F51C-E55E-386F-389937D9C94D}"/>
            </a:ext>
          </a:extLst>
        </p:cNvPr>
        <p:cNvGrpSpPr/>
        <p:nvPr/>
      </p:nvGrpSpPr>
      <p:grpSpPr>
        <a:xfrm>
          <a:off x="0" y="0"/>
          <a:ext cx="0" cy="0"/>
          <a:chOff x="0" y="0"/>
          <a:chExt cx="0" cy="0"/>
        </a:xfrm>
      </p:grpSpPr>
      <p:sp>
        <p:nvSpPr>
          <p:cNvPr id="151" name="íṩľíḋê">
            <a:extLst>
              <a:ext uri="{FF2B5EF4-FFF2-40B4-BE49-F238E27FC236}">
                <a16:creationId xmlns:a16="http://schemas.microsoft.com/office/drawing/2014/main" id="{F35CDBF6-1153-2700-FB3C-FF38E7C4F837}"/>
              </a:ext>
            </a:extLst>
          </p:cNvPr>
          <p:cNvSpPr/>
          <p:nvPr/>
        </p:nvSpPr>
        <p:spPr bwMode="auto">
          <a:xfrm>
            <a:off x="8994780" y="2302872"/>
            <a:ext cx="1270000" cy="688975"/>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grpSp>
        <p:nvGrpSpPr>
          <p:cNvPr id="9" name="组合 8">
            <a:extLst>
              <a:ext uri="{FF2B5EF4-FFF2-40B4-BE49-F238E27FC236}">
                <a16:creationId xmlns:a16="http://schemas.microsoft.com/office/drawing/2014/main" id="{B63E3AF0-ECDF-9898-F88D-9B0F8DE18F5F}"/>
              </a:ext>
            </a:extLst>
          </p:cNvPr>
          <p:cNvGrpSpPr/>
          <p:nvPr/>
        </p:nvGrpSpPr>
        <p:grpSpPr>
          <a:xfrm>
            <a:off x="4727686" y="757700"/>
            <a:ext cx="3217284" cy="1429674"/>
            <a:chOff x="9025957" y="-2162931"/>
            <a:chExt cx="2298700" cy="1208088"/>
          </a:xfrm>
        </p:grpSpPr>
        <p:sp>
          <p:nvSpPr>
            <p:cNvPr id="125" name="íSļídè">
              <a:extLst>
                <a:ext uri="{FF2B5EF4-FFF2-40B4-BE49-F238E27FC236}">
                  <a16:creationId xmlns:a16="http://schemas.microsoft.com/office/drawing/2014/main" id="{7ACD9E28-F8B8-FBF3-A97B-4941383DA5F4}"/>
                </a:ext>
              </a:extLst>
            </p:cNvPr>
            <p:cNvSpPr/>
            <p:nvPr/>
          </p:nvSpPr>
          <p:spPr bwMode="auto">
            <a:xfrm>
              <a:off x="11016682" y="-1048506"/>
              <a:ext cx="111125" cy="49213"/>
            </a:xfrm>
            <a:custGeom>
              <a:avLst/>
              <a:gdLst>
                <a:gd name="T0" fmla="*/ 2 w 32"/>
                <a:gd name="T1" fmla="*/ 14 h 14"/>
                <a:gd name="T2" fmla="*/ 29 w 32"/>
                <a:gd name="T3" fmla="*/ 13 h 14"/>
                <a:gd name="T4" fmla="*/ 31 w 32"/>
                <a:gd name="T5" fmla="*/ 12 h 14"/>
                <a:gd name="T6" fmla="*/ 1 w 32"/>
                <a:gd name="T7" fmla="*/ 12 h 14"/>
                <a:gd name="T8" fmla="*/ 2 w 32"/>
                <a:gd name="T9" fmla="*/ 14 h 14"/>
              </a:gdLst>
              <a:ahLst/>
              <a:cxnLst>
                <a:cxn ang="0">
                  <a:pos x="T0" y="T1"/>
                </a:cxn>
                <a:cxn ang="0">
                  <a:pos x="T2" y="T3"/>
                </a:cxn>
                <a:cxn ang="0">
                  <a:pos x="T4" y="T5"/>
                </a:cxn>
                <a:cxn ang="0">
                  <a:pos x="T6" y="T7"/>
                </a:cxn>
                <a:cxn ang="0">
                  <a:pos x="T8" y="T9"/>
                </a:cxn>
              </a:cxnLst>
              <a:rect l="0" t="0" r="r" b="b"/>
              <a:pathLst>
                <a:path w="32" h="14">
                  <a:moveTo>
                    <a:pt x="2" y="14"/>
                  </a:moveTo>
                  <a:cubicBezTo>
                    <a:pt x="10" y="10"/>
                    <a:pt x="23" y="2"/>
                    <a:pt x="29" y="13"/>
                  </a:cubicBezTo>
                  <a:cubicBezTo>
                    <a:pt x="30" y="14"/>
                    <a:pt x="32" y="13"/>
                    <a:pt x="31" y="12"/>
                  </a:cubicBezTo>
                  <a:cubicBezTo>
                    <a:pt x="24" y="0"/>
                    <a:pt x="11" y="7"/>
                    <a:pt x="1" y="12"/>
                  </a:cubicBezTo>
                  <a:cubicBezTo>
                    <a:pt x="0" y="12"/>
                    <a:pt x="1"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27" name="iṣlîḍê">
              <a:extLst>
                <a:ext uri="{FF2B5EF4-FFF2-40B4-BE49-F238E27FC236}">
                  <a16:creationId xmlns:a16="http://schemas.microsoft.com/office/drawing/2014/main" id="{75139AF6-42F0-B516-AB4F-D86DE199B426}"/>
                </a:ext>
              </a:extLst>
            </p:cNvPr>
            <p:cNvSpPr/>
            <p:nvPr/>
          </p:nvSpPr>
          <p:spPr bwMode="auto">
            <a:xfrm>
              <a:off x="11119870" y="-999293"/>
              <a:ext cx="14288" cy="14288"/>
            </a:xfrm>
            <a:custGeom>
              <a:avLst/>
              <a:gdLst>
                <a:gd name="T0" fmla="*/ 2 w 4"/>
                <a:gd name="T1" fmla="*/ 1 h 4"/>
                <a:gd name="T2" fmla="*/ 1 w 4"/>
                <a:gd name="T3" fmla="*/ 2 h 4"/>
                <a:gd name="T4" fmla="*/ 2 w 4"/>
                <a:gd name="T5" fmla="*/ 4 h 4"/>
                <a:gd name="T6" fmla="*/ 4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2" y="1"/>
                    <a:pt x="1" y="2"/>
                    <a:pt x="1" y="2"/>
                  </a:cubicBezTo>
                  <a:cubicBezTo>
                    <a:pt x="0" y="3"/>
                    <a:pt x="1" y="4"/>
                    <a:pt x="2" y="4"/>
                  </a:cubicBezTo>
                  <a:cubicBezTo>
                    <a:pt x="3" y="3"/>
                    <a:pt x="3" y="3"/>
                    <a:pt x="4" y="2"/>
                  </a:cubicBezTo>
                  <a:cubicBezTo>
                    <a:pt x="4" y="1"/>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28" name="iśḷídê">
              <a:extLst>
                <a:ext uri="{FF2B5EF4-FFF2-40B4-BE49-F238E27FC236}">
                  <a16:creationId xmlns:a16="http://schemas.microsoft.com/office/drawing/2014/main" id="{DA5EFCEA-0CD4-9623-9CC6-C8EBD2408524}"/>
                </a:ext>
              </a:extLst>
            </p:cNvPr>
            <p:cNvSpPr/>
            <p:nvPr/>
          </p:nvSpPr>
          <p:spPr bwMode="auto">
            <a:xfrm>
              <a:off x="11130982" y="-989768"/>
              <a:ext cx="11113" cy="11113"/>
            </a:xfrm>
            <a:custGeom>
              <a:avLst/>
              <a:gdLst>
                <a:gd name="T0" fmla="*/ 1 w 3"/>
                <a:gd name="T1" fmla="*/ 1 h 3"/>
                <a:gd name="T2" fmla="*/ 1 w 3"/>
                <a:gd name="T3" fmla="*/ 1 h 3"/>
                <a:gd name="T4" fmla="*/ 2 w 3"/>
                <a:gd name="T5" fmla="*/ 2 h 3"/>
                <a:gd name="T6" fmla="*/ 2 w 3"/>
                <a:gd name="T7" fmla="*/ 2 h 3"/>
                <a:gd name="T8" fmla="*/ 0 w 3"/>
                <a:gd name="T9" fmla="*/ 1 h 3"/>
                <a:gd name="T10" fmla="*/ 0 w 3"/>
                <a:gd name="T11" fmla="*/ 2 h 3"/>
                <a:gd name="T12" fmla="*/ 2 w 3"/>
                <a:gd name="T13" fmla="*/ 3 h 3"/>
                <a:gd name="T14" fmla="*/ 3 w 3"/>
                <a:gd name="T15" fmla="*/ 2 h 3"/>
                <a:gd name="T16" fmla="*/ 1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1"/>
                  </a:moveTo>
                  <a:cubicBezTo>
                    <a:pt x="1" y="1"/>
                    <a:pt x="1" y="1"/>
                    <a:pt x="1" y="1"/>
                  </a:cubicBezTo>
                  <a:cubicBezTo>
                    <a:pt x="1" y="1"/>
                    <a:pt x="2" y="2"/>
                    <a:pt x="2" y="2"/>
                  </a:cubicBezTo>
                  <a:cubicBezTo>
                    <a:pt x="2" y="2"/>
                    <a:pt x="2" y="2"/>
                    <a:pt x="2" y="2"/>
                  </a:cubicBezTo>
                  <a:cubicBezTo>
                    <a:pt x="3" y="1"/>
                    <a:pt x="0" y="0"/>
                    <a:pt x="0" y="1"/>
                  </a:cubicBezTo>
                  <a:cubicBezTo>
                    <a:pt x="0" y="2"/>
                    <a:pt x="0" y="2"/>
                    <a:pt x="0" y="2"/>
                  </a:cubicBezTo>
                  <a:cubicBezTo>
                    <a:pt x="0" y="3"/>
                    <a:pt x="1" y="3"/>
                    <a:pt x="2" y="3"/>
                  </a:cubicBezTo>
                  <a:cubicBezTo>
                    <a:pt x="2" y="3"/>
                    <a:pt x="2" y="2"/>
                    <a:pt x="3" y="2"/>
                  </a:cubicBezTo>
                  <a:cubicBezTo>
                    <a:pt x="3"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29" name="î$líďé">
              <a:extLst>
                <a:ext uri="{FF2B5EF4-FFF2-40B4-BE49-F238E27FC236}">
                  <a16:creationId xmlns:a16="http://schemas.microsoft.com/office/drawing/2014/main" id="{86E25910-D04A-D228-0D6A-76EE22A18696}"/>
                </a:ext>
              </a:extLst>
            </p:cNvPr>
            <p:cNvSpPr/>
            <p:nvPr/>
          </p:nvSpPr>
          <p:spPr bwMode="auto">
            <a:xfrm>
              <a:off x="11130982" y="-978656"/>
              <a:ext cx="17463" cy="14288"/>
            </a:xfrm>
            <a:custGeom>
              <a:avLst/>
              <a:gdLst>
                <a:gd name="T0" fmla="*/ 3 w 5"/>
                <a:gd name="T1" fmla="*/ 0 h 4"/>
                <a:gd name="T2" fmla="*/ 1 w 5"/>
                <a:gd name="T3" fmla="*/ 2 h 4"/>
                <a:gd name="T4" fmla="*/ 3 w 5"/>
                <a:gd name="T5" fmla="*/ 3 h 4"/>
                <a:gd name="T6" fmla="*/ 4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2" y="1"/>
                    <a:pt x="2" y="1"/>
                    <a:pt x="1" y="2"/>
                  </a:cubicBezTo>
                  <a:cubicBezTo>
                    <a:pt x="0" y="2"/>
                    <a:pt x="2" y="4"/>
                    <a:pt x="3" y="3"/>
                  </a:cubicBezTo>
                  <a:cubicBezTo>
                    <a:pt x="3" y="3"/>
                    <a:pt x="4" y="2"/>
                    <a:pt x="4" y="2"/>
                  </a:cubicBezTo>
                  <a:cubicBezTo>
                    <a:pt x="5" y="1"/>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58" name="îśļïḓè">
              <a:extLst>
                <a:ext uri="{FF2B5EF4-FFF2-40B4-BE49-F238E27FC236}">
                  <a16:creationId xmlns:a16="http://schemas.microsoft.com/office/drawing/2014/main" id="{613F4014-8EC0-12D1-6B2F-70A22A68E49F}"/>
                </a:ext>
              </a:extLst>
            </p:cNvPr>
            <p:cNvSpPr/>
            <p:nvPr/>
          </p:nvSpPr>
          <p:spPr bwMode="auto">
            <a:xfrm>
              <a:off x="11165907" y="-2131181"/>
              <a:ext cx="158750" cy="147638"/>
            </a:xfrm>
            <a:custGeom>
              <a:avLst/>
              <a:gdLst>
                <a:gd name="T0" fmla="*/ 46 w 46"/>
                <a:gd name="T1" fmla="*/ 2 h 43"/>
                <a:gd name="T2" fmla="*/ 46 w 46"/>
                <a:gd name="T3" fmla="*/ 4 h 43"/>
                <a:gd name="T4" fmla="*/ 45 w 46"/>
                <a:gd name="T5" fmla="*/ 7 h 43"/>
                <a:gd name="T6" fmla="*/ 43 w 46"/>
                <a:gd name="T7" fmla="*/ 11 h 43"/>
                <a:gd name="T8" fmla="*/ 41 w 46"/>
                <a:gd name="T9" fmla="*/ 16 h 43"/>
                <a:gd name="T10" fmla="*/ 38 w 46"/>
                <a:gd name="T11" fmla="*/ 20 h 43"/>
                <a:gd name="T12" fmla="*/ 31 w 46"/>
                <a:gd name="T13" fmla="*/ 29 h 43"/>
                <a:gd name="T14" fmla="*/ 21 w 46"/>
                <a:gd name="T15" fmla="*/ 36 h 43"/>
                <a:gd name="T16" fmla="*/ 16 w 46"/>
                <a:gd name="T17" fmla="*/ 39 h 43"/>
                <a:gd name="T18" fmla="*/ 12 w 46"/>
                <a:gd name="T19" fmla="*/ 40 h 43"/>
                <a:gd name="T20" fmla="*/ 8 w 46"/>
                <a:gd name="T21" fmla="*/ 42 h 43"/>
                <a:gd name="T22" fmla="*/ 5 w 46"/>
                <a:gd name="T23" fmla="*/ 42 h 43"/>
                <a:gd name="T24" fmla="*/ 2 w 46"/>
                <a:gd name="T25" fmla="*/ 43 h 43"/>
                <a:gd name="T26" fmla="*/ 0 w 46"/>
                <a:gd name="T27" fmla="*/ 41 h 43"/>
                <a:gd name="T28" fmla="*/ 1 w 46"/>
                <a:gd name="T29" fmla="*/ 40 h 43"/>
                <a:gd name="T30" fmla="*/ 1 w 46"/>
                <a:gd name="T31" fmla="*/ 40 h 43"/>
                <a:gd name="T32" fmla="*/ 4 w 46"/>
                <a:gd name="T33" fmla="*/ 39 h 43"/>
                <a:gd name="T34" fmla="*/ 10 w 46"/>
                <a:gd name="T35" fmla="*/ 37 h 43"/>
                <a:gd name="T36" fmla="*/ 15 w 46"/>
                <a:gd name="T37" fmla="*/ 35 h 43"/>
                <a:gd name="T38" fmla="*/ 19 w 46"/>
                <a:gd name="T39" fmla="*/ 33 h 43"/>
                <a:gd name="T40" fmla="*/ 23 w 46"/>
                <a:gd name="T41" fmla="*/ 30 h 43"/>
                <a:gd name="T42" fmla="*/ 28 w 46"/>
                <a:gd name="T43" fmla="*/ 26 h 43"/>
                <a:gd name="T44" fmla="*/ 35 w 46"/>
                <a:gd name="T45" fmla="*/ 18 h 43"/>
                <a:gd name="T46" fmla="*/ 38 w 46"/>
                <a:gd name="T47" fmla="*/ 14 h 43"/>
                <a:gd name="T48" fmla="*/ 40 w 46"/>
                <a:gd name="T49" fmla="*/ 10 h 43"/>
                <a:gd name="T50" fmla="*/ 43 w 46"/>
                <a:gd name="T51" fmla="*/ 3 h 43"/>
                <a:gd name="T52" fmla="*/ 44 w 46"/>
                <a:gd name="T53" fmla="*/ 1 h 43"/>
                <a:gd name="T54" fmla="*/ 45 w 46"/>
                <a:gd name="T55" fmla="*/ 0 h 43"/>
                <a:gd name="T56" fmla="*/ 46 w 46"/>
                <a:gd name="T5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3">
                  <a:moveTo>
                    <a:pt x="46" y="2"/>
                  </a:moveTo>
                  <a:cubicBezTo>
                    <a:pt x="46" y="2"/>
                    <a:pt x="46" y="3"/>
                    <a:pt x="46" y="4"/>
                  </a:cubicBezTo>
                  <a:cubicBezTo>
                    <a:pt x="45" y="5"/>
                    <a:pt x="45" y="6"/>
                    <a:pt x="45" y="7"/>
                  </a:cubicBezTo>
                  <a:cubicBezTo>
                    <a:pt x="44" y="8"/>
                    <a:pt x="44" y="10"/>
                    <a:pt x="43" y="11"/>
                  </a:cubicBezTo>
                  <a:cubicBezTo>
                    <a:pt x="43" y="13"/>
                    <a:pt x="42" y="14"/>
                    <a:pt x="41" y="16"/>
                  </a:cubicBezTo>
                  <a:cubicBezTo>
                    <a:pt x="40" y="17"/>
                    <a:pt x="39" y="19"/>
                    <a:pt x="38" y="20"/>
                  </a:cubicBezTo>
                  <a:cubicBezTo>
                    <a:pt x="36" y="23"/>
                    <a:pt x="34" y="26"/>
                    <a:pt x="31" y="29"/>
                  </a:cubicBezTo>
                  <a:cubicBezTo>
                    <a:pt x="28" y="32"/>
                    <a:pt x="24" y="34"/>
                    <a:pt x="21" y="36"/>
                  </a:cubicBezTo>
                  <a:cubicBezTo>
                    <a:pt x="19" y="37"/>
                    <a:pt x="18" y="38"/>
                    <a:pt x="16" y="39"/>
                  </a:cubicBezTo>
                  <a:cubicBezTo>
                    <a:pt x="15" y="39"/>
                    <a:pt x="13" y="40"/>
                    <a:pt x="12" y="40"/>
                  </a:cubicBezTo>
                  <a:cubicBezTo>
                    <a:pt x="10" y="41"/>
                    <a:pt x="9" y="41"/>
                    <a:pt x="8" y="42"/>
                  </a:cubicBezTo>
                  <a:cubicBezTo>
                    <a:pt x="7" y="42"/>
                    <a:pt x="5" y="42"/>
                    <a:pt x="5" y="42"/>
                  </a:cubicBezTo>
                  <a:cubicBezTo>
                    <a:pt x="3" y="42"/>
                    <a:pt x="2" y="43"/>
                    <a:pt x="2" y="43"/>
                  </a:cubicBezTo>
                  <a:cubicBezTo>
                    <a:pt x="1" y="43"/>
                    <a:pt x="1" y="42"/>
                    <a:pt x="0" y="41"/>
                  </a:cubicBezTo>
                  <a:cubicBezTo>
                    <a:pt x="0" y="41"/>
                    <a:pt x="1" y="40"/>
                    <a:pt x="1" y="40"/>
                  </a:cubicBezTo>
                  <a:cubicBezTo>
                    <a:pt x="1" y="40"/>
                    <a:pt x="1" y="40"/>
                    <a:pt x="1" y="40"/>
                  </a:cubicBezTo>
                  <a:cubicBezTo>
                    <a:pt x="1" y="40"/>
                    <a:pt x="2" y="40"/>
                    <a:pt x="4" y="39"/>
                  </a:cubicBezTo>
                  <a:cubicBezTo>
                    <a:pt x="6" y="39"/>
                    <a:pt x="8" y="38"/>
                    <a:pt x="10" y="37"/>
                  </a:cubicBezTo>
                  <a:cubicBezTo>
                    <a:pt x="12" y="37"/>
                    <a:pt x="13" y="36"/>
                    <a:pt x="15" y="35"/>
                  </a:cubicBezTo>
                  <a:cubicBezTo>
                    <a:pt x="16" y="34"/>
                    <a:pt x="17" y="34"/>
                    <a:pt x="19" y="33"/>
                  </a:cubicBezTo>
                  <a:cubicBezTo>
                    <a:pt x="20" y="32"/>
                    <a:pt x="22" y="31"/>
                    <a:pt x="23" y="30"/>
                  </a:cubicBezTo>
                  <a:cubicBezTo>
                    <a:pt x="25" y="29"/>
                    <a:pt x="26" y="27"/>
                    <a:pt x="28" y="26"/>
                  </a:cubicBezTo>
                  <a:cubicBezTo>
                    <a:pt x="31" y="23"/>
                    <a:pt x="33" y="21"/>
                    <a:pt x="35" y="18"/>
                  </a:cubicBezTo>
                  <a:cubicBezTo>
                    <a:pt x="36" y="16"/>
                    <a:pt x="37" y="15"/>
                    <a:pt x="38" y="14"/>
                  </a:cubicBezTo>
                  <a:cubicBezTo>
                    <a:pt x="39" y="12"/>
                    <a:pt x="40" y="11"/>
                    <a:pt x="40" y="10"/>
                  </a:cubicBezTo>
                  <a:cubicBezTo>
                    <a:pt x="42" y="7"/>
                    <a:pt x="42" y="5"/>
                    <a:pt x="43" y="3"/>
                  </a:cubicBezTo>
                  <a:cubicBezTo>
                    <a:pt x="44" y="2"/>
                    <a:pt x="44" y="1"/>
                    <a:pt x="44" y="1"/>
                  </a:cubicBezTo>
                  <a:cubicBezTo>
                    <a:pt x="44" y="0"/>
                    <a:pt x="45" y="0"/>
                    <a:pt x="45" y="0"/>
                  </a:cubicBezTo>
                  <a:cubicBezTo>
                    <a:pt x="46" y="0"/>
                    <a:pt x="46" y="1"/>
                    <a:pt x="46" y="2"/>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59" name="iṧļîďè">
              <a:extLst>
                <a:ext uri="{FF2B5EF4-FFF2-40B4-BE49-F238E27FC236}">
                  <a16:creationId xmlns:a16="http://schemas.microsoft.com/office/drawing/2014/main" id="{A24C80EA-880B-9430-8EC1-93F84003E54F}"/>
                </a:ext>
              </a:extLst>
            </p:cNvPr>
            <p:cNvSpPr/>
            <p:nvPr/>
          </p:nvSpPr>
          <p:spPr bwMode="auto">
            <a:xfrm>
              <a:off x="11137332" y="-1996243"/>
              <a:ext cx="17463" cy="20638"/>
            </a:xfrm>
            <a:custGeom>
              <a:avLst/>
              <a:gdLst>
                <a:gd name="T0" fmla="*/ 4 w 5"/>
                <a:gd name="T1" fmla="*/ 1 h 6"/>
                <a:gd name="T2" fmla="*/ 4 w 5"/>
                <a:gd name="T3" fmla="*/ 2 h 6"/>
                <a:gd name="T4" fmla="*/ 5 w 5"/>
                <a:gd name="T5" fmla="*/ 3 h 6"/>
                <a:gd name="T6" fmla="*/ 4 w 5"/>
                <a:gd name="T7" fmla="*/ 4 h 6"/>
                <a:gd name="T8" fmla="*/ 4 w 5"/>
                <a:gd name="T9" fmla="*/ 5 h 6"/>
                <a:gd name="T10" fmla="*/ 1 w 5"/>
                <a:gd name="T11" fmla="*/ 5 h 6"/>
                <a:gd name="T12" fmla="*/ 1 w 5"/>
                <a:gd name="T13" fmla="*/ 4 h 6"/>
                <a:gd name="T14" fmla="*/ 0 w 5"/>
                <a:gd name="T15" fmla="*/ 3 h 6"/>
                <a:gd name="T16" fmla="*/ 1 w 5"/>
                <a:gd name="T17" fmla="*/ 1 h 6"/>
                <a:gd name="T18" fmla="*/ 1 w 5"/>
                <a:gd name="T19" fmla="*/ 1 h 6"/>
                <a:gd name="T20" fmla="*/ 4 w 5"/>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4" y="1"/>
                  </a:moveTo>
                  <a:cubicBezTo>
                    <a:pt x="4" y="1"/>
                    <a:pt x="4" y="1"/>
                    <a:pt x="4" y="2"/>
                  </a:cubicBezTo>
                  <a:cubicBezTo>
                    <a:pt x="4" y="2"/>
                    <a:pt x="5" y="3"/>
                    <a:pt x="5" y="3"/>
                  </a:cubicBezTo>
                  <a:cubicBezTo>
                    <a:pt x="4" y="4"/>
                    <a:pt x="4" y="4"/>
                    <a:pt x="4" y="4"/>
                  </a:cubicBezTo>
                  <a:cubicBezTo>
                    <a:pt x="4" y="5"/>
                    <a:pt x="4" y="5"/>
                    <a:pt x="4" y="5"/>
                  </a:cubicBezTo>
                  <a:cubicBezTo>
                    <a:pt x="3" y="6"/>
                    <a:pt x="2" y="6"/>
                    <a:pt x="1" y="5"/>
                  </a:cubicBezTo>
                  <a:cubicBezTo>
                    <a:pt x="1" y="5"/>
                    <a:pt x="1" y="5"/>
                    <a:pt x="1" y="4"/>
                  </a:cubicBezTo>
                  <a:cubicBezTo>
                    <a:pt x="0" y="4"/>
                    <a:pt x="0" y="3"/>
                    <a:pt x="0" y="3"/>
                  </a:cubicBezTo>
                  <a:cubicBezTo>
                    <a:pt x="0" y="2"/>
                    <a:pt x="1" y="2"/>
                    <a:pt x="1" y="1"/>
                  </a:cubicBezTo>
                  <a:cubicBezTo>
                    <a:pt x="1" y="1"/>
                    <a:pt x="1" y="1"/>
                    <a:pt x="1" y="1"/>
                  </a:cubicBezTo>
                  <a:cubicBezTo>
                    <a:pt x="2" y="0"/>
                    <a:pt x="3" y="0"/>
                    <a:pt x="4" y="1"/>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0" name="iSľiḍe">
              <a:extLst>
                <a:ext uri="{FF2B5EF4-FFF2-40B4-BE49-F238E27FC236}">
                  <a16:creationId xmlns:a16="http://schemas.microsoft.com/office/drawing/2014/main" id="{1DD22C32-0626-D940-FE89-B744299EEF08}"/>
                </a:ext>
              </a:extLst>
            </p:cNvPr>
            <p:cNvSpPr/>
            <p:nvPr/>
          </p:nvSpPr>
          <p:spPr bwMode="auto">
            <a:xfrm>
              <a:off x="11124632" y="-1996243"/>
              <a:ext cx="12700" cy="20638"/>
            </a:xfrm>
            <a:custGeom>
              <a:avLst/>
              <a:gdLst>
                <a:gd name="T0" fmla="*/ 4 w 4"/>
                <a:gd name="T1" fmla="*/ 1 h 6"/>
                <a:gd name="T2" fmla="*/ 4 w 4"/>
                <a:gd name="T3" fmla="*/ 1 h 6"/>
                <a:gd name="T4" fmla="*/ 4 w 4"/>
                <a:gd name="T5" fmla="*/ 3 h 6"/>
                <a:gd name="T6" fmla="*/ 4 w 4"/>
                <a:gd name="T7" fmla="*/ 5 h 6"/>
                <a:gd name="T8" fmla="*/ 3 w 4"/>
                <a:gd name="T9" fmla="*/ 5 h 6"/>
                <a:gd name="T10" fmla="*/ 1 w 4"/>
                <a:gd name="T11" fmla="*/ 5 h 6"/>
                <a:gd name="T12" fmla="*/ 1 w 4"/>
                <a:gd name="T13" fmla="*/ 5 h 6"/>
                <a:gd name="T14" fmla="*/ 0 w 4"/>
                <a:gd name="T15" fmla="*/ 4 h 6"/>
                <a:gd name="T16" fmla="*/ 0 w 4"/>
                <a:gd name="T17" fmla="*/ 3 h 6"/>
                <a:gd name="T18" fmla="*/ 1 w 4"/>
                <a:gd name="T19" fmla="*/ 1 h 6"/>
                <a:gd name="T20" fmla="*/ 1 w 4"/>
                <a:gd name="T21" fmla="*/ 0 h 6"/>
                <a:gd name="T22" fmla="*/ 4 w 4"/>
                <a:gd name="T23" fmla="*/ 0 h 6"/>
                <a:gd name="T24" fmla="*/ 4 w 4"/>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4" y="1"/>
                  </a:moveTo>
                  <a:cubicBezTo>
                    <a:pt x="4" y="1"/>
                    <a:pt x="4" y="1"/>
                    <a:pt x="4" y="1"/>
                  </a:cubicBezTo>
                  <a:cubicBezTo>
                    <a:pt x="4" y="2"/>
                    <a:pt x="4" y="2"/>
                    <a:pt x="4" y="3"/>
                  </a:cubicBezTo>
                  <a:cubicBezTo>
                    <a:pt x="4" y="4"/>
                    <a:pt x="4" y="4"/>
                    <a:pt x="4" y="5"/>
                  </a:cubicBezTo>
                  <a:cubicBezTo>
                    <a:pt x="4" y="5"/>
                    <a:pt x="3" y="5"/>
                    <a:pt x="3" y="5"/>
                  </a:cubicBezTo>
                  <a:cubicBezTo>
                    <a:pt x="3" y="6"/>
                    <a:pt x="2" y="6"/>
                    <a:pt x="1" y="5"/>
                  </a:cubicBezTo>
                  <a:cubicBezTo>
                    <a:pt x="1" y="5"/>
                    <a:pt x="1" y="5"/>
                    <a:pt x="1" y="5"/>
                  </a:cubicBezTo>
                  <a:cubicBezTo>
                    <a:pt x="1" y="5"/>
                    <a:pt x="1" y="5"/>
                    <a:pt x="0" y="4"/>
                  </a:cubicBezTo>
                  <a:cubicBezTo>
                    <a:pt x="0" y="4"/>
                    <a:pt x="0" y="3"/>
                    <a:pt x="0" y="3"/>
                  </a:cubicBezTo>
                  <a:cubicBezTo>
                    <a:pt x="0" y="2"/>
                    <a:pt x="0" y="1"/>
                    <a:pt x="1" y="1"/>
                  </a:cubicBezTo>
                  <a:cubicBezTo>
                    <a:pt x="1" y="1"/>
                    <a:pt x="1" y="0"/>
                    <a:pt x="1" y="0"/>
                  </a:cubicBezTo>
                  <a:cubicBezTo>
                    <a:pt x="2" y="0"/>
                    <a:pt x="3" y="0"/>
                    <a:pt x="4" y="0"/>
                  </a:cubicBezTo>
                  <a:lnTo>
                    <a:pt x="4" y="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5" name="ï$1ïḓè">
              <a:extLst>
                <a:ext uri="{FF2B5EF4-FFF2-40B4-BE49-F238E27FC236}">
                  <a16:creationId xmlns:a16="http://schemas.microsoft.com/office/drawing/2014/main" id="{FF15FBEE-BB67-AB6F-7C8A-FF583D91790A}"/>
                </a:ext>
              </a:extLst>
            </p:cNvPr>
            <p:cNvSpPr/>
            <p:nvPr/>
          </p:nvSpPr>
          <p:spPr bwMode="auto">
            <a:xfrm>
              <a:off x="10729345" y="-2162931"/>
              <a:ext cx="20638" cy="17463"/>
            </a:xfrm>
            <a:custGeom>
              <a:avLst/>
              <a:gdLst>
                <a:gd name="T0" fmla="*/ 6 w 6"/>
                <a:gd name="T1" fmla="*/ 2 h 5"/>
                <a:gd name="T2" fmla="*/ 6 w 6"/>
                <a:gd name="T3" fmla="*/ 3 h 5"/>
                <a:gd name="T4" fmla="*/ 5 w 6"/>
                <a:gd name="T5" fmla="*/ 4 h 5"/>
                <a:gd name="T6" fmla="*/ 3 w 6"/>
                <a:gd name="T7" fmla="*/ 5 h 5"/>
                <a:gd name="T8" fmla="*/ 2 w 6"/>
                <a:gd name="T9" fmla="*/ 5 h 5"/>
                <a:gd name="T10" fmla="*/ 0 w 6"/>
                <a:gd name="T11" fmla="*/ 3 h 5"/>
                <a:gd name="T12" fmla="*/ 0 w 6"/>
                <a:gd name="T13" fmla="*/ 3 h 5"/>
                <a:gd name="T14" fmla="*/ 1 w 6"/>
                <a:gd name="T15" fmla="*/ 2 h 5"/>
                <a:gd name="T16" fmla="*/ 2 w 6"/>
                <a:gd name="T17" fmla="*/ 1 h 5"/>
                <a:gd name="T18" fmla="*/ 4 w 6"/>
                <a:gd name="T19" fmla="*/ 0 h 5"/>
                <a:gd name="T20" fmla="*/ 5 w 6"/>
                <a:gd name="T21" fmla="*/ 0 h 5"/>
                <a:gd name="T22" fmla="*/ 6 w 6"/>
                <a:gd name="T23" fmla="*/ 1 h 5"/>
                <a:gd name="T24" fmla="*/ 6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6" y="2"/>
                  </a:moveTo>
                  <a:cubicBezTo>
                    <a:pt x="6" y="2"/>
                    <a:pt x="6" y="2"/>
                    <a:pt x="6" y="3"/>
                  </a:cubicBezTo>
                  <a:cubicBezTo>
                    <a:pt x="6" y="3"/>
                    <a:pt x="5" y="4"/>
                    <a:pt x="5" y="4"/>
                  </a:cubicBezTo>
                  <a:cubicBezTo>
                    <a:pt x="4" y="4"/>
                    <a:pt x="4" y="5"/>
                    <a:pt x="3" y="5"/>
                  </a:cubicBezTo>
                  <a:cubicBezTo>
                    <a:pt x="3" y="5"/>
                    <a:pt x="2" y="5"/>
                    <a:pt x="2" y="5"/>
                  </a:cubicBezTo>
                  <a:cubicBezTo>
                    <a:pt x="1" y="5"/>
                    <a:pt x="0" y="4"/>
                    <a:pt x="0" y="3"/>
                  </a:cubicBezTo>
                  <a:cubicBezTo>
                    <a:pt x="0" y="3"/>
                    <a:pt x="0" y="3"/>
                    <a:pt x="0" y="3"/>
                  </a:cubicBezTo>
                  <a:cubicBezTo>
                    <a:pt x="0" y="3"/>
                    <a:pt x="1" y="3"/>
                    <a:pt x="1" y="2"/>
                  </a:cubicBezTo>
                  <a:cubicBezTo>
                    <a:pt x="1" y="2"/>
                    <a:pt x="2" y="1"/>
                    <a:pt x="2" y="1"/>
                  </a:cubicBezTo>
                  <a:cubicBezTo>
                    <a:pt x="3" y="0"/>
                    <a:pt x="3" y="0"/>
                    <a:pt x="4" y="0"/>
                  </a:cubicBezTo>
                  <a:cubicBezTo>
                    <a:pt x="4" y="0"/>
                    <a:pt x="5" y="0"/>
                    <a:pt x="5" y="0"/>
                  </a:cubicBezTo>
                  <a:cubicBezTo>
                    <a:pt x="6" y="0"/>
                    <a:pt x="6" y="0"/>
                    <a:pt x="6" y="1"/>
                  </a:cubicBezTo>
                  <a:lnTo>
                    <a:pt x="6"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6" name="îṡḻiḓe">
              <a:extLst>
                <a:ext uri="{FF2B5EF4-FFF2-40B4-BE49-F238E27FC236}">
                  <a16:creationId xmlns:a16="http://schemas.microsoft.com/office/drawing/2014/main" id="{FD809F04-2DA8-1BC3-FC6C-7F0C8501F98E}"/>
                </a:ext>
              </a:extLst>
            </p:cNvPr>
            <p:cNvSpPr/>
            <p:nvPr/>
          </p:nvSpPr>
          <p:spPr bwMode="auto">
            <a:xfrm>
              <a:off x="10742045" y="-2148643"/>
              <a:ext cx="17463" cy="20638"/>
            </a:xfrm>
            <a:custGeom>
              <a:avLst/>
              <a:gdLst>
                <a:gd name="T0" fmla="*/ 5 w 5"/>
                <a:gd name="T1" fmla="*/ 2 h 6"/>
                <a:gd name="T2" fmla="*/ 4 w 5"/>
                <a:gd name="T3" fmla="*/ 3 h 6"/>
                <a:gd name="T4" fmla="*/ 4 w 5"/>
                <a:gd name="T5" fmla="*/ 5 h 6"/>
                <a:gd name="T6" fmla="*/ 1 w 5"/>
                <a:gd name="T7" fmla="*/ 2 h 6"/>
                <a:gd name="T8" fmla="*/ 2 w 5"/>
                <a:gd name="T9" fmla="*/ 1 h 6"/>
                <a:gd name="T10" fmla="*/ 3 w 5"/>
                <a:gd name="T11" fmla="*/ 0 h 6"/>
                <a:gd name="T12" fmla="*/ 5 w 5"/>
                <a:gd name="T13" fmla="*/ 1 h 6"/>
                <a:gd name="T14" fmla="*/ 5 w 5"/>
                <a:gd name="T15" fmla="*/ 2 h 6"/>
                <a:gd name="T16" fmla="*/ 5 w 5"/>
                <a:gd name="T17" fmla="*/ 3 h 6"/>
                <a:gd name="T18" fmla="*/ 4 w 5"/>
                <a:gd name="T19" fmla="*/ 5 h 6"/>
                <a:gd name="T20" fmla="*/ 3 w 5"/>
                <a:gd name="T21" fmla="*/ 5 h 6"/>
                <a:gd name="T22" fmla="*/ 0 w 5"/>
                <a:gd name="T23" fmla="*/ 5 h 6"/>
                <a:gd name="T24" fmla="*/ 0 w 5"/>
                <a:gd name="T25" fmla="*/ 2 h 6"/>
                <a:gd name="T26" fmla="*/ 1 w 5"/>
                <a:gd name="T27" fmla="*/ 2 h 6"/>
                <a:gd name="T28" fmla="*/ 2 w 5"/>
                <a:gd name="T29" fmla="*/ 1 h 6"/>
                <a:gd name="T30" fmla="*/ 3 w 5"/>
                <a:gd name="T31" fmla="*/ 0 h 6"/>
                <a:gd name="T32" fmla="*/ 5 w 5"/>
                <a:gd name="T33" fmla="*/ 1 h 6"/>
                <a:gd name="T34" fmla="*/ 5 w 5"/>
                <a:gd name="T3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2"/>
                  </a:moveTo>
                  <a:cubicBezTo>
                    <a:pt x="5" y="2"/>
                    <a:pt x="5" y="3"/>
                    <a:pt x="4" y="3"/>
                  </a:cubicBezTo>
                  <a:cubicBezTo>
                    <a:pt x="4" y="4"/>
                    <a:pt x="4" y="4"/>
                    <a:pt x="4" y="5"/>
                  </a:cubicBezTo>
                  <a:cubicBezTo>
                    <a:pt x="1" y="2"/>
                    <a:pt x="1" y="2"/>
                    <a:pt x="1" y="2"/>
                  </a:cubicBezTo>
                  <a:cubicBezTo>
                    <a:pt x="1" y="1"/>
                    <a:pt x="1" y="1"/>
                    <a:pt x="2" y="1"/>
                  </a:cubicBezTo>
                  <a:cubicBezTo>
                    <a:pt x="2" y="0"/>
                    <a:pt x="3" y="0"/>
                    <a:pt x="3" y="0"/>
                  </a:cubicBezTo>
                  <a:cubicBezTo>
                    <a:pt x="4" y="0"/>
                    <a:pt x="5" y="0"/>
                    <a:pt x="5" y="1"/>
                  </a:cubicBezTo>
                  <a:cubicBezTo>
                    <a:pt x="5" y="2"/>
                    <a:pt x="5" y="2"/>
                    <a:pt x="5" y="2"/>
                  </a:cubicBezTo>
                  <a:cubicBezTo>
                    <a:pt x="5" y="2"/>
                    <a:pt x="5" y="3"/>
                    <a:pt x="5" y="3"/>
                  </a:cubicBezTo>
                  <a:cubicBezTo>
                    <a:pt x="4" y="4"/>
                    <a:pt x="4" y="4"/>
                    <a:pt x="4" y="5"/>
                  </a:cubicBezTo>
                  <a:cubicBezTo>
                    <a:pt x="3" y="5"/>
                    <a:pt x="3" y="5"/>
                    <a:pt x="3" y="5"/>
                  </a:cubicBezTo>
                  <a:cubicBezTo>
                    <a:pt x="2" y="6"/>
                    <a:pt x="1" y="6"/>
                    <a:pt x="0" y="5"/>
                  </a:cubicBezTo>
                  <a:cubicBezTo>
                    <a:pt x="0" y="4"/>
                    <a:pt x="0" y="3"/>
                    <a:pt x="0" y="2"/>
                  </a:cubicBezTo>
                  <a:cubicBezTo>
                    <a:pt x="1" y="2"/>
                    <a:pt x="1" y="2"/>
                    <a:pt x="1" y="2"/>
                  </a:cubicBezTo>
                  <a:cubicBezTo>
                    <a:pt x="1" y="2"/>
                    <a:pt x="1" y="1"/>
                    <a:pt x="2" y="1"/>
                  </a:cubicBezTo>
                  <a:cubicBezTo>
                    <a:pt x="2" y="1"/>
                    <a:pt x="2" y="0"/>
                    <a:pt x="3" y="0"/>
                  </a:cubicBezTo>
                  <a:cubicBezTo>
                    <a:pt x="4" y="0"/>
                    <a:pt x="5" y="1"/>
                    <a:pt x="5" y="1"/>
                  </a:cubicBezTo>
                  <a:lnTo>
                    <a:pt x="5"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7" name="iśľíḑê">
              <a:extLst>
                <a:ext uri="{FF2B5EF4-FFF2-40B4-BE49-F238E27FC236}">
                  <a16:creationId xmlns:a16="http://schemas.microsoft.com/office/drawing/2014/main" id="{9BE8E6D1-4BBB-DE30-A37C-AE5AF81A777B}"/>
                </a:ext>
              </a:extLst>
            </p:cNvPr>
            <p:cNvSpPr/>
            <p:nvPr/>
          </p:nvSpPr>
          <p:spPr bwMode="auto">
            <a:xfrm>
              <a:off x="9025957" y="-2110543"/>
              <a:ext cx="2108200" cy="1155700"/>
            </a:xfrm>
            <a:custGeom>
              <a:avLst/>
              <a:gdLst>
                <a:gd name="T0" fmla="*/ 516 w 608"/>
                <a:gd name="T1" fmla="*/ 116 h 334"/>
                <a:gd name="T2" fmla="*/ 477 w 608"/>
                <a:gd name="T3" fmla="*/ 33 h 334"/>
                <a:gd name="T4" fmla="*/ 398 w 608"/>
                <a:gd name="T5" fmla="*/ 79 h 334"/>
                <a:gd name="T6" fmla="*/ 319 w 608"/>
                <a:gd name="T7" fmla="*/ 1 h 334"/>
                <a:gd name="T8" fmla="*/ 236 w 608"/>
                <a:gd name="T9" fmla="*/ 75 h 334"/>
                <a:gd name="T10" fmla="*/ 144 w 608"/>
                <a:gd name="T11" fmla="*/ 26 h 334"/>
                <a:gd name="T12" fmla="*/ 50 w 608"/>
                <a:gd name="T13" fmla="*/ 58 h 334"/>
                <a:gd name="T14" fmla="*/ 83 w 608"/>
                <a:gd name="T15" fmla="*/ 140 h 334"/>
                <a:gd name="T16" fmla="*/ 23 w 608"/>
                <a:gd name="T17" fmla="*/ 244 h 334"/>
                <a:gd name="T18" fmla="*/ 143 w 608"/>
                <a:gd name="T19" fmla="*/ 248 h 334"/>
                <a:gd name="T20" fmla="*/ 244 w 608"/>
                <a:gd name="T21" fmla="*/ 333 h 334"/>
                <a:gd name="T22" fmla="*/ 341 w 608"/>
                <a:gd name="T23" fmla="*/ 243 h 334"/>
                <a:gd name="T24" fmla="*/ 417 w 608"/>
                <a:gd name="T25" fmla="*/ 291 h 334"/>
                <a:gd name="T26" fmla="*/ 503 w 608"/>
                <a:gd name="T27" fmla="*/ 286 h 334"/>
                <a:gd name="T28" fmla="*/ 528 w 608"/>
                <a:gd name="T29" fmla="*/ 209 h 334"/>
                <a:gd name="T30" fmla="*/ 587 w 608"/>
                <a:gd name="T31" fmla="*/ 183 h 334"/>
                <a:gd name="T32" fmla="*/ 595 w 608"/>
                <a:gd name="T33" fmla="*/ 124 h 334"/>
                <a:gd name="T34" fmla="*/ 516 w 608"/>
                <a:gd name="T35" fmla="*/ 11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8" h="334">
                  <a:moveTo>
                    <a:pt x="516" y="116"/>
                  </a:moveTo>
                  <a:cubicBezTo>
                    <a:pt x="529" y="84"/>
                    <a:pt x="510" y="43"/>
                    <a:pt x="477" y="33"/>
                  </a:cubicBezTo>
                  <a:cubicBezTo>
                    <a:pt x="444" y="22"/>
                    <a:pt x="405" y="45"/>
                    <a:pt x="398" y="79"/>
                  </a:cubicBezTo>
                  <a:cubicBezTo>
                    <a:pt x="397" y="38"/>
                    <a:pt x="360" y="1"/>
                    <a:pt x="319" y="1"/>
                  </a:cubicBezTo>
                  <a:cubicBezTo>
                    <a:pt x="278" y="0"/>
                    <a:pt x="240" y="34"/>
                    <a:pt x="236" y="75"/>
                  </a:cubicBezTo>
                  <a:cubicBezTo>
                    <a:pt x="208" y="55"/>
                    <a:pt x="178" y="34"/>
                    <a:pt x="144" y="26"/>
                  </a:cubicBezTo>
                  <a:cubicBezTo>
                    <a:pt x="109" y="19"/>
                    <a:pt x="69" y="28"/>
                    <a:pt x="50" y="58"/>
                  </a:cubicBezTo>
                  <a:cubicBezTo>
                    <a:pt x="32" y="88"/>
                    <a:pt x="48" y="136"/>
                    <a:pt x="83" y="140"/>
                  </a:cubicBezTo>
                  <a:cubicBezTo>
                    <a:pt x="35" y="140"/>
                    <a:pt x="0" y="202"/>
                    <a:pt x="23" y="244"/>
                  </a:cubicBezTo>
                  <a:cubicBezTo>
                    <a:pt x="47" y="286"/>
                    <a:pt x="117" y="288"/>
                    <a:pt x="143" y="248"/>
                  </a:cubicBezTo>
                  <a:cubicBezTo>
                    <a:pt x="150" y="295"/>
                    <a:pt x="196" y="334"/>
                    <a:pt x="244" y="333"/>
                  </a:cubicBezTo>
                  <a:cubicBezTo>
                    <a:pt x="292" y="332"/>
                    <a:pt x="336" y="291"/>
                    <a:pt x="341" y="243"/>
                  </a:cubicBezTo>
                  <a:cubicBezTo>
                    <a:pt x="364" y="262"/>
                    <a:pt x="389" y="280"/>
                    <a:pt x="417" y="291"/>
                  </a:cubicBezTo>
                  <a:cubicBezTo>
                    <a:pt x="444" y="301"/>
                    <a:pt x="477" y="302"/>
                    <a:pt x="503" y="286"/>
                  </a:cubicBezTo>
                  <a:cubicBezTo>
                    <a:pt x="528" y="271"/>
                    <a:pt x="542" y="235"/>
                    <a:pt x="528" y="209"/>
                  </a:cubicBezTo>
                  <a:cubicBezTo>
                    <a:pt x="549" y="206"/>
                    <a:pt x="571" y="199"/>
                    <a:pt x="587" y="183"/>
                  </a:cubicBezTo>
                  <a:cubicBezTo>
                    <a:pt x="602" y="168"/>
                    <a:pt x="608" y="142"/>
                    <a:pt x="595" y="124"/>
                  </a:cubicBezTo>
                  <a:cubicBezTo>
                    <a:pt x="583" y="106"/>
                    <a:pt x="552" y="91"/>
                    <a:pt x="516" y="1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8" name="íṧḻiḍe">
              <a:extLst>
                <a:ext uri="{FF2B5EF4-FFF2-40B4-BE49-F238E27FC236}">
                  <a16:creationId xmlns:a16="http://schemas.microsoft.com/office/drawing/2014/main" id="{9EEDF4CE-4F29-0F32-78B3-554D9B4BE580}"/>
                </a:ext>
              </a:extLst>
            </p:cNvPr>
            <p:cNvSpPr/>
            <p:nvPr/>
          </p:nvSpPr>
          <p:spPr bwMode="auto">
            <a:xfrm>
              <a:off x="10003857" y="-2054981"/>
              <a:ext cx="354013" cy="168275"/>
            </a:xfrm>
            <a:custGeom>
              <a:avLst/>
              <a:gdLst>
                <a:gd name="T0" fmla="*/ 98 w 102"/>
                <a:gd name="T1" fmla="*/ 48 h 49"/>
                <a:gd name="T2" fmla="*/ 97 w 102"/>
                <a:gd name="T3" fmla="*/ 47 h 49"/>
                <a:gd name="T4" fmla="*/ 96 w 102"/>
                <a:gd name="T5" fmla="*/ 43 h 49"/>
                <a:gd name="T6" fmla="*/ 93 w 102"/>
                <a:gd name="T7" fmla="*/ 38 h 49"/>
                <a:gd name="T8" fmla="*/ 89 w 102"/>
                <a:gd name="T9" fmla="*/ 32 h 49"/>
                <a:gd name="T10" fmla="*/ 83 w 102"/>
                <a:gd name="T11" fmla="*/ 26 h 49"/>
                <a:gd name="T12" fmla="*/ 76 w 102"/>
                <a:gd name="T13" fmla="*/ 19 h 49"/>
                <a:gd name="T14" fmla="*/ 58 w 102"/>
                <a:gd name="T15" fmla="*/ 10 h 49"/>
                <a:gd name="T16" fmla="*/ 48 w 102"/>
                <a:gd name="T17" fmla="*/ 7 h 49"/>
                <a:gd name="T18" fmla="*/ 38 w 102"/>
                <a:gd name="T19" fmla="*/ 7 h 49"/>
                <a:gd name="T20" fmla="*/ 28 w 102"/>
                <a:gd name="T21" fmla="*/ 8 h 49"/>
                <a:gd name="T22" fmla="*/ 20 w 102"/>
                <a:gd name="T23" fmla="*/ 10 h 49"/>
                <a:gd name="T24" fmla="*/ 13 w 102"/>
                <a:gd name="T25" fmla="*/ 12 h 49"/>
                <a:gd name="T26" fmla="*/ 8 w 102"/>
                <a:gd name="T27" fmla="*/ 15 h 49"/>
                <a:gd name="T28" fmla="*/ 4 w 102"/>
                <a:gd name="T29" fmla="*/ 17 h 49"/>
                <a:gd name="T30" fmla="*/ 4 w 102"/>
                <a:gd name="T31" fmla="*/ 18 h 49"/>
                <a:gd name="T32" fmla="*/ 1 w 102"/>
                <a:gd name="T33" fmla="*/ 17 h 49"/>
                <a:gd name="T34" fmla="*/ 1 w 102"/>
                <a:gd name="T35" fmla="*/ 14 h 49"/>
                <a:gd name="T36" fmla="*/ 2 w 102"/>
                <a:gd name="T37" fmla="*/ 13 h 49"/>
                <a:gd name="T38" fmla="*/ 5 w 102"/>
                <a:gd name="T39" fmla="*/ 11 h 49"/>
                <a:gd name="T40" fmla="*/ 11 w 102"/>
                <a:gd name="T41" fmla="*/ 8 h 49"/>
                <a:gd name="T42" fmla="*/ 18 w 102"/>
                <a:gd name="T43" fmla="*/ 4 h 49"/>
                <a:gd name="T44" fmla="*/ 37 w 102"/>
                <a:gd name="T45" fmla="*/ 0 h 49"/>
                <a:gd name="T46" fmla="*/ 49 w 102"/>
                <a:gd name="T47" fmla="*/ 1 h 49"/>
                <a:gd name="T48" fmla="*/ 60 w 102"/>
                <a:gd name="T49" fmla="*/ 3 h 49"/>
                <a:gd name="T50" fmla="*/ 80 w 102"/>
                <a:gd name="T51" fmla="*/ 14 h 49"/>
                <a:gd name="T52" fmla="*/ 94 w 102"/>
                <a:gd name="T53" fmla="*/ 29 h 49"/>
                <a:gd name="T54" fmla="*/ 98 w 102"/>
                <a:gd name="T55" fmla="*/ 36 h 49"/>
                <a:gd name="T56" fmla="*/ 100 w 102"/>
                <a:gd name="T57" fmla="*/ 42 h 49"/>
                <a:gd name="T58" fmla="*/ 101 w 102"/>
                <a:gd name="T59" fmla="*/ 45 h 49"/>
                <a:gd name="T60" fmla="*/ 101 w 102"/>
                <a:gd name="T61" fmla="*/ 46 h 49"/>
                <a:gd name="T62" fmla="*/ 100 w 102"/>
                <a:gd name="T63" fmla="*/ 49 h 49"/>
                <a:gd name="T64" fmla="*/ 98 w 102"/>
                <a:gd name="T6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49">
                  <a:moveTo>
                    <a:pt x="98" y="48"/>
                  </a:moveTo>
                  <a:cubicBezTo>
                    <a:pt x="98" y="48"/>
                    <a:pt x="97" y="47"/>
                    <a:pt x="97" y="47"/>
                  </a:cubicBezTo>
                  <a:cubicBezTo>
                    <a:pt x="97" y="46"/>
                    <a:pt x="96" y="45"/>
                    <a:pt x="96" y="43"/>
                  </a:cubicBezTo>
                  <a:cubicBezTo>
                    <a:pt x="95" y="42"/>
                    <a:pt x="94" y="40"/>
                    <a:pt x="93" y="38"/>
                  </a:cubicBezTo>
                  <a:cubicBezTo>
                    <a:pt x="92" y="36"/>
                    <a:pt x="91" y="34"/>
                    <a:pt x="89" y="32"/>
                  </a:cubicBezTo>
                  <a:cubicBezTo>
                    <a:pt x="87" y="30"/>
                    <a:pt x="86" y="28"/>
                    <a:pt x="83" y="26"/>
                  </a:cubicBezTo>
                  <a:cubicBezTo>
                    <a:pt x="81" y="23"/>
                    <a:pt x="79" y="21"/>
                    <a:pt x="76" y="19"/>
                  </a:cubicBezTo>
                  <a:cubicBezTo>
                    <a:pt x="71" y="15"/>
                    <a:pt x="65" y="12"/>
                    <a:pt x="58" y="10"/>
                  </a:cubicBezTo>
                  <a:cubicBezTo>
                    <a:pt x="54" y="9"/>
                    <a:pt x="51" y="8"/>
                    <a:pt x="48" y="7"/>
                  </a:cubicBezTo>
                  <a:cubicBezTo>
                    <a:pt x="44" y="7"/>
                    <a:pt x="41" y="7"/>
                    <a:pt x="38" y="7"/>
                  </a:cubicBezTo>
                  <a:cubicBezTo>
                    <a:pt x="34" y="7"/>
                    <a:pt x="31" y="7"/>
                    <a:pt x="28" y="8"/>
                  </a:cubicBezTo>
                  <a:cubicBezTo>
                    <a:pt x="25" y="8"/>
                    <a:pt x="22" y="9"/>
                    <a:pt x="20" y="10"/>
                  </a:cubicBezTo>
                  <a:cubicBezTo>
                    <a:pt x="17" y="11"/>
                    <a:pt x="15" y="12"/>
                    <a:pt x="13" y="12"/>
                  </a:cubicBezTo>
                  <a:cubicBezTo>
                    <a:pt x="11" y="13"/>
                    <a:pt x="9" y="14"/>
                    <a:pt x="8" y="15"/>
                  </a:cubicBezTo>
                  <a:cubicBezTo>
                    <a:pt x="5" y="16"/>
                    <a:pt x="4" y="17"/>
                    <a:pt x="4" y="17"/>
                  </a:cubicBezTo>
                  <a:cubicBezTo>
                    <a:pt x="4" y="18"/>
                    <a:pt x="4" y="18"/>
                    <a:pt x="4" y="18"/>
                  </a:cubicBezTo>
                  <a:cubicBezTo>
                    <a:pt x="3" y="18"/>
                    <a:pt x="1" y="18"/>
                    <a:pt x="1" y="17"/>
                  </a:cubicBezTo>
                  <a:cubicBezTo>
                    <a:pt x="0" y="16"/>
                    <a:pt x="0" y="15"/>
                    <a:pt x="1" y="14"/>
                  </a:cubicBezTo>
                  <a:cubicBezTo>
                    <a:pt x="1" y="14"/>
                    <a:pt x="1" y="14"/>
                    <a:pt x="2" y="13"/>
                  </a:cubicBezTo>
                  <a:cubicBezTo>
                    <a:pt x="3" y="13"/>
                    <a:pt x="4" y="12"/>
                    <a:pt x="5" y="11"/>
                  </a:cubicBezTo>
                  <a:cubicBezTo>
                    <a:pt x="7" y="10"/>
                    <a:pt x="8" y="9"/>
                    <a:pt x="11" y="8"/>
                  </a:cubicBezTo>
                  <a:cubicBezTo>
                    <a:pt x="13" y="6"/>
                    <a:pt x="15" y="5"/>
                    <a:pt x="18" y="4"/>
                  </a:cubicBezTo>
                  <a:cubicBezTo>
                    <a:pt x="23" y="2"/>
                    <a:pt x="30" y="1"/>
                    <a:pt x="37" y="0"/>
                  </a:cubicBezTo>
                  <a:cubicBezTo>
                    <a:pt x="41" y="0"/>
                    <a:pt x="45" y="0"/>
                    <a:pt x="49" y="1"/>
                  </a:cubicBezTo>
                  <a:cubicBezTo>
                    <a:pt x="52" y="1"/>
                    <a:pt x="56" y="2"/>
                    <a:pt x="60" y="3"/>
                  </a:cubicBezTo>
                  <a:cubicBezTo>
                    <a:pt x="68" y="6"/>
                    <a:pt x="74" y="10"/>
                    <a:pt x="80" y="14"/>
                  </a:cubicBezTo>
                  <a:cubicBezTo>
                    <a:pt x="86" y="19"/>
                    <a:pt x="90" y="24"/>
                    <a:pt x="94" y="29"/>
                  </a:cubicBezTo>
                  <a:cubicBezTo>
                    <a:pt x="95" y="31"/>
                    <a:pt x="96" y="34"/>
                    <a:pt x="98" y="36"/>
                  </a:cubicBezTo>
                  <a:cubicBezTo>
                    <a:pt x="98" y="38"/>
                    <a:pt x="99" y="40"/>
                    <a:pt x="100" y="42"/>
                  </a:cubicBezTo>
                  <a:cubicBezTo>
                    <a:pt x="101" y="43"/>
                    <a:pt x="101" y="44"/>
                    <a:pt x="101" y="45"/>
                  </a:cubicBezTo>
                  <a:cubicBezTo>
                    <a:pt x="101" y="46"/>
                    <a:pt x="101" y="46"/>
                    <a:pt x="101" y="46"/>
                  </a:cubicBezTo>
                  <a:cubicBezTo>
                    <a:pt x="102" y="48"/>
                    <a:pt x="101" y="49"/>
                    <a:pt x="100" y="49"/>
                  </a:cubicBezTo>
                  <a:cubicBezTo>
                    <a:pt x="99" y="49"/>
                    <a:pt x="98" y="49"/>
                    <a:pt x="98" y="4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9" name="îšlïḓè">
              <a:extLst>
                <a:ext uri="{FF2B5EF4-FFF2-40B4-BE49-F238E27FC236}">
                  <a16:creationId xmlns:a16="http://schemas.microsoft.com/office/drawing/2014/main" id="{82DF7527-8397-EC48-D0B2-F1360AD0E9A0}"/>
                </a:ext>
              </a:extLst>
            </p:cNvPr>
            <p:cNvSpPr/>
            <p:nvPr/>
          </p:nvSpPr>
          <p:spPr bwMode="auto">
            <a:xfrm>
              <a:off x="9951470" y="-1983543"/>
              <a:ext cx="42863" cy="31750"/>
            </a:xfrm>
            <a:custGeom>
              <a:avLst/>
              <a:gdLst>
                <a:gd name="T0" fmla="*/ 3 w 12"/>
                <a:gd name="T1" fmla="*/ 0 h 9"/>
                <a:gd name="T2" fmla="*/ 5 w 12"/>
                <a:gd name="T3" fmla="*/ 0 h 9"/>
                <a:gd name="T4" fmla="*/ 8 w 12"/>
                <a:gd name="T5" fmla="*/ 2 h 9"/>
                <a:gd name="T6" fmla="*/ 11 w 12"/>
                <a:gd name="T7" fmla="*/ 4 h 9"/>
                <a:gd name="T8" fmla="*/ 12 w 12"/>
                <a:gd name="T9" fmla="*/ 6 h 9"/>
                <a:gd name="T10" fmla="*/ 10 w 12"/>
                <a:gd name="T11" fmla="*/ 9 h 9"/>
                <a:gd name="T12" fmla="*/ 9 w 12"/>
                <a:gd name="T13" fmla="*/ 9 h 9"/>
                <a:gd name="T14" fmla="*/ 7 w 12"/>
                <a:gd name="T15" fmla="*/ 9 h 9"/>
                <a:gd name="T16" fmla="*/ 4 w 12"/>
                <a:gd name="T17" fmla="*/ 8 h 9"/>
                <a:gd name="T18" fmla="*/ 2 w 12"/>
                <a:gd name="T19" fmla="*/ 5 h 9"/>
                <a:gd name="T20" fmla="*/ 1 w 12"/>
                <a:gd name="T21" fmla="*/ 4 h 9"/>
                <a:gd name="T22" fmla="*/ 2 w 12"/>
                <a:gd name="T23" fmla="*/ 0 h 9"/>
                <a:gd name="T24" fmla="*/ 3 w 12"/>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9">
                  <a:moveTo>
                    <a:pt x="3" y="0"/>
                  </a:moveTo>
                  <a:cubicBezTo>
                    <a:pt x="3" y="0"/>
                    <a:pt x="4" y="0"/>
                    <a:pt x="5" y="0"/>
                  </a:cubicBezTo>
                  <a:cubicBezTo>
                    <a:pt x="6" y="1"/>
                    <a:pt x="7" y="1"/>
                    <a:pt x="8" y="2"/>
                  </a:cubicBezTo>
                  <a:cubicBezTo>
                    <a:pt x="9" y="3"/>
                    <a:pt x="10" y="3"/>
                    <a:pt x="11" y="4"/>
                  </a:cubicBezTo>
                  <a:cubicBezTo>
                    <a:pt x="11" y="5"/>
                    <a:pt x="12" y="6"/>
                    <a:pt x="12" y="6"/>
                  </a:cubicBezTo>
                  <a:cubicBezTo>
                    <a:pt x="12" y="7"/>
                    <a:pt x="11" y="9"/>
                    <a:pt x="10" y="9"/>
                  </a:cubicBezTo>
                  <a:cubicBezTo>
                    <a:pt x="9" y="9"/>
                    <a:pt x="9" y="9"/>
                    <a:pt x="9" y="9"/>
                  </a:cubicBezTo>
                  <a:cubicBezTo>
                    <a:pt x="9" y="9"/>
                    <a:pt x="8" y="9"/>
                    <a:pt x="7" y="9"/>
                  </a:cubicBezTo>
                  <a:cubicBezTo>
                    <a:pt x="6" y="9"/>
                    <a:pt x="5" y="8"/>
                    <a:pt x="4" y="8"/>
                  </a:cubicBezTo>
                  <a:cubicBezTo>
                    <a:pt x="3" y="7"/>
                    <a:pt x="2" y="6"/>
                    <a:pt x="2" y="5"/>
                  </a:cubicBezTo>
                  <a:cubicBezTo>
                    <a:pt x="1" y="4"/>
                    <a:pt x="1" y="4"/>
                    <a:pt x="1" y="4"/>
                  </a:cubicBezTo>
                  <a:cubicBezTo>
                    <a:pt x="0" y="2"/>
                    <a:pt x="1" y="1"/>
                    <a:pt x="2" y="0"/>
                  </a:cubicBezTo>
                  <a:lnTo>
                    <a:pt x="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0" name="ïṥḷíḑé">
              <a:extLst>
                <a:ext uri="{FF2B5EF4-FFF2-40B4-BE49-F238E27FC236}">
                  <a16:creationId xmlns:a16="http://schemas.microsoft.com/office/drawing/2014/main" id="{356127CE-FE6F-732F-CADC-3E786CEA7F80}"/>
                </a:ext>
              </a:extLst>
            </p:cNvPr>
            <p:cNvSpPr/>
            <p:nvPr/>
          </p:nvSpPr>
          <p:spPr bwMode="auto">
            <a:xfrm>
              <a:off x="9935595" y="-1958143"/>
              <a:ext cx="33338" cy="23813"/>
            </a:xfrm>
            <a:custGeom>
              <a:avLst/>
              <a:gdLst>
                <a:gd name="T0" fmla="*/ 2 w 10"/>
                <a:gd name="T1" fmla="*/ 0 h 7"/>
                <a:gd name="T2" fmla="*/ 4 w 10"/>
                <a:gd name="T3" fmla="*/ 0 h 7"/>
                <a:gd name="T4" fmla="*/ 6 w 10"/>
                <a:gd name="T5" fmla="*/ 0 h 7"/>
                <a:gd name="T6" fmla="*/ 8 w 10"/>
                <a:gd name="T7" fmla="*/ 2 h 7"/>
                <a:gd name="T8" fmla="*/ 9 w 10"/>
                <a:gd name="T9" fmla="*/ 3 h 7"/>
                <a:gd name="T10" fmla="*/ 7 w 10"/>
                <a:gd name="T11" fmla="*/ 7 h 7"/>
                <a:gd name="T12" fmla="*/ 7 w 10"/>
                <a:gd name="T13" fmla="*/ 7 h 7"/>
                <a:gd name="T14" fmla="*/ 6 w 10"/>
                <a:gd name="T15" fmla="*/ 7 h 7"/>
                <a:gd name="T16" fmla="*/ 3 w 10"/>
                <a:gd name="T17" fmla="*/ 6 h 7"/>
                <a:gd name="T18" fmla="*/ 1 w 10"/>
                <a:gd name="T19" fmla="*/ 5 h 7"/>
                <a:gd name="T20" fmla="*/ 0 w 10"/>
                <a:gd name="T21" fmla="*/ 3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cubicBezTo>
                    <a:pt x="2" y="0"/>
                    <a:pt x="3" y="0"/>
                    <a:pt x="4" y="0"/>
                  </a:cubicBezTo>
                  <a:cubicBezTo>
                    <a:pt x="4" y="0"/>
                    <a:pt x="5" y="0"/>
                    <a:pt x="6" y="0"/>
                  </a:cubicBezTo>
                  <a:cubicBezTo>
                    <a:pt x="7" y="1"/>
                    <a:pt x="8" y="1"/>
                    <a:pt x="8" y="2"/>
                  </a:cubicBezTo>
                  <a:cubicBezTo>
                    <a:pt x="9" y="2"/>
                    <a:pt x="9" y="3"/>
                    <a:pt x="9" y="3"/>
                  </a:cubicBezTo>
                  <a:cubicBezTo>
                    <a:pt x="10" y="5"/>
                    <a:pt x="9" y="6"/>
                    <a:pt x="7" y="7"/>
                  </a:cubicBezTo>
                  <a:cubicBezTo>
                    <a:pt x="7" y="7"/>
                    <a:pt x="7" y="7"/>
                    <a:pt x="7" y="7"/>
                  </a:cubicBezTo>
                  <a:cubicBezTo>
                    <a:pt x="7" y="7"/>
                    <a:pt x="7" y="7"/>
                    <a:pt x="6" y="7"/>
                  </a:cubicBezTo>
                  <a:cubicBezTo>
                    <a:pt x="5" y="7"/>
                    <a:pt x="4" y="7"/>
                    <a:pt x="3" y="6"/>
                  </a:cubicBezTo>
                  <a:cubicBezTo>
                    <a:pt x="2" y="6"/>
                    <a:pt x="2" y="5"/>
                    <a:pt x="1" y="5"/>
                  </a:cubicBezTo>
                  <a:cubicBezTo>
                    <a:pt x="1" y="4"/>
                    <a:pt x="0" y="3"/>
                    <a:pt x="0" y="3"/>
                  </a:cubicBezTo>
                  <a:cubicBezTo>
                    <a:pt x="0" y="2"/>
                    <a:pt x="0" y="0"/>
                    <a:pt x="2" y="0"/>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1" name="iṡ1îḑé">
              <a:extLst>
                <a:ext uri="{FF2B5EF4-FFF2-40B4-BE49-F238E27FC236}">
                  <a16:creationId xmlns:a16="http://schemas.microsoft.com/office/drawing/2014/main" id="{8439AD20-D61A-2000-83B6-BD03E76B5E25}"/>
                </a:ext>
              </a:extLst>
            </p:cNvPr>
            <p:cNvSpPr/>
            <p:nvPr/>
          </p:nvSpPr>
          <p:spPr bwMode="auto">
            <a:xfrm>
              <a:off x="9206932" y="-1983543"/>
              <a:ext cx="187325" cy="277813"/>
            </a:xfrm>
            <a:custGeom>
              <a:avLst/>
              <a:gdLst>
                <a:gd name="T0" fmla="*/ 53 w 54"/>
                <a:gd name="T1" fmla="*/ 4 h 80"/>
                <a:gd name="T2" fmla="*/ 48 w 54"/>
                <a:gd name="T3" fmla="*/ 5 h 80"/>
                <a:gd name="T4" fmla="*/ 37 w 54"/>
                <a:gd name="T5" fmla="*/ 8 h 80"/>
                <a:gd name="T6" fmla="*/ 23 w 54"/>
                <a:gd name="T7" fmla="*/ 17 h 80"/>
                <a:gd name="T8" fmla="*/ 21 w 54"/>
                <a:gd name="T9" fmla="*/ 18 h 80"/>
                <a:gd name="T10" fmla="*/ 20 w 54"/>
                <a:gd name="T11" fmla="*/ 20 h 80"/>
                <a:gd name="T12" fmla="*/ 17 w 54"/>
                <a:gd name="T13" fmla="*/ 23 h 80"/>
                <a:gd name="T14" fmla="*/ 12 w 54"/>
                <a:gd name="T15" fmla="*/ 31 h 80"/>
                <a:gd name="T16" fmla="*/ 8 w 54"/>
                <a:gd name="T17" fmla="*/ 40 h 80"/>
                <a:gd name="T18" fmla="*/ 7 w 54"/>
                <a:gd name="T19" fmla="*/ 49 h 80"/>
                <a:gd name="T20" fmla="*/ 11 w 54"/>
                <a:gd name="T21" fmla="*/ 64 h 80"/>
                <a:gd name="T22" fmla="*/ 17 w 54"/>
                <a:gd name="T23" fmla="*/ 73 h 80"/>
                <a:gd name="T24" fmla="*/ 21 w 54"/>
                <a:gd name="T25" fmla="*/ 75 h 80"/>
                <a:gd name="T26" fmla="*/ 21 w 54"/>
                <a:gd name="T27" fmla="*/ 75 h 80"/>
                <a:gd name="T28" fmla="*/ 21 w 54"/>
                <a:gd name="T29" fmla="*/ 79 h 80"/>
                <a:gd name="T30" fmla="*/ 19 w 54"/>
                <a:gd name="T31" fmla="*/ 79 h 80"/>
                <a:gd name="T32" fmla="*/ 17 w 54"/>
                <a:gd name="T33" fmla="*/ 79 h 80"/>
                <a:gd name="T34" fmla="*/ 14 w 54"/>
                <a:gd name="T35" fmla="*/ 77 h 80"/>
                <a:gd name="T36" fmla="*/ 6 w 54"/>
                <a:gd name="T37" fmla="*/ 67 h 80"/>
                <a:gd name="T38" fmla="*/ 1 w 54"/>
                <a:gd name="T39" fmla="*/ 49 h 80"/>
                <a:gd name="T40" fmla="*/ 2 w 54"/>
                <a:gd name="T41" fmla="*/ 38 h 80"/>
                <a:gd name="T42" fmla="*/ 5 w 54"/>
                <a:gd name="T43" fmla="*/ 28 h 80"/>
                <a:gd name="T44" fmla="*/ 12 w 54"/>
                <a:gd name="T45" fmla="*/ 19 h 80"/>
                <a:gd name="T46" fmla="*/ 15 w 54"/>
                <a:gd name="T47" fmla="*/ 15 h 80"/>
                <a:gd name="T48" fmla="*/ 17 w 54"/>
                <a:gd name="T49" fmla="*/ 13 h 80"/>
                <a:gd name="T50" fmla="*/ 19 w 54"/>
                <a:gd name="T51" fmla="*/ 12 h 80"/>
                <a:gd name="T52" fmla="*/ 35 w 54"/>
                <a:gd name="T53" fmla="*/ 3 h 80"/>
                <a:gd name="T54" fmla="*/ 47 w 54"/>
                <a:gd name="T55" fmla="*/ 0 h 80"/>
                <a:gd name="T56" fmla="*/ 52 w 54"/>
                <a:gd name="T57" fmla="*/ 0 h 80"/>
                <a:gd name="T58" fmla="*/ 52 w 54"/>
                <a:gd name="T59" fmla="*/ 0 h 80"/>
                <a:gd name="T60" fmla="*/ 54 w 54"/>
                <a:gd name="T61" fmla="*/ 2 h 80"/>
                <a:gd name="T62" fmla="*/ 53 w 54"/>
                <a:gd name="T6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80">
                  <a:moveTo>
                    <a:pt x="53" y="4"/>
                  </a:moveTo>
                  <a:cubicBezTo>
                    <a:pt x="53" y="4"/>
                    <a:pt x="51" y="4"/>
                    <a:pt x="48" y="5"/>
                  </a:cubicBezTo>
                  <a:cubicBezTo>
                    <a:pt x="45" y="5"/>
                    <a:pt x="42" y="6"/>
                    <a:pt x="37" y="8"/>
                  </a:cubicBezTo>
                  <a:cubicBezTo>
                    <a:pt x="33" y="10"/>
                    <a:pt x="28" y="13"/>
                    <a:pt x="23" y="17"/>
                  </a:cubicBezTo>
                  <a:cubicBezTo>
                    <a:pt x="23" y="17"/>
                    <a:pt x="22" y="18"/>
                    <a:pt x="21" y="18"/>
                  </a:cubicBezTo>
                  <a:cubicBezTo>
                    <a:pt x="21" y="19"/>
                    <a:pt x="20" y="19"/>
                    <a:pt x="20" y="20"/>
                  </a:cubicBezTo>
                  <a:cubicBezTo>
                    <a:pt x="19" y="21"/>
                    <a:pt x="18" y="22"/>
                    <a:pt x="17" y="23"/>
                  </a:cubicBezTo>
                  <a:cubicBezTo>
                    <a:pt x="15" y="26"/>
                    <a:pt x="13" y="28"/>
                    <a:pt x="12" y="31"/>
                  </a:cubicBezTo>
                  <a:cubicBezTo>
                    <a:pt x="10" y="34"/>
                    <a:pt x="9" y="37"/>
                    <a:pt x="8" y="40"/>
                  </a:cubicBezTo>
                  <a:cubicBezTo>
                    <a:pt x="8" y="43"/>
                    <a:pt x="7" y="46"/>
                    <a:pt x="7" y="49"/>
                  </a:cubicBezTo>
                  <a:cubicBezTo>
                    <a:pt x="7" y="54"/>
                    <a:pt x="9" y="60"/>
                    <a:pt x="11" y="64"/>
                  </a:cubicBezTo>
                  <a:cubicBezTo>
                    <a:pt x="13" y="68"/>
                    <a:pt x="15" y="71"/>
                    <a:pt x="17" y="73"/>
                  </a:cubicBezTo>
                  <a:cubicBezTo>
                    <a:pt x="19" y="75"/>
                    <a:pt x="21" y="75"/>
                    <a:pt x="21" y="75"/>
                  </a:cubicBezTo>
                  <a:cubicBezTo>
                    <a:pt x="21" y="75"/>
                    <a:pt x="21" y="75"/>
                    <a:pt x="21" y="75"/>
                  </a:cubicBezTo>
                  <a:cubicBezTo>
                    <a:pt x="22" y="76"/>
                    <a:pt x="22" y="78"/>
                    <a:pt x="21" y="79"/>
                  </a:cubicBezTo>
                  <a:cubicBezTo>
                    <a:pt x="21" y="79"/>
                    <a:pt x="20" y="80"/>
                    <a:pt x="19" y="79"/>
                  </a:cubicBezTo>
                  <a:cubicBezTo>
                    <a:pt x="19" y="79"/>
                    <a:pt x="18" y="79"/>
                    <a:pt x="17" y="79"/>
                  </a:cubicBezTo>
                  <a:cubicBezTo>
                    <a:pt x="17" y="78"/>
                    <a:pt x="16" y="77"/>
                    <a:pt x="14" y="77"/>
                  </a:cubicBezTo>
                  <a:cubicBezTo>
                    <a:pt x="12" y="75"/>
                    <a:pt x="8" y="71"/>
                    <a:pt x="6" y="67"/>
                  </a:cubicBezTo>
                  <a:cubicBezTo>
                    <a:pt x="3" y="62"/>
                    <a:pt x="1" y="56"/>
                    <a:pt x="1" y="49"/>
                  </a:cubicBezTo>
                  <a:cubicBezTo>
                    <a:pt x="0" y="45"/>
                    <a:pt x="1" y="42"/>
                    <a:pt x="2" y="38"/>
                  </a:cubicBezTo>
                  <a:cubicBezTo>
                    <a:pt x="2" y="35"/>
                    <a:pt x="4" y="31"/>
                    <a:pt x="5" y="28"/>
                  </a:cubicBezTo>
                  <a:cubicBezTo>
                    <a:pt x="7" y="25"/>
                    <a:pt x="9" y="22"/>
                    <a:pt x="12" y="19"/>
                  </a:cubicBezTo>
                  <a:cubicBezTo>
                    <a:pt x="13" y="18"/>
                    <a:pt x="14" y="16"/>
                    <a:pt x="15" y="15"/>
                  </a:cubicBezTo>
                  <a:cubicBezTo>
                    <a:pt x="16" y="14"/>
                    <a:pt x="16" y="14"/>
                    <a:pt x="17" y="13"/>
                  </a:cubicBezTo>
                  <a:cubicBezTo>
                    <a:pt x="18" y="13"/>
                    <a:pt x="18" y="12"/>
                    <a:pt x="19" y="12"/>
                  </a:cubicBezTo>
                  <a:cubicBezTo>
                    <a:pt x="24" y="8"/>
                    <a:pt x="30" y="5"/>
                    <a:pt x="35" y="3"/>
                  </a:cubicBezTo>
                  <a:cubicBezTo>
                    <a:pt x="40" y="1"/>
                    <a:pt x="44" y="1"/>
                    <a:pt x="47" y="0"/>
                  </a:cubicBezTo>
                  <a:cubicBezTo>
                    <a:pt x="50" y="0"/>
                    <a:pt x="52" y="0"/>
                    <a:pt x="52" y="0"/>
                  </a:cubicBezTo>
                  <a:cubicBezTo>
                    <a:pt x="52" y="0"/>
                    <a:pt x="52" y="0"/>
                    <a:pt x="52" y="0"/>
                  </a:cubicBezTo>
                  <a:cubicBezTo>
                    <a:pt x="53" y="0"/>
                    <a:pt x="54" y="0"/>
                    <a:pt x="54" y="2"/>
                  </a:cubicBezTo>
                  <a:cubicBezTo>
                    <a:pt x="54" y="3"/>
                    <a:pt x="54" y="3"/>
                    <a:pt x="53" y="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2" name="í$1ídè">
              <a:extLst>
                <a:ext uri="{FF2B5EF4-FFF2-40B4-BE49-F238E27FC236}">
                  <a16:creationId xmlns:a16="http://schemas.microsoft.com/office/drawing/2014/main" id="{62974892-796E-A557-3138-0F835A226B40}"/>
                </a:ext>
              </a:extLst>
            </p:cNvPr>
            <p:cNvSpPr/>
            <p:nvPr/>
          </p:nvSpPr>
          <p:spPr bwMode="auto">
            <a:xfrm>
              <a:off x="9279957" y="-1712081"/>
              <a:ext cx="30163" cy="26988"/>
            </a:xfrm>
            <a:custGeom>
              <a:avLst/>
              <a:gdLst>
                <a:gd name="T0" fmla="*/ 9 w 9"/>
                <a:gd name="T1" fmla="*/ 4 h 8"/>
                <a:gd name="T2" fmla="*/ 8 w 9"/>
                <a:gd name="T3" fmla="*/ 5 h 8"/>
                <a:gd name="T4" fmla="*/ 6 w 9"/>
                <a:gd name="T5" fmla="*/ 7 h 8"/>
                <a:gd name="T6" fmla="*/ 4 w 9"/>
                <a:gd name="T7" fmla="*/ 8 h 8"/>
                <a:gd name="T8" fmla="*/ 2 w 9"/>
                <a:gd name="T9" fmla="*/ 8 h 8"/>
                <a:gd name="T10" fmla="*/ 0 w 9"/>
                <a:gd name="T11" fmla="*/ 5 h 8"/>
                <a:gd name="T12" fmla="*/ 0 w 9"/>
                <a:gd name="T13" fmla="*/ 5 h 8"/>
                <a:gd name="T14" fmla="*/ 0 w 9"/>
                <a:gd name="T15" fmla="*/ 3 h 8"/>
                <a:gd name="T16" fmla="*/ 2 w 9"/>
                <a:gd name="T17" fmla="*/ 1 h 8"/>
                <a:gd name="T18" fmla="*/ 5 w 9"/>
                <a:gd name="T19" fmla="*/ 0 h 8"/>
                <a:gd name="T20" fmla="*/ 6 w 9"/>
                <a:gd name="T21" fmla="*/ 0 h 8"/>
                <a:gd name="T22" fmla="*/ 9 w 9"/>
                <a:gd name="T23" fmla="*/ 3 h 8"/>
                <a:gd name="T24" fmla="*/ 9 w 9"/>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9" y="4"/>
                  </a:moveTo>
                  <a:cubicBezTo>
                    <a:pt x="9" y="4"/>
                    <a:pt x="9" y="4"/>
                    <a:pt x="8" y="5"/>
                  </a:cubicBezTo>
                  <a:cubicBezTo>
                    <a:pt x="8" y="6"/>
                    <a:pt x="7" y="6"/>
                    <a:pt x="6" y="7"/>
                  </a:cubicBezTo>
                  <a:cubicBezTo>
                    <a:pt x="6" y="8"/>
                    <a:pt x="5" y="8"/>
                    <a:pt x="4" y="8"/>
                  </a:cubicBezTo>
                  <a:cubicBezTo>
                    <a:pt x="3" y="8"/>
                    <a:pt x="2" y="8"/>
                    <a:pt x="2" y="8"/>
                  </a:cubicBezTo>
                  <a:cubicBezTo>
                    <a:pt x="1" y="8"/>
                    <a:pt x="0" y="7"/>
                    <a:pt x="0" y="5"/>
                  </a:cubicBezTo>
                  <a:cubicBezTo>
                    <a:pt x="0" y="5"/>
                    <a:pt x="0" y="5"/>
                    <a:pt x="0" y="5"/>
                  </a:cubicBezTo>
                  <a:cubicBezTo>
                    <a:pt x="0" y="5"/>
                    <a:pt x="0" y="4"/>
                    <a:pt x="0" y="3"/>
                  </a:cubicBezTo>
                  <a:cubicBezTo>
                    <a:pt x="1" y="3"/>
                    <a:pt x="2" y="2"/>
                    <a:pt x="2" y="1"/>
                  </a:cubicBezTo>
                  <a:cubicBezTo>
                    <a:pt x="3" y="1"/>
                    <a:pt x="4" y="0"/>
                    <a:pt x="5" y="0"/>
                  </a:cubicBezTo>
                  <a:cubicBezTo>
                    <a:pt x="6" y="0"/>
                    <a:pt x="6" y="0"/>
                    <a:pt x="6" y="0"/>
                  </a:cubicBezTo>
                  <a:cubicBezTo>
                    <a:pt x="8" y="0"/>
                    <a:pt x="9" y="2"/>
                    <a:pt x="9" y="3"/>
                  </a:cubicBezTo>
                  <a:lnTo>
                    <a:pt x="9"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3" name="isľîḋe">
              <a:extLst>
                <a:ext uri="{FF2B5EF4-FFF2-40B4-BE49-F238E27FC236}">
                  <a16:creationId xmlns:a16="http://schemas.microsoft.com/office/drawing/2014/main" id="{6112EEDF-96BE-E467-5E1B-F13868325C1B}"/>
                </a:ext>
              </a:extLst>
            </p:cNvPr>
            <p:cNvSpPr/>
            <p:nvPr/>
          </p:nvSpPr>
          <p:spPr bwMode="auto">
            <a:xfrm>
              <a:off x="9306945" y="-1688268"/>
              <a:ext cx="31750" cy="30163"/>
            </a:xfrm>
            <a:custGeom>
              <a:avLst/>
              <a:gdLst>
                <a:gd name="T0" fmla="*/ 9 w 9"/>
                <a:gd name="T1" fmla="*/ 4 h 9"/>
                <a:gd name="T2" fmla="*/ 9 w 9"/>
                <a:gd name="T3" fmla="*/ 5 h 9"/>
                <a:gd name="T4" fmla="*/ 9 w 9"/>
                <a:gd name="T5" fmla="*/ 6 h 9"/>
                <a:gd name="T6" fmla="*/ 8 w 9"/>
                <a:gd name="T7" fmla="*/ 7 h 9"/>
                <a:gd name="T8" fmla="*/ 4 w 9"/>
                <a:gd name="T9" fmla="*/ 8 h 9"/>
                <a:gd name="T10" fmla="*/ 0 w 9"/>
                <a:gd name="T11" fmla="*/ 5 h 9"/>
                <a:gd name="T12" fmla="*/ 2 w 9"/>
                <a:gd name="T13" fmla="*/ 2 h 9"/>
                <a:gd name="T14" fmla="*/ 2 w 9"/>
                <a:gd name="T15" fmla="*/ 2 h 9"/>
                <a:gd name="T16" fmla="*/ 7 w 9"/>
                <a:gd name="T17" fmla="*/ 1 h 9"/>
                <a:gd name="T18" fmla="*/ 9 w 9"/>
                <a:gd name="T19" fmla="*/ 4 h 9"/>
                <a:gd name="T20" fmla="*/ 9 w 9"/>
                <a:gd name="T21" fmla="*/ 4 h 9"/>
                <a:gd name="T22" fmla="*/ 6 w 9"/>
                <a:gd name="T23" fmla="*/ 8 h 9"/>
                <a:gd name="T24" fmla="*/ 4 w 9"/>
                <a:gd name="T25" fmla="*/ 1 h 9"/>
                <a:gd name="T26" fmla="*/ 4 w 9"/>
                <a:gd name="T27" fmla="*/ 2 h 9"/>
                <a:gd name="T28" fmla="*/ 5 w 9"/>
                <a:gd name="T29" fmla="*/ 2 h 9"/>
                <a:gd name="T30" fmla="*/ 5 w 9"/>
                <a:gd name="T31" fmla="*/ 2 h 9"/>
                <a:gd name="T32" fmla="*/ 6 w 9"/>
                <a:gd name="T33" fmla="*/ 2 h 9"/>
                <a:gd name="T34" fmla="*/ 9 w 9"/>
                <a:gd name="T35" fmla="*/ 3 h 9"/>
                <a:gd name="T36" fmla="*/ 9 w 9"/>
                <a:gd name="T37" fmla="*/ 3 h 9"/>
                <a:gd name="T38" fmla="*/ 9 w 9"/>
                <a:gd name="T3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9" y="4"/>
                  </a:moveTo>
                  <a:cubicBezTo>
                    <a:pt x="9" y="4"/>
                    <a:pt x="9" y="4"/>
                    <a:pt x="9" y="5"/>
                  </a:cubicBezTo>
                  <a:cubicBezTo>
                    <a:pt x="9" y="6"/>
                    <a:pt x="9" y="6"/>
                    <a:pt x="9" y="6"/>
                  </a:cubicBezTo>
                  <a:cubicBezTo>
                    <a:pt x="8" y="6"/>
                    <a:pt x="8" y="7"/>
                    <a:pt x="8" y="7"/>
                  </a:cubicBezTo>
                  <a:cubicBezTo>
                    <a:pt x="7" y="8"/>
                    <a:pt x="5" y="8"/>
                    <a:pt x="4" y="8"/>
                  </a:cubicBezTo>
                  <a:cubicBezTo>
                    <a:pt x="2" y="9"/>
                    <a:pt x="0" y="7"/>
                    <a:pt x="0" y="5"/>
                  </a:cubicBezTo>
                  <a:cubicBezTo>
                    <a:pt x="0" y="4"/>
                    <a:pt x="1" y="3"/>
                    <a:pt x="2" y="2"/>
                  </a:cubicBezTo>
                  <a:cubicBezTo>
                    <a:pt x="2" y="2"/>
                    <a:pt x="2" y="2"/>
                    <a:pt x="2" y="2"/>
                  </a:cubicBezTo>
                  <a:cubicBezTo>
                    <a:pt x="3" y="1"/>
                    <a:pt x="5" y="0"/>
                    <a:pt x="7" y="1"/>
                  </a:cubicBezTo>
                  <a:cubicBezTo>
                    <a:pt x="8" y="1"/>
                    <a:pt x="9" y="2"/>
                    <a:pt x="9" y="4"/>
                  </a:cubicBezTo>
                  <a:cubicBezTo>
                    <a:pt x="9" y="4"/>
                    <a:pt x="9" y="4"/>
                    <a:pt x="9" y="4"/>
                  </a:cubicBezTo>
                  <a:cubicBezTo>
                    <a:pt x="8" y="6"/>
                    <a:pt x="7" y="7"/>
                    <a:pt x="6" y="8"/>
                  </a:cubicBezTo>
                  <a:cubicBezTo>
                    <a:pt x="4" y="1"/>
                    <a:pt x="4" y="1"/>
                    <a:pt x="4" y="1"/>
                  </a:cubicBezTo>
                  <a:cubicBezTo>
                    <a:pt x="4" y="2"/>
                    <a:pt x="4" y="2"/>
                    <a:pt x="4" y="2"/>
                  </a:cubicBezTo>
                  <a:cubicBezTo>
                    <a:pt x="5" y="2"/>
                    <a:pt x="5" y="2"/>
                    <a:pt x="5" y="2"/>
                  </a:cubicBezTo>
                  <a:cubicBezTo>
                    <a:pt x="5" y="2"/>
                    <a:pt x="5" y="2"/>
                    <a:pt x="5" y="2"/>
                  </a:cubicBezTo>
                  <a:cubicBezTo>
                    <a:pt x="6" y="2"/>
                    <a:pt x="6" y="2"/>
                    <a:pt x="6" y="2"/>
                  </a:cubicBezTo>
                  <a:cubicBezTo>
                    <a:pt x="7" y="1"/>
                    <a:pt x="8" y="2"/>
                    <a:pt x="9" y="3"/>
                  </a:cubicBezTo>
                  <a:cubicBezTo>
                    <a:pt x="9" y="3"/>
                    <a:pt x="9" y="3"/>
                    <a:pt x="9" y="3"/>
                  </a:cubicBezTo>
                  <a:lnTo>
                    <a:pt x="9"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4" name="ïṣḻïḋê">
              <a:extLst>
                <a:ext uri="{FF2B5EF4-FFF2-40B4-BE49-F238E27FC236}">
                  <a16:creationId xmlns:a16="http://schemas.microsoft.com/office/drawing/2014/main" id="{96A995BA-4A3E-434C-0B33-397EC188D9C8}"/>
                </a:ext>
              </a:extLst>
            </p:cNvPr>
            <p:cNvSpPr/>
            <p:nvPr/>
          </p:nvSpPr>
          <p:spPr bwMode="auto">
            <a:xfrm>
              <a:off x="9913370" y="-1259643"/>
              <a:ext cx="257175" cy="257175"/>
            </a:xfrm>
            <a:custGeom>
              <a:avLst/>
              <a:gdLst>
                <a:gd name="T0" fmla="*/ 73 w 74"/>
                <a:gd name="T1" fmla="*/ 3 h 74"/>
                <a:gd name="T2" fmla="*/ 73 w 74"/>
                <a:gd name="T3" fmla="*/ 7 h 74"/>
                <a:gd name="T4" fmla="*/ 71 w 74"/>
                <a:gd name="T5" fmla="*/ 13 h 74"/>
                <a:gd name="T6" fmla="*/ 69 w 74"/>
                <a:gd name="T7" fmla="*/ 19 h 74"/>
                <a:gd name="T8" fmla="*/ 66 w 74"/>
                <a:gd name="T9" fmla="*/ 26 h 74"/>
                <a:gd name="T10" fmla="*/ 62 w 74"/>
                <a:gd name="T11" fmla="*/ 34 h 74"/>
                <a:gd name="T12" fmla="*/ 56 w 74"/>
                <a:gd name="T13" fmla="*/ 42 h 74"/>
                <a:gd name="T14" fmla="*/ 49 w 74"/>
                <a:gd name="T15" fmla="*/ 50 h 74"/>
                <a:gd name="T16" fmla="*/ 42 w 74"/>
                <a:gd name="T17" fmla="*/ 56 h 74"/>
                <a:gd name="T18" fmla="*/ 34 w 74"/>
                <a:gd name="T19" fmla="*/ 62 h 74"/>
                <a:gd name="T20" fmla="*/ 26 w 74"/>
                <a:gd name="T21" fmla="*/ 67 h 74"/>
                <a:gd name="T22" fmla="*/ 19 w 74"/>
                <a:gd name="T23" fmla="*/ 70 h 74"/>
                <a:gd name="T24" fmla="*/ 15 w 74"/>
                <a:gd name="T25" fmla="*/ 71 h 74"/>
                <a:gd name="T26" fmla="*/ 12 w 74"/>
                <a:gd name="T27" fmla="*/ 72 h 74"/>
                <a:gd name="T28" fmla="*/ 7 w 74"/>
                <a:gd name="T29" fmla="*/ 73 h 74"/>
                <a:gd name="T30" fmla="*/ 3 w 74"/>
                <a:gd name="T31" fmla="*/ 74 h 74"/>
                <a:gd name="T32" fmla="*/ 0 w 74"/>
                <a:gd name="T33" fmla="*/ 72 h 74"/>
                <a:gd name="T34" fmla="*/ 1 w 74"/>
                <a:gd name="T35" fmla="*/ 70 h 74"/>
                <a:gd name="T36" fmla="*/ 2 w 74"/>
                <a:gd name="T37" fmla="*/ 70 h 74"/>
                <a:gd name="T38" fmla="*/ 6 w 74"/>
                <a:gd name="T39" fmla="*/ 69 h 74"/>
                <a:gd name="T40" fmla="*/ 10 w 74"/>
                <a:gd name="T41" fmla="*/ 67 h 74"/>
                <a:gd name="T42" fmla="*/ 16 w 74"/>
                <a:gd name="T43" fmla="*/ 64 h 74"/>
                <a:gd name="T44" fmla="*/ 23 w 74"/>
                <a:gd name="T45" fmla="*/ 61 h 74"/>
                <a:gd name="T46" fmla="*/ 30 w 74"/>
                <a:gd name="T47" fmla="*/ 57 h 74"/>
                <a:gd name="T48" fmla="*/ 37 w 74"/>
                <a:gd name="T49" fmla="*/ 51 h 74"/>
                <a:gd name="T50" fmla="*/ 44 w 74"/>
                <a:gd name="T51" fmla="*/ 45 h 74"/>
                <a:gd name="T52" fmla="*/ 51 w 74"/>
                <a:gd name="T53" fmla="*/ 38 h 74"/>
                <a:gd name="T54" fmla="*/ 56 w 74"/>
                <a:gd name="T55" fmla="*/ 31 h 74"/>
                <a:gd name="T56" fmla="*/ 61 w 74"/>
                <a:gd name="T57" fmla="*/ 24 h 74"/>
                <a:gd name="T58" fmla="*/ 64 w 74"/>
                <a:gd name="T59" fmla="*/ 17 h 74"/>
                <a:gd name="T60" fmla="*/ 66 w 74"/>
                <a:gd name="T61" fmla="*/ 11 h 74"/>
                <a:gd name="T62" fmla="*/ 68 w 74"/>
                <a:gd name="T63" fmla="*/ 6 h 74"/>
                <a:gd name="T64" fmla="*/ 70 w 74"/>
                <a:gd name="T65" fmla="*/ 2 h 74"/>
                <a:gd name="T66" fmla="*/ 72 w 74"/>
                <a:gd name="T67" fmla="*/ 1 h 74"/>
                <a:gd name="T68" fmla="*/ 73 w 74"/>
                <a:gd name="T69"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74">
                  <a:moveTo>
                    <a:pt x="73" y="3"/>
                  </a:moveTo>
                  <a:cubicBezTo>
                    <a:pt x="73" y="3"/>
                    <a:pt x="73" y="5"/>
                    <a:pt x="73" y="7"/>
                  </a:cubicBezTo>
                  <a:cubicBezTo>
                    <a:pt x="72" y="9"/>
                    <a:pt x="72" y="11"/>
                    <a:pt x="71" y="13"/>
                  </a:cubicBezTo>
                  <a:cubicBezTo>
                    <a:pt x="71" y="15"/>
                    <a:pt x="70" y="17"/>
                    <a:pt x="69" y="19"/>
                  </a:cubicBezTo>
                  <a:cubicBezTo>
                    <a:pt x="68" y="21"/>
                    <a:pt x="67" y="24"/>
                    <a:pt x="66" y="26"/>
                  </a:cubicBezTo>
                  <a:cubicBezTo>
                    <a:pt x="65" y="29"/>
                    <a:pt x="63" y="32"/>
                    <a:pt x="62" y="34"/>
                  </a:cubicBezTo>
                  <a:cubicBezTo>
                    <a:pt x="60" y="37"/>
                    <a:pt x="58" y="40"/>
                    <a:pt x="56" y="42"/>
                  </a:cubicBezTo>
                  <a:cubicBezTo>
                    <a:pt x="54" y="45"/>
                    <a:pt x="52" y="47"/>
                    <a:pt x="49" y="50"/>
                  </a:cubicBezTo>
                  <a:cubicBezTo>
                    <a:pt x="47" y="52"/>
                    <a:pt x="44" y="54"/>
                    <a:pt x="42" y="56"/>
                  </a:cubicBezTo>
                  <a:cubicBezTo>
                    <a:pt x="39" y="59"/>
                    <a:pt x="37" y="60"/>
                    <a:pt x="34" y="62"/>
                  </a:cubicBezTo>
                  <a:cubicBezTo>
                    <a:pt x="31" y="64"/>
                    <a:pt x="29" y="65"/>
                    <a:pt x="26" y="67"/>
                  </a:cubicBezTo>
                  <a:cubicBezTo>
                    <a:pt x="24" y="68"/>
                    <a:pt x="21" y="69"/>
                    <a:pt x="19" y="70"/>
                  </a:cubicBezTo>
                  <a:cubicBezTo>
                    <a:pt x="17" y="70"/>
                    <a:pt x="16" y="71"/>
                    <a:pt x="15" y="71"/>
                  </a:cubicBezTo>
                  <a:cubicBezTo>
                    <a:pt x="14" y="71"/>
                    <a:pt x="13" y="72"/>
                    <a:pt x="12" y="72"/>
                  </a:cubicBezTo>
                  <a:cubicBezTo>
                    <a:pt x="10" y="73"/>
                    <a:pt x="9" y="73"/>
                    <a:pt x="7" y="73"/>
                  </a:cubicBezTo>
                  <a:cubicBezTo>
                    <a:pt x="4" y="74"/>
                    <a:pt x="3" y="74"/>
                    <a:pt x="3" y="74"/>
                  </a:cubicBezTo>
                  <a:cubicBezTo>
                    <a:pt x="1" y="74"/>
                    <a:pt x="0" y="74"/>
                    <a:pt x="0" y="72"/>
                  </a:cubicBezTo>
                  <a:cubicBezTo>
                    <a:pt x="0" y="71"/>
                    <a:pt x="0" y="70"/>
                    <a:pt x="1" y="70"/>
                  </a:cubicBezTo>
                  <a:cubicBezTo>
                    <a:pt x="2" y="70"/>
                    <a:pt x="2" y="70"/>
                    <a:pt x="2" y="70"/>
                  </a:cubicBezTo>
                  <a:cubicBezTo>
                    <a:pt x="2" y="70"/>
                    <a:pt x="3" y="69"/>
                    <a:pt x="6" y="69"/>
                  </a:cubicBezTo>
                  <a:cubicBezTo>
                    <a:pt x="7" y="68"/>
                    <a:pt x="9" y="68"/>
                    <a:pt x="10" y="67"/>
                  </a:cubicBezTo>
                  <a:cubicBezTo>
                    <a:pt x="12" y="66"/>
                    <a:pt x="14" y="65"/>
                    <a:pt x="16" y="64"/>
                  </a:cubicBezTo>
                  <a:cubicBezTo>
                    <a:pt x="19" y="64"/>
                    <a:pt x="21" y="62"/>
                    <a:pt x="23" y="61"/>
                  </a:cubicBezTo>
                  <a:cubicBezTo>
                    <a:pt x="25" y="60"/>
                    <a:pt x="28" y="58"/>
                    <a:pt x="30" y="57"/>
                  </a:cubicBezTo>
                  <a:cubicBezTo>
                    <a:pt x="33" y="55"/>
                    <a:pt x="35" y="53"/>
                    <a:pt x="37" y="51"/>
                  </a:cubicBezTo>
                  <a:cubicBezTo>
                    <a:pt x="40" y="49"/>
                    <a:pt x="42" y="47"/>
                    <a:pt x="44" y="45"/>
                  </a:cubicBezTo>
                  <a:cubicBezTo>
                    <a:pt x="47" y="43"/>
                    <a:pt x="49" y="40"/>
                    <a:pt x="51" y="38"/>
                  </a:cubicBezTo>
                  <a:cubicBezTo>
                    <a:pt x="53" y="36"/>
                    <a:pt x="54" y="33"/>
                    <a:pt x="56" y="31"/>
                  </a:cubicBezTo>
                  <a:cubicBezTo>
                    <a:pt x="58" y="28"/>
                    <a:pt x="59" y="26"/>
                    <a:pt x="61" y="24"/>
                  </a:cubicBezTo>
                  <a:cubicBezTo>
                    <a:pt x="62" y="21"/>
                    <a:pt x="63" y="19"/>
                    <a:pt x="64" y="17"/>
                  </a:cubicBezTo>
                  <a:cubicBezTo>
                    <a:pt x="65" y="15"/>
                    <a:pt x="66" y="13"/>
                    <a:pt x="66" y="11"/>
                  </a:cubicBezTo>
                  <a:cubicBezTo>
                    <a:pt x="67" y="9"/>
                    <a:pt x="68" y="8"/>
                    <a:pt x="68" y="6"/>
                  </a:cubicBezTo>
                  <a:cubicBezTo>
                    <a:pt x="69" y="4"/>
                    <a:pt x="70" y="2"/>
                    <a:pt x="70" y="2"/>
                  </a:cubicBezTo>
                  <a:cubicBezTo>
                    <a:pt x="70" y="1"/>
                    <a:pt x="71" y="0"/>
                    <a:pt x="72" y="1"/>
                  </a:cubicBezTo>
                  <a:cubicBezTo>
                    <a:pt x="73" y="1"/>
                    <a:pt x="74" y="2"/>
                    <a:pt x="73" y="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5" name="işḷîḋe">
              <a:extLst>
                <a:ext uri="{FF2B5EF4-FFF2-40B4-BE49-F238E27FC236}">
                  <a16:creationId xmlns:a16="http://schemas.microsoft.com/office/drawing/2014/main" id="{50A90891-71D7-0948-95D2-73F6244EAAC0}"/>
                </a:ext>
              </a:extLst>
            </p:cNvPr>
            <p:cNvSpPr/>
            <p:nvPr/>
          </p:nvSpPr>
          <p:spPr bwMode="auto">
            <a:xfrm>
              <a:off x="9868920" y="-1019931"/>
              <a:ext cx="23813" cy="30163"/>
            </a:xfrm>
            <a:custGeom>
              <a:avLst/>
              <a:gdLst>
                <a:gd name="T0" fmla="*/ 5 w 7"/>
                <a:gd name="T1" fmla="*/ 1 h 9"/>
                <a:gd name="T2" fmla="*/ 6 w 7"/>
                <a:gd name="T3" fmla="*/ 2 h 9"/>
                <a:gd name="T4" fmla="*/ 7 w 7"/>
                <a:gd name="T5" fmla="*/ 5 h 9"/>
                <a:gd name="T6" fmla="*/ 6 w 7"/>
                <a:gd name="T7" fmla="*/ 7 h 9"/>
                <a:gd name="T8" fmla="*/ 5 w 7"/>
                <a:gd name="T9" fmla="*/ 8 h 9"/>
                <a:gd name="T10" fmla="*/ 1 w 7"/>
                <a:gd name="T11" fmla="*/ 8 h 9"/>
                <a:gd name="T12" fmla="*/ 1 w 7"/>
                <a:gd name="T13" fmla="*/ 8 h 9"/>
                <a:gd name="T14" fmla="*/ 0 w 7"/>
                <a:gd name="T15" fmla="*/ 7 h 9"/>
                <a:gd name="T16" fmla="*/ 0 w 7"/>
                <a:gd name="T17" fmla="*/ 4 h 9"/>
                <a:gd name="T18" fmla="*/ 0 w 7"/>
                <a:gd name="T19" fmla="*/ 2 h 9"/>
                <a:gd name="T20" fmla="*/ 1 w 7"/>
                <a:gd name="T21" fmla="*/ 1 h 9"/>
                <a:gd name="T22" fmla="*/ 5 w 7"/>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5" y="1"/>
                  </a:moveTo>
                  <a:cubicBezTo>
                    <a:pt x="5" y="1"/>
                    <a:pt x="6" y="2"/>
                    <a:pt x="6" y="2"/>
                  </a:cubicBezTo>
                  <a:cubicBezTo>
                    <a:pt x="6" y="3"/>
                    <a:pt x="7" y="4"/>
                    <a:pt x="7" y="5"/>
                  </a:cubicBezTo>
                  <a:cubicBezTo>
                    <a:pt x="7" y="6"/>
                    <a:pt x="6" y="6"/>
                    <a:pt x="6" y="7"/>
                  </a:cubicBezTo>
                  <a:cubicBezTo>
                    <a:pt x="6" y="8"/>
                    <a:pt x="5" y="8"/>
                    <a:pt x="5" y="8"/>
                  </a:cubicBezTo>
                  <a:cubicBezTo>
                    <a:pt x="4" y="9"/>
                    <a:pt x="2" y="9"/>
                    <a:pt x="1" y="8"/>
                  </a:cubicBezTo>
                  <a:cubicBezTo>
                    <a:pt x="1" y="8"/>
                    <a:pt x="1" y="8"/>
                    <a:pt x="1" y="8"/>
                  </a:cubicBezTo>
                  <a:cubicBezTo>
                    <a:pt x="1" y="8"/>
                    <a:pt x="0" y="8"/>
                    <a:pt x="0" y="7"/>
                  </a:cubicBezTo>
                  <a:cubicBezTo>
                    <a:pt x="0" y="6"/>
                    <a:pt x="0" y="5"/>
                    <a:pt x="0" y="4"/>
                  </a:cubicBezTo>
                  <a:cubicBezTo>
                    <a:pt x="0" y="4"/>
                    <a:pt x="0" y="3"/>
                    <a:pt x="0" y="2"/>
                  </a:cubicBezTo>
                  <a:cubicBezTo>
                    <a:pt x="1" y="1"/>
                    <a:pt x="1" y="1"/>
                    <a:pt x="1" y="1"/>
                  </a:cubicBezTo>
                  <a:cubicBezTo>
                    <a:pt x="2" y="0"/>
                    <a:pt x="4" y="0"/>
                    <a:pt x="5" y="1"/>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6" name="íšḷïḋe">
              <a:extLst>
                <a:ext uri="{FF2B5EF4-FFF2-40B4-BE49-F238E27FC236}">
                  <a16:creationId xmlns:a16="http://schemas.microsoft.com/office/drawing/2014/main" id="{BBB3A8D4-F04E-B44F-0AE8-FD0E483CD86B}"/>
                </a:ext>
              </a:extLst>
            </p:cNvPr>
            <p:cNvSpPr/>
            <p:nvPr/>
          </p:nvSpPr>
          <p:spPr bwMode="auto">
            <a:xfrm>
              <a:off x="9845107" y="-1019931"/>
              <a:ext cx="23813" cy="34925"/>
            </a:xfrm>
            <a:custGeom>
              <a:avLst/>
              <a:gdLst>
                <a:gd name="T0" fmla="*/ 5 w 7"/>
                <a:gd name="T1" fmla="*/ 1 h 10"/>
                <a:gd name="T2" fmla="*/ 6 w 7"/>
                <a:gd name="T3" fmla="*/ 2 h 10"/>
                <a:gd name="T4" fmla="*/ 7 w 7"/>
                <a:gd name="T5" fmla="*/ 5 h 10"/>
                <a:gd name="T6" fmla="*/ 6 w 7"/>
                <a:gd name="T7" fmla="*/ 8 h 10"/>
                <a:gd name="T8" fmla="*/ 5 w 7"/>
                <a:gd name="T9" fmla="*/ 9 h 10"/>
                <a:gd name="T10" fmla="*/ 1 w 7"/>
                <a:gd name="T11" fmla="*/ 9 h 10"/>
                <a:gd name="T12" fmla="*/ 1 w 7"/>
                <a:gd name="T13" fmla="*/ 9 h 10"/>
                <a:gd name="T14" fmla="*/ 0 w 7"/>
                <a:gd name="T15" fmla="*/ 7 h 10"/>
                <a:gd name="T16" fmla="*/ 0 w 7"/>
                <a:gd name="T17" fmla="*/ 5 h 10"/>
                <a:gd name="T18" fmla="*/ 0 w 7"/>
                <a:gd name="T19" fmla="*/ 2 h 10"/>
                <a:gd name="T20" fmla="*/ 1 w 7"/>
                <a:gd name="T21" fmla="*/ 1 h 10"/>
                <a:gd name="T22" fmla="*/ 5 w 7"/>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0">
                  <a:moveTo>
                    <a:pt x="5" y="1"/>
                  </a:moveTo>
                  <a:cubicBezTo>
                    <a:pt x="5" y="1"/>
                    <a:pt x="6" y="1"/>
                    <a:pt x="6" y="2"/>
                  </a:cubicBezTo>
                  <a:cubicBezTo>
                    <a:pt x="6" y="3"/>
                    <a:pt x="7" y="4"/>
                    <a:pt x="7" y="5"/>
                  </a:cubicBezTo>
                  <a:cubicBezTo>
                    <a:pt x="7" y="6"/>
                    <a:pt x="6" y="7"/>
                    <a:pt x="6" y="8"/>
                  </a:cubicBezTo>
                  <a:cubicBezTo>
                    <a:pt x="6" y="8"/>
                    <a:pt x="5" y="9"/>
                    <a:pt x="5" y="9"/>
                  </a:cubicBezTo>
                  <a:cubicBezTo>
                    <a:pt x="4" y="10"/>
                    <a:pt x="2" y="10"/>
                    <a:pt x="1" y="9"/>
                  </a:cubicBezTo>
                  <a:cubicBezTo>
                    <a:pt x="1" y="9"/>
                    <a:pt x="1" y="9"/>
                    <a:pt x="1" y="9"/>
                  </a:cubicBezTo>
                  <a:cubicBezTo>
                    <a:pt x="1" y="9"/>
                    <a:pt x="0" y="8"/>
                    <a:pt x="0" y="7"/>
                  </a:cubicBezTo>
                  <a:cubicBezTo>
                    <a:pt x="0" y="7"/>
                    <a:pt x="0" y="6"/>
                    <a:pt x="0" y="5"/>
                  </a:cubicBezTo>
                  <a:cubicBezTo>
                    <a:pt x="0" y="4"/>
                    <a:pt x="0" y="3"/>
                    <a:pt x="0" y="2"/>
                  </a:cubicBezTo>
                  <a:cubicBezTo>
                    <a:pt x="1" y="1"/>
                    <a:pt x="1" y="1"/>
                    <a:pt x="1" y="1"/>
                  </a:cubicBezTo>
                  <a:cubicBezTo>
                    <a:pt x="2" y="0"/>
                    <a:pt x="4" y="0"/>
                    <a:pt x="5" y="1"/>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7" name="îṥliḓe">
              <a:extLst>
                <a:ext uri="{FF2B5EF4-FFF2-40B4-BE49-F238E27FC236}">
                  <a16:creationId xmlns:a16="http://schemas.microsoft.com/office/drawing/2014/main" id="{B5511A77-D27E-F021-4DE5-18D974EDECE4}"/>
                </a:ext>
              </a:extLst>
            </p:cNvPr>
            <p:cNvSpPr/>
            <p:nvPr/>
          </p:nvSpPr>
          <p:spPr bwMode="auto">
            <a:xfrm>
              <a:off x="10319770" y="-1262818"/>
              <a:ext cx="427038" cy="149225"/>
            </a:xfrm>
            <a:custGeom>
              <a:avLst/>
              <a:gdLst>
                <a:gd name="T0" fmla="*/ 122 w 123"/>
                <a:gd name="T1" fmla="*/ 30 h 43"/>
                <a:gd name="T2" fmla="*/ 121 w 123"/>
                <a:gd name="T3" fmla="*/ 31 h 43"/>
                <a:gd name="T4" fmla="*/ 117 w 123"/>
                <a:gd name="T5" fmla="*/ 33 h 43"/>
                <a:gd name="T6" fmla="*/ 111 w 123"/>
                <a:gd name="T7" fmla="*/ 36 h 43"/>
                <a:gd name="T8" fmla="*/ 103 w 123"/>
                <a:gd name="T9" fmla="*/ 39 h 43"/>
                <a:gd name="T10" fmla="*/ 81 w 123"/>
                <a:gd name="T11" fmla="*/ 43 h 43"/>
                <a:gd name="T12" fmla="*/ 69 w 123"/>
                <a:gd name="T13" fmla="*/ 43 h 43"/>
                <a:gd name="T14" fmla="*/ 56 w 123"/>
                <a:gd name="T15" fmla="*/ 41 h 43"/>
                <a:gd name="T16" fmla="*/ 44 w 123"/>
                <a:gd name="T17" fmla="*/ 37 h 43"/>
                <a:gd name="T18" fmla="*/ 33 w 123"/>
                <a:gd name="T19" fmla="*/ 32 h 43"/>
                <a:gd name="T20" fmla="*/ 15 w 123"/>
                <a:gd name="T21" fmla="*/ 20 h 43"/>
                <a:gd name="T22" fmla="*/ 9 w 123"/>
                <a:gd name="T23" fmla="*/ 14 h 43"/>
                <a:gd name="T24" fmla="*/ 4 w 123"/>
                <a:gd name="T25" fmla="*/ 9 h 43"/>
                <a:gd name="T26" fmla="*/ 2 w 123"/>
                <a:gd name="T27" fmla="*/ 5 h 43"/>
                <a:gd name="T28" fmla="*/ 1 w 123"/>
                <a:gd name="T29" fmla="*/ 4 h 43"/>
                <a:gd name="T30" fmla="*/ 1 w 123"/>
                <a:gd name="T31" fmla="*/ 1 h 43"/>
                <a:gd name="T32" fmla="*/ 4 w 123"/>
                <a:gd name="T33" fmla="*/ 1 h 43"/>
                <a:gd name="T34" fmla="*/ 4 w 123"/>
                <a:gd name="T35" fmla="*/ 1 h 43"/>
                <a:gd name="T36" fmla="*/ 8 w 123"/>
                <a:gd name="T37" fmla="*/ 5 h 43"/>
                <a:gd name="T38" fmla="*/ 19 w 123"/>
                <a:gd name="T39" fmla="*/ 15 h 43"/>
                <a:gd name="T40" fmla="*/ 26 w 123"/>
                <a:gd name="T41" fmla="*/ 21 h 43"/>
                <a:gd name="T42" fmla="*/ 36 w 123"/>
                <a:gd name="T43" fmla="*/ 26 h 43"/>
                <a:gd name="T44" fmla="*/ 46 w 123"/>
                <a:gd name="T45" fmla="*/ 31 h 43"/>
                <a:gd name="T46" fmla="*/ 58 w 123"/>
                <a:gd name="T47" fmla="*/ 34 h 43"/>
                <a:gd name="T48" fmla="*/ 69 w 123"/>
                <a:gd name="T49" fmla="*/ 36 h 43"/>
                <a:gd name="T50" fmla="*/ 81 w 123"/>
                <a:gd name="T51" fmla="*/ 36 h 43"/>
                <a:gd name="T52" fmla="*/ 92 w 123"/>
                <a:gd name="T53" fmla="*/ 35 h 43"/>
                <a:gd name="T54" fmla="*/ 101 w 123"/>
                <a:gd name="T55" fmla="*/ 33 h 43"/>
                <a:gd name="T56" fmla="*/ 109 w 123"/>
                <a:gd name="T57" fmla="*/ 31 h 43"/>
                <a:gd name="T58" fmla="*/ 115 w 123"/>
                <a:gd name="T59" fmla="*/ 29 h 43"/>
                <a:gd name="T60" fmla="*/ 119 w 123"/>
                <a:gd name="T61" fmla="*/ 27 h 43"/>
                <a:gd name="T62" fmla="*/ 120 w 123"/>
                <a:gd name="T63" fmla="*/ 27 h 43"/>
                <a:gd name="T64" fmla="*/ 123 w 123"/>
                <a:gd name="T65" fmla="*/ 28 h 43"/>
                <a:gd name="T66" fmla="*/ 122 w 123"/>
                <a:gd name="T6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43">
                  <a:moveTo>
                    <a:pt x="122" y="30"/>
                  </a:moveTo>
                  <a:cubicBezTo>
                    <a:pt x="122" y="30"/>
                    <a:pt x="121" y="30"/>
                    <a:pt x="121" y="31"/>
                  </a:cubicBezTo>
                  <a:cubicBezTo>
                    <a:pt x="120" y="31"/>
                    <a:pt x="119" y="32"/>
                    <a:pt x="117" y="33"/>
                  </a:cubicBezTo>
                  <a:cubicBezTo>
                    <a:pt x="115" y="34"/>
                    <a:pt x="113" y="35"/>
                    <a:pt x="111" y="36"/>
                  </a:cubicBezTo>
                  <a:cubicBezTo>
                    <a:pt x="108" y="37"/>
                    <a:pt x="106" y="38"/>
                    <a:pt x="103" y="39"/>
                  </a:cubicBezTo>
                  <a:cubicBezTo>
                    <a:pt x="97" y="41"/>
                    <a:pt x="89" y="42"/>
                    <a:pt x="81" y="43"/>
                  </a:cubicBezTo>
                  <a:cubicBezTo>
                    <a:pt x="77" y="43"/>
                    <a:pt x="73" y="43"/>
                    <a:pt x="69" y="43"/>
                  </a:cubicBezTo>
                  <a:cubicBezTo>
                    <a:pt x="65" y="43"/>
                    <a:pt x="60" y="42"/>
                    <a:pt x="56" y="41"/>
                  </a:cubicBezTo>
                  <a:cubicBezTo>
                    <a:pt x="52" y="40"/>
                    <a:pt x="48" y="39"/>
                    <a:pt x="44" y="37"/>
                  </a:cubicBezTo>
                  <a:cubicBezTo>
                    <a:pt x="40" y="36"/>
                    <a:pt x="36" y="34"/>
                    <a:pt x="33" y="32"/>
                  </a:cubicBezTo>
                  <a:cubicBezTo>
                    <a:pt x="25" y="29"/>
                    <a:pt x="20" y="24"/>
                    <a:pt x="15" y="20"/>
                  </a:cubicBezTo>
                  <a:cubicBezTo>
                    <a:pt x="12" y="18"/>
                    <a:pt x="10" y="16"/>
                    <a:pt x="9" y="14"/>
                  </a:cubicBezTo>
                  <a:cubicBezTo>
                    <a:pt x="7" y="12"/>
                    <a:pt x="5" y="10"/>
                    <a:pt x="4" y="9"/>
                  </a:cubicBezTo>
                  <a:cubicBezTo>
                    <a:pt x="3" y="7"/>
                    <a:pt x="2" y="6"/>
                    <a:pt x="2" y="5"/>
                  </a:cubicBezTo>
                  <a:cubicBezTo>
                    <a:pt x="1" y="4"/>
                    <a:pt x="1" y="4"/>
                    <a:pt x="1" y="4"/>
                  </a:cubicBezTo>
                  <a:cubicBezTo>
                    <a:pt x="0" y="3"/>
                    <a:pt x="0" y="1"/>
                    <a:pt x="1" y="1"/>
                  </a:cubicBezTo>
                  <a:cubicBezTo>
                    <a:pt x="2" y="0"/>
                    <a:pt x="4" y="0"/>
                    <a:pt x="4" y="1"/>
                  </a:cubicBezTo>
                  <a:cubicBezTo>
                    <a:pt x="4" y="1"/>
                    <a:pt x="4" y="1"/>
                    <a:pt x="4" y="1"/>
                  </a:cubicBezTo>
                  <a:cubicBezTo>
                    <a:pt x="4" y="1"/>
                    <a:pt x="6" y="3"/>
                    <a:pt x="8" y="5"/>
                  </a:cubicBezTo>
                  <a:cubicBezTo>
                    <a:pt x="10" y="8"/>
                    <a:pt x="14" y="11"/>
                    <a:pt x="19" y="15"/>
                  </a:cubicBezTo>
                  <a:cubicBezTo>
                    <a:pt x="21" y="17"/>
                    <a:pt x="23" y="19"/>
                    <a:pt x="26" y="21"/>
                  </a:cubicBezTo>
                  <a:cubicBezTo>
                    <a:pt x="29" y="23"/>
                    <a:pt x="32" y="25"/>
                    <a:pt x="36" y="26"/>
                  </a:cubicBezTo>
                  <a:cubicBezTo>
                    <a:pt x="39" y="28"/>
                    <a:pt x="43" y="30"/>
                    <a:pt x="46" y="31"/>
                  </a:cubicBezTo>
                  <a:cubicBezTo>
                    <a:pt x="50" y="32"/>
                    <a:pt x="54" y="33"/>
                    <a:pt x="58" y="34"/>
                  </a:cubicBezTo>
                  <a:cubicBezTo>
                    <a:pt x="61" y="35"/>
                    <a:pt x="66" y="36"/>
                    <a:pt x="69" y="36"/>
                  </a:cubicBezTo>
                  <a:cubicBezTo>
                    <a:pt x="73" y="36"/>
                    <a:pt x="77" y="36"/>
                    <a:pt x="81" y="36"/>
                  </a:cubicBezTo>
                  <a:cubicBezTo>
                    <a:pt x="85" y="36"/>
                    <a:pt x="88" y="36"/>
                    <a:pt x="92" y="35"/>
                  </a:cubicBezTo>
                  <a:cubicBezTo>
                    <a:pt x="95" y="35"/>
                    <a:pt x="98" y="34"/>
                    <a:pt x="101" y="33"/>
                  </a:cubicBezTo>
                  <a:cubicBezTo>
                    <a:pt x="104" y="33"/>
                    <a:pt x="107" y="32"/>
                    <a:pt x="109" y="31"/>
                  </a:cubicBezTo>
                  <a:cubicBezTo>
                    <a:pt x="111" y="30"/>
                    <a:pt x="113" y="30"/>
                    <a:pt x="115" y="29"/>
                  </a:cubicBezTo>
                  <a:cubicBezTo>
                    <a:pt x="117" y="28"/>
                    <a:pt x="118" y="28"/>
                    <a:pt x="119" y="27"/>
                  </a:cubicBezTo>
                  <a:cubicBezTo>
                    <a:pt x="120" y="27"/>
                    <a:pt x="120" y="27"/>
                    <a:pt x="120" y="27"/>
                  </a:cubicBezTo>
                  <a:cubicBezTo>
                    <a:pt x="121" y="26"/>
                    <a:pt x="122" y="27"/>
                    <a:pt x="123" y="28"/>
                  </a:cubicBezTo>
                  <a:cubicBezTo>
                    <a:pt x="123" y="29"/>
                    <a:pt x="123" y="30"/>
                    <a:pt x="122" y="30"/>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sp>
          <p:nvSpPr>
            <p:cNvPr id="178" name="ï$ḷîḑé">
              <a:extLst>
                <a:ext uri="{FF2B5EF4-FFF2-40B4-BE49-F238E27FC236}">
                  <a16:creationId xmlns:a16="http://schemas.microsoft.com/office/drawing/2014/main" id="{14FAF0DA-DDF9-02F2-136D-597B7B9DD6AE}"/>
                </a:ext>
              </a:extLst>
            </p:cNvPr>
            <p:cNvSpPr/>
            <p:nvPr/>
          </p:nvSpPr>
          <p:spPr bwMode="auto">
            <a:xfrm>
              <a:off x="10281670" y="-1289806"/>
              <a:ext cx="31750" cy="30163"/>
            </a:xfrm>
            <a:custGeom>
              <a:avLst/>
              <a:gdLst>
                <a:gd name="T0" fmla="*/ 9 w 9"/>
                <a:gd name="T1" fmla="*/ 4 h 9"/>
                <a:gd name="T2" fmla="*/ 7 w 9"/>
                <a:gd name="T3" fmla="*/ 8 h 9"/>
                <a:gd name="T4" fmla="*/ 2 w 9"/>
                <a:gd name="T5" fmla="*/ 8 h 9"/>
                <a:gd name="T6" fmla="*/ 2 w 9"/>
                <a:gd name="T7" fmla="*/ 3 h 9"/>
                <a:gd name="T8" fmla="*/ 2 w 9"/>
                <a:gd name="T9" fmla="*/ 3 h 9"/>
                <a:gd name="T10" fmla="*/ 2 w 9"/>
                <a:gd name="T11" fmla="*/ 3 h 9"/>
                <a:gd name="T12" fmla="*/ 6 w 9"/>
                <a:gd name="T13" fmla="*/ 0 h 9"/>
                <a:gd name="T14" fmla="*/ 9 w 9"/>
                <a:gd name="T15" fmla="*/ 3 h 9"/>
                <a:gd name="T16" fmla="*/ 9 w 9"/>
                <a:gd name="T17" fmla="*/ 4 h 9"/>
                <a:gd name="T18" fmla="*/ 7 w 9"/>
                <a:gd name="T19" fmla="*/ 8 h 9"/>
                <a:gd name="T20" fmla="*/ 2 w 9"/>
                <a:gd name="T21" fmla="*/ 3 h 9"/>
                <a:gd name="T22" fmla="*/ 7 w 9"/>
                <a:gd name="T23" fmla="*/ 1 h 9"/>
                <a:gd name="T24" fmla="*/ 9 w 9"/>
                <a:gd name="T25" fmla="*/ 3 h 9"/>
                <a:gd name="T26" fmla="*/ 9 w 9"/>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9" y="4"/>
                  </a:moveTo>
                  <a:cubicBezTo>
                    <a:pt x="9" y="6"/>
                    <a:pt x="8" y="7"/>
                    <a:pt x="7" y="8"/>
                  </a:cubicBezTo>
                  <a:cubicBezTo>
                    <a:pt x="5" y="9"/>
                    <a:pt x="3" y="9"/>
                    <a:pt x="2" y="8"/>
                  </a:cubicBezTo>
                  <a:cubicBezTo>
                    <a:pt x="0" y="7"/>
                    <a:pt x="0" y="4"/>
                    <a:pt x="2" y="3"/>
                  </a:cubicBezTo>
                  <a:cubicBezTo>
                    <a:pt x="2" y="3"/>
                    <a:pt x="2" y="3"/>
                    <a:pt x="2" y="3"/>
                  </a:cubicBezTo>
                  <a:cubicBezTo>
                    <a:pt x="2" y="3"/>
                    <a:pt x="2" y="3"/>
                    <a:pt x="2" y="3"/>
                  </a:cubicBezTo>
                  <a:cubicBezTo>
                    <a:pt x="3" y="2"/>
                    <a:pt x="5" y="1"/>
                    <a:pt x="6" y="0"/>
                  </a:cubicBezTo>
                  <a:cubicBezTo>
                    <a:pt x="8" y="0"/>
                    <a:pt x="9" y="1"/>
                    <a:pt x="9" y="3"/>
                  </a:cubicBezTo>
                  <a:cubicBezTo>
                    <a:pt x="9" y="4"/>
                    <a:pt x="9" y="4"/>
                    <a:pt x="9" y="4"/>
                  </a:cubicBezTo>
                  <a:cubicBezTo>
                    <a:pt x="9" y="6"/>
                    <a:pt x="8" y="7"/>
                    <a:pt x="7" y="8"/>
                  </a:cubicBezTo>
                  <a:cubicBezTo>
                    <a:pt x="2" y="3"/>
                    <a:pt x="2" y="3"/>
                    <a:pt x="2" y="3"/>
                  </a:cubicBezTo>
                  <a:cubicBezTo>
                    <a:pt x="3" y="2"/>
                    <a:pt x="5" y="1"/>
                    <a:pt x="7" y="1"/>
                  </a:cubicBezTo>
                  <a:cubicBezTo>
                    <a:pt x="8" y="1"/>
                    <a:pt x="9" y="1"/>
                    <a:pt x="9" y="3"/>
                  </a:cubicBezTo>
                  <a:lnTo>
                    <a:pt x="9"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9" name="ïślîḍê">
              <a:extLst>
                <a:ext uri="{FF2B5EF4-FFF2-40B4-BE49-F238E27FC236}">
                  <a16:creationId xmlns:a16="http://schemas.microsoft.com/office/drawing/2014/main" id="{2962F27A-41DD-F172-BD43-5BCADEB796E3}"/>
                </a:ext>
              </a:extLst>
            </p:cNvPr>
            <p:cNvSpPr/>
            <p:nvPr/>
          </p:nvSpPr>
          <p:spPr bwMode="auto">
            <a:xfrm>
              <a:off x="10264207" y="-1310443"/>
              <a:ext cx="31750" cy="33338"/>
            </a:xfrm>
            <a:custGeom>
              <a:avLst/>
              <a:gdLst>
                <a:gd name="T0" fmla="*/ 9 w 9"/>
                <a:gd name="T1" fmla="*/ 3 h 10"/>
                <a:gd name="T2" fmla="*/ 9 w 9"/>
                <a:gd name="T3" fmla="*/ 4 h 10"/>
                <a:gd name="T4" fmla="*/ 7 w 9"/>
                <a:gd name="T5" fmla="*/ 7 h 10"/>
                <a:gd name="T6" fmla="*/ 5 w 9"/>
                <a:gd name="T7" fmla="*/ 9 h 10"/>
                <a:gd name="T8" fmla="*/ 3 w 9"/>
                <a:gd name="T9" fmla="*/ 9 h 10"/>
                <a:gd name="T10" fmla="*/ 0 w 9"/>
                <a:gd name="T11" fmla="*/ 7 h 10"/>
                <a:gd name="T12" fmla="*/ 0 w 9"/>
                <a:gd name="T13" fmla="*/ 6 h 10"/>
                <a:gd name="T14" fmla="*/ 0 w 9"/>
                <a:gd name="T15" fmla="*/ 5 h 10"/>
                <a:gd name="T16" fmla="*/ 2 w 9"/>
                <a:gd name="T17" fmla="*/ 2 h 10"/>
                <a:gd name="T18" fmla="*/ 4 w 9"/>
                <a:gd name="T19" fmla="*/ 0 h 10"/>
                <a:gd name="T20" fmla="*/ 6 w 9"/>
                <a:gd name="T21" fmla="*/ 0 h 10"/>
                <a:gd name="T22" fmla="*/ 9 w 9"/>
                <a:gd name="T23" fmla="*/ 2 h 10"/>
                <a:gd name="T24" fmla="*/ 9 w 9"/>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0">
                  <a:moveTo>
                    <a:pt x="9" y="3"/>
                  </a:moveTo>
                  <a:cubicBezTo>
                    <a:pt x="9" y="3"/>
                    <a:pt x="9" y="3"/>
                    <a:pt x="9" y="4"/>
                  </a:cubicBezTo>
                  <a:cubicBezTo>
                    <a:pt x="8" y="5"/>
                    <a:pt x="8" y="6"/>
                    <a:pt x="7" y="7"/>
                  </a:cubicBezTo>
                  <a:cubicBezTo>
                    <a:pt x="6" y="8"/>
                    <a:pt x="6" y="8"/>
                    <a:pt x="5" y="9"/>
                  </a:cubicBezTo>
                  <a:cubicBezTo>
                    <a:pt x="4" y="9"/>
                    <a:pt x="3" y="9"/>
                    <a:pt x="3" y="9"/>
                  </a:cubicBezTo>
                  <a:cubicBezTo>
                    <a:pt x="2" y="10"/>
                    <a:pt x="0" y="9"/>
                    <a:pt x="0" y="7"/>
                  </a:cubicBezTo>
                  <a:cubicBezTo>
                    <a:pt x="0" y="6"/>
                    <a:pt x="0" y="6"/>
                    <a:pt x="0" y="6"/>
                  </a:cubicBezTo>
                  <a:cubicBezTo>
                    <a:pt x="0" y="6"/>
                    <a:pt x="0" y="6"/>
                    <a:pt x="0" y="5"/>
                  </a:cubicBezTo>
                  <a:cubicBezTo>
                    <a:pt x="1" y="4"/>
                    <a:pt x="1" y="3"/>
                    <a:pt x="2" y="2"/>
                  </a:cubicBezTo>
                  <a:cubicBezTo>
                    <a:pt x="3" y="1"/>
                    <a:pt x="4" y="1"/>
                    <a:pt x="4" y="0"/>
                  </a:cubicBezTo>
                  <a:cubicBezTo>
                    <a:pt x="5" y="0"/>
                    <a:pt x="6" y="0"/>
                    <a:pt x="6" y="0"/>
                  </a:cubicBezTo>
                  <a:cubicBezTo>
                    <a:pt x="7" y="0"/>
                    <a:pt x="9" y="1"/>
                    <a:pt x="9" y="2"/>
                  </a:cubicBezTo>
                  <a:lnTo>
                    <a:pt x="9" y="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0" name="ïsliḑé">
              <a:extLst>
                <a:ext uri="{FF2B5EF4-FFF2-40B4-BE49-F238E27FC236}">
                  <a16:creationId xmlns:a16="http://schemas.microsoft.com/office/drawing/2014/main" id="{0888752E-9728-66F0-21DC-7BC924128B0F}"/>
                </a:ext>
              </a:extLst>
            </p:cNvPr>
            <p:cNvSpPr/>
            <p:nvPr/>
          </p:nvSpPr>
          <p:spPr bwMode="auto">
            <a:xfrm>
              <a:off x="9119620" y="-1581906"/>
              <a:ext cx="131763" cy="309563"/>
            </a:xfrm>
            <a:custGeom>
              <a:avLst/>
              <a:gdLst>
                <a:gd name="T0" fmla="*/ 37 w 38"/>
                <a:gd name="T1" fmla="*/ 4 h 89"/>
                <a:gd name="T2" fmla="*/ 36 w 38"/>
                <a:gd name="T3" fmla="*/ 4 h 89"/>
                <a:gd name="T4" fmla="*/ 33 w 38"/>
                <a:gd name="T5" fmla="*/ 6 h 89"/>
                <a:gd name="T6" fmla="*/ 30 w 38"/>
                <a:gd name="T7" fmla="*/ 9 h 89"/>
                <a:gd name="T8" fmla="*/ 25 w 38"/>
                <a:gd name="T9" fmla="*/ 13 h 89"/>
                <a:gd name="T10" fmla="*/ 16 w 38"/>
                <a:gd name="T11" fmla="*/ 24 h 89"/>
                <a:gd name="T12" fmla="*/ 12 w 38"/>
                <a:gd name="T13" fmla="*/ 32 h 89"/>
                <a:gd name="T14" fmla="*/ 9 w 38"/>
                <a:gd name="T15" fmla="*/ 40 h 89"/>
                <a:gd name="T16" fmla="*/ 7 w 38"/>
                <a:gd name="T17" fmla="*/ 48 h 89"/>
                <a:gd name="T18" fmla="*/ 6 w 38"/>
                <a:gd name="T19" fmla="*/ 57 h 89"/>
                <a:gd name="T20" fmla="*/ 8 w 38"/>
                <a:gd name="T21" fmla="*/ 72 h 89"/>
                <a:gd name="T22" fmla="*/ 12 w 38"/>
                <a:gd name="T23" fmla="*/ 82 h 89"/>
                <a:gd name="T24" fmla="*/ 14 w 38"/>
                <a:gd name="T25" fmla="*/ 86 h 89"/>
                <a:gd name="T26" fmla="*/ 14 w 38"/>
                <a:gd name="T27" fmla="*/ 86 h 89"/>
                <a:gd name="T28" fmla="*/ 13 w 38"/>
                <a:gd name="T29" fmla="*/ 89 h 89"/>
                <a:gd name="T30" fmla="*/ 10 w 38"/>
                <a:gd name="T31" fmla="*/ 88 h 89"/>
                <a:gd name="T32" fmla="*/ 9 w 38"/>
                <a:gd name="T33" fmla="*/ 87 h 89"/>
                <a:gd name="T34" fmla="*/ 8 w 38"/>
                <a:gd name="T35" fmla="*/ 84 h 89"/>
                <a:gd name="T36" fmla="*/ 3 w 38"/>
                <a:gd name="T37" fmla="*/ 73 h 89"/>
                <a:gd name="T38" fmla="*/ 0 w 38"/>
                <a:gd name="T39" fmla="*/ 57 h 89"/>
                <a:gd name="T40" fmla="*/ 0 w 38"/>
                <a:gd name="T41" fmla="*/ 48 h 89"/>
                <a:gd name="T42" fmla="*/ 2 w 38"/>
                <a:gd name="T43" fmla="*/ 38 h 89"/>
                <a:gd name="T44" fmla="*/ 5 w 38"/>
                <a:gd name="T45" fmla="*/ 29 h 89"/>
                <a:gd name="T46" fmla="*/ 10 w 38"/>
                <a:gd name="T47" fmla="*/ 21 h 89"/>
                <a:gd name="T48" fmla="*/ 21 w 38"/>
                <a:gd name="T49" fmla="*/ 8 h 89"/>
                <a:gd name="T50" fmla="*/ 31 w 38"/>
                <a:gd name="T51" fmla="*/ 2 h 89"/>
                <a:gd name="T52" fmla="*/ 34 w 38"/>
                <a:gd name="T53" fmla="*/ 0 h 89"/>
                <a:gd name="T54" fmla="*/ 35 w 38"/>
                <a:gd name="T55" fmla="*/ 0 h 89"/>
                <a:gd name="T56" fmla="*/ 38 w 38"/>
                <a:gd name="T57" fmla="*/ 1 h 89"/>
                <a:gd name="T58" fmla="*/ 37 w 38"/>
                <a:gd name="T59"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89">
                  <a:moveTo>
                    <a:pt x="37" y="4"/>
                  </a:moveTo>
                  <a:cubicBezTo>
                    <a:pt x="37" y="4"/>
                    <a:pt x="37" y="4"/>
                    <a:pt x="36" y="4"/>
                  </a:cubicBezTo>
                  <a:cubicBezTo>
                    <a:pt x="35" y="5"/>
                    <a:pt x="34" y="5"/>
                    <a:pt x="33" y="6"/>
                  </a:cubicBezTo>
                  <a:cubicBezTo>
                    <a:pt x="32" y="7"/>
                    <a:pt x="31" y="7"/>
                    <a:pt x="30" y="9"/>
                  </a:cubicBezTo>
                  <a:cubicBezTo>
                    <a:pt x="28" y="10"/>
                    <a:pt x="27" y="11"/>
                    <a:pt x="25" y="13"/>
                  </a:cubicBezTo>
                  <a:cubicBezTo>
                    <a:pt x="22" y="16"/>
                    <a:pt x="18" y="20"/>
                    <a:pt x="16" y="24"/>
                  </a:cubicBezTo>
                  <a:cubicBezTo>
                    <a:pt x="14" y="27"/>
                    <a:pt x="13" y="29"/>
                    <a:pt x="12" y="32"/>
                  </a:cubicBezTo>
                  <a:cubicBezTo>
                    <a:pt x="10" y="34"/>
                    <a:pt x="9" y="37"/>
                    <a:pt x="9" y="40"/>
                  </a:cubicBezTo>
                  <a:cubicBezTo>
                    <a:pt x="8" y="43"/>
                    <a:pt x="7" y="45"/>
                    <a:pt x="7" y="48"/>
                  </a:cubicBezTo>
                  <a:cubicBezTo>
                    <a:pt x="7" y="51"/>
                    <a:pt x="6" y="54"/>
                    <a:pt x="6" y="57"/>
                  </a:cubicBezTo>
                  <a:cubicBezTo>
                    <a:pt x="7" y="62"/>
                    <a:pt x="7" y="67"/>
                    <a:pt x="8" y="72"/>
                  </a:cubicBezTo>
                  <a:cubicBezTo>
                    <a:pt x="10" y="76"/>
                    <a:pt x="11" y="79"/>
                    <a:pt x="12" y="82"/>
                  </a:cubicBezTo>
                  <a:cubicBezTo>
                    <a:pt x="13" y="84"/>
                    <a:pt x="14" y="86"/>
                    <a:pt x="14" y="86"/>
                  </a:cubicBezTo>
                  <a:cubicBezTo>
                    <a:pt x="14" y="86"/>
                    <a:pt x="14" y="86"/>
                    <a:pt x="14" y="86"/>
                  </a:cubicBezTo>
                  <a:cubicBezTo>
                    <a:pt x="14" y="87"/>
                    <a:pt x="14" y="88"/>
                    <a:pt x="13" y="89"/>
                  </a:cubicBezTo>
                  <a:cubicBezTo>
                    <a:pt x="12" y="89"/>
                    <a:pt x="11" y="89"/>
                    <a:pt x="10" y="88"/>
                  </a:cubicBezTo>
                  <a:cubicBezTo>
                    <a:pt x="10" y="88"/>
                    <a:pt x="10" y="88"/>
                    <a:pt x="9" y="87"/>
                  </a:cubicBezTo>
                  <a:cubicBezTo>
                    <a:pt x="9" y="86"/>
                    <a:pt x="8" y="85"/>
                    <a:pt x="8" y="84"/>
                  </a:cubicBezTo>
                  <a:cubicBezTo>
                    <a:pt x="6" y="82"/>
                    <a:pt x="4" y="78"/>
                    <a:pt x="3" y="73"/>
                  </a:cubicBezTo>
                  <a:cubicBezTo>
                    <a:pt x="1" y="69"/>
                    <a:pt x="0" y="63"/>
                    <a:pt x="0" y="57"/>
                  </a:cubicBezTo>
                  <a:cubicBezTo>
                    <a:pt x="0" y="54"/>
                    <a:pt x="0" y="51"/>
                    <a:pt x="0" y="48"/>
                  </a:cubicBezTo>
                  <a:cubicBezTo>
                    <a:pt x="0" y="44"/>
                    <a:pt x="1" y="41"/>
                    <a:pt x="2" y="38"/>
                  </a:cubicBezTo>
                  <a:cubicBezTo>
                    <a:pt x="3" y="35"/>
                    <a:pt x="4" y="32"/>
                    <a:pt x="5" y="29"/>
                  </a:cubicBezTo>
                  <a:cubicBezTo>
                    <a:pt x="7" y="26"/>
                    <a:pt x="8" y="23"/>
                    <a:pt x="10" y="21"/>
                  </a:cubicBezTo>
                  <a:cubicBezTo>
                    <a:pt x="13" y="16"/>
                    <a:pt x="18" y="12"/>
                    <a:pt x="21" y="8"/>
                  </a:cubicBezTo>
                  <a:cubicBezTo>
                    <a:pt x="25" y="5"/>
                    <a:pt x="28" y="3"/>
                    <a:pt x="31" y="2"/>
                  </a:cubicBezTo>
                  <a:cubicBezTo>
                    <a:pt x="32" y="1"/>
                    <a:pt x="33" y="1"/>
                    <a:pt x="34" y="0"/>
                  </a:cubicBezTo>
                  <a:cubicBezTo>
                    <a:pt x="35" y="0"/>
                    <a:pt x="35" y="0"/>
                    <a:pt x="35" y="0"/>
                  </a:cubicBezTo>
                  <a:cubicBezTo>
                    <a:pt x="36" y="0"/>
                    <a:pt x="37" y="0"/>
                    <a:pt x="38" y="1"/>
                  </a:cubicBezTo>
                  <a:cubicBezTo>
                    <a:pt x="38" y="2"/>
                    <a:pt x="38" y="3"/>
                    <a:pt x="37" y="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1" name="ïṧḻïde">
              <a:extLst>
                <a:ext uri="{FF2B5EF4-FFF2-40B4-BE49-F238E27FC236}">
                  <a16:creationId xmlns:a16="http://schemas.microsoft.com/office/drawing/2014/main" id="{19E6A41F-2B83-7372-561E-2CA365522F6A}"/>
                </a:ext>
              </a:extLst>
            </p:cNvPr>
            <p:cNvSpPr/>
            <p:nvPr/>
          </p:nvSpPr>
          <p:spPr bwMode="auto">
            <a:xfrm>
              <a:off x="9175182" y="-1269168"/>
              <a:ext cx="34925" cy="30163"/>
            </a:xfrm>
            <a:custGeom>
              <a:avLst/>
              <a:gdLst>
                <a:gd name="T0" fmla="*/ 10 w 10"/>
                <a:gd name="T1" fmla="*/ 3 h 9"/>
                <a:gd name="T2" fmla="*/ 9 w 10"/>
                <a:gd name="T3" fmla="*/ 4 h 9"/>
                <a:gd name="T4" fmla="*/ 7 w 10"/>
                <a:gd name="T5" fmla="*/ 7 h 9"/>
                <a:gd name="T6" fmla="*/ 5 w 10"/>
                <a:gd name="T7" fmla="*/ 8 h 9"/>
                <a:gd name="T8" fmla="*/ 3 w 10"/>
                <a:gd name="T9" fmla="*/ 9 h 9"/>
                <a:gd name="T10" fmla="*/ 0 w 10"/>
                <a:gd name="T11" fmla="*/ 6 h 9"/>
                <a:gd name="T12" fmla="*/ 0 w 10"/>
                <a:gd name="T13" fmla="*/ 5 h 9"/>
                <a:gd name="T14" fmla="*/ 1 w 10"/>
                <a:gd name="T15" fmla="*/ 4 h 9"/>
                <a:gd name="T16" fmla="*/ 3 w 10"/>
                <a:gd name="T17" fmla="*/ 1 h 9"/>
                <a:gd name="T18" fmla="*/ 5 w 10"/>
                <a:gd name="T19" fmla="*/ 0 h 9"/>
                <a:gd name="T20" fmla="*/ 7 w 10"/>
                <a:gd name="T21" fmla="*/ 0 h 9"/>
                <a:gd name="T22" fmla="*/ 10 w 10"/>
                <a:gd name="T23" fmla="*/ 2 h 9"/>
                <a:gd name="T24" fmla="*/ 10 w 10"/>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10" y="3"/>
                  </a:moveTo>
                  <a:cubicBezTo>
                    <a:pt x="10" y="3"/>
                    <a:pt x="10" y="3"/>
                    <a:pt x="9" y="4"/>
                  </a:cubicBezTo>
                  <a:cubicBezTo>
                    <a:pt x="9" y="5"/>
                    <a:pt x="8" y="6"/>
                    <a:pt x="7" y="7"/>
                  </a:cubicBezTo>
                  <a:cubicBezTo>
                    <a:pt x="7" y="7"/>
                    <a:pt x="6" y="8"/>
                    <a:pt x="5" y="8"/>
                  </a:cubicBezTo>
                  <a:cubicBezTo>
                    <a:pt x="4" y="9"/>
                    <a:pt x="3" y="9"/>
                    <a:pt x="3" y="9"/>
                  </a:cubicBezTo>
                  <a:cubicBezTo>
                    <a:pt x="2" y="9"/>
                    <a:pt x="0" y="8"/>
                    <a:pt x="0" y="6"/>
                  </a:cubicBezTo>
                  <a:cubicBezTo>
                    <a:pt x="0" y="5"/>
                    <a:pt x="0" y="5"/>
                    <a:pt x="0" y="5"/>
                  </a:cubicBezTo>
                  <a:cubicBezTo>
                    <a:pt x="0" y="5"/>
                    <a:pt x="0" y="5"/>
                    <a:pt x="1" y="4"/>
                  </a:cubicBezTo>
                  <a:cubicBezTo>
                    <a:pt x="1" y="3"/>
                    <a:pt x="2" y="2"/>
                    <a:pt x="3" y="1"/>
                  </a:cubicBezTo>
                  <a:cubicBezTo>
                    <a:pt x="4" y="1"/>
                    <a:pt x="5" y="0"/>
                    <a:pt x="5" y="0"/>
                  </a:cubicBezTo>
                  <a:cubicBezTo>
                    <a:pt x="6" y="0"/>
                    <a:pt x="7" y="0"/>
                    <a:pt x="7" y="0"/>
                  </a:cubicBezTo>
                  <a:cubicBezTo>
                    <a:pt x="8" y="0"/>
                    <a:pt x="10" y="1"/>
                    <a:pt x="10" y="2"/>
                  </a:cubicBezTo>
                  <a:lnTo>
                    <a:pt x="10" y="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2" name="îśḻíḓé">
              <a:extLst>
                <a:ext uri="{FF2B5EF4-FFF2-40B4-BE49-F238E27FC236}">
                  <a16:creationId xmlns:a16="http://schemas.microsoft.com/office/drawing/2014/main" id="{27B6EA58-EE19-7C3E-DF6E-A5C5CC4A29E5}"/>
                </a:ext>
              </a:extLst>
            </p:cNvPr>
            <p:cNvSpPr/>
            <p:nvPr/>
          </p:nvSpPr>
          <p:spPr bwMode="auto">
            <a:xfrm>
              <a:off x="9195820" y="-1248531"/>
              <a:ext cx="31750" cy="34925"/>
            </a:xfrm>
            <a:custGeom>
              <a:avLst/>
              <a:gdLst>
                <a:gd name="T0" fmla="*/ 8 w 9"/>
                <a:gd name="T1" fmla="*/ 3 h 10"/>
                <a:gd name="T2" fmla="*/ 7 w 9"/>
                <a:gd name="T3" fmla="*/ 8 h 10"/>
                <a:gd name="T4" fmla="*/ 1 w 9"/>
                <a:gd name="T5" fmla="*/ 4 h 10"/>
                <a:gd name="T6" fmla="*/ 6 w 9"/>
                <a:gd name="T7" fmla="*/ 1 h 10"/>
                <a:gd name="T8" fmla="*/ 9 w 9"/>
                <a:gd name="T9" fmla="*/ 3 h 10"/>
                <a:gd name="T10" fmla="*/ 9 w 9"/>
                <a:gd name="T11" fmla="*/ 4 h 10"/>
                <a:gd name="T12" fmla="*/ 7 w 9"/>
                <a:gd name="T13" fmla="*/ 8 h 10"/>
                <a:gd name="T14" fmla="*/ 6 w 9"/>
                <a:gd name="T15" fmla="*/ 8 h 10"/>
                <a:gd name="T16" fmla="*/ 2 w 9"/>
                <a:gd name="T17" fmla="*/ 9 h 10"/>
                <a:gd name="T18" fmla="*/ 1 w 9"/>
                <a:gd name="T19" fmla="*/ 4 h 10"/>
                <a:gd name="T20" fmla="*/ 5 w 9"/>
                <a:gd name="T21" fmla="*/ 1 h 10"/>
                <a:gd name="T22" fmla="*/ 8 w 9"/>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0">
                  <a:moveTo>
                    <a:pt x="8" y="3"/>
                  </a:moveTo>
                  <a:cubicBezTo>
                    <a:pt x="8" y="5"/>
                    <a:pt x="8" y="7"/>
                    <a:pt x="7" y="8"/>
                  </a:cubicBezTo>
                  <a:cubicBezTo>
                    <a:pt x="1" y="4"/>
                    <a:pt x="1" y="4"/>
                    <a:pt x="1" y="4"/>
                  </a:cubicBezTo>
                  <a:cubicBezTo>
                    <a:pt x="2" y="2"/>
                    <a:pt x="4" y="1"/>
                    <a:pt x="6" y="1"/>
                  </a:cubicBezTo>
                  <a:cubicBezTo>
                    <a:pt x="7" y="0"/>
                    <a:pt x="9" y="1"/>
                    <a:pt x="9" y="3"/>
                  </a:cubicBezTo>
                  <a:cubicBezTo>
                    <a:pt x="9" y="4"/>
                    <a:pt x="9" y="4"/>
                    <a:pt x="9" y="4"/>
                  </a:cubicBezTo>
                  <a:cubicBezTo>
                    <a:pt x="9" y="6"/>
                    <a:pt x="8" y="7"/>
                    <a:pt x="7" y="8"/>
                  </a:cubicBezTo>
                  <a:cubicBezTo>
                    <a:pt x="6" y="8"/>
                    <a:pt x="6" y="8"/>
                    <a:pt x="6" y="8"/>
                  </a:cubicBezTo>
                  <a:cubicBezTo>
                    <a:pt x="5" y="10"/>
                    <a:pt x="3" y="10"/>
                    <a:pt x="2" y="9"/>
                  </a:cubicBezTo>
                  <a:cubicBezTo>
                    <a:pt x="0" y="7"/>
                    <a:pt x="0" y="5"/>
                    <a:pt x="1" y="4"/>
                  </a:cubicBezTo>
                  <a:cubicBezTo>
                    <a:pt x="2" y="3"/>
                    <a:pt x="3" y="2"/>
                    <a:pt x="5" y="1"/>
                  </a:cubicBezTo>
                  <a:cubicBezTo>
                    <a:pt x="7" y="1"/>
                    <a:pt x="8" y="1"/>
                    <a:pt x="8" y="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grpSp>
      <p:grpSp>
        <p:nvGrpSpPr>
          <p:cNvPr id="13" name="组合 12">
            <a:extLst>
              <a:ext uri="{FF2B5EF4-FFF2-40B4-BE49-F238E27FC236}">
                <a16:creationId xmlns:a16="http://schemas.microsoft.com/office/drawing/2014/main" id="{F11CF567-2179-73B6-72C9-49D9971FF14F}"/>
              </a:ext>
            </a:extLst>
          </p:cNvPr>
          <p:cNvGrpSpPr/>
          <p:nvPr/>
        </p:nvGrpSpPr>
        <p:grpSpPr>
          <a:xfrm>
            <a:off x="0" y="3812345"/>
            <a:ext cx="12192000" cy="3045655"/>
            <a:chOff x="0" y="3812345"/>
            <a:chExt cx="12192000" cy="3045655"/>
          </a:xfrm>
        </p:grpSpPr>
        <p:pic>
          <p:nvPicPr>
            <p:cNvPr id="3" name="图片 2">
              <a:extLst>
                <a:ext uri="{FF2B5EF4-FFF2-40B4-BE49-F238E27FC236}">
                  <a16:creationId xmlns:a16="http://schemas.microsoft.com/office/drawing/2014/main" id="{C77990BB-550A-1149-7C8B-1D6E982B6F6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t="55590"/>
            <a:stretch/>
          </p:blipFill>
          <p:spPr>
            <a:xfrm>
              <a:off x="0" y="3812345"/>
              <a:ext cx="6858000" cy="3045655"/>
            </a:xfrm>
            <a:prstGeom prst="rect">
              <a:avLst/>
            </a:prstGeom>
          </p:spPr>
        </p:pic>
        <p:pic>
          <p:nvPicPr>
            <p:cNvPr id="201" name="图片 200">
              <a:extLst>
                <a:ext uri="{FF2B5EF4-FFF2-40B4-BE49-F238E27FC236}">
                  <a16:creationId xmlns:a16="http://schemas.microsoft.com/office/drawing/2014/main" id="{239B774F-72C9-FC29-A957-813CC8BFCD8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l="22222" t="55590"/>
            <a:stretch/>
          </p:blipFill>
          <p:spPr>
            <a:xfrm flipH="1">
              <a:off x="6858000" y="3812345"/>
              <a:ext cx="5334000" cy="3045655"/>
            </a:xfrm>
            <a:prstGeom prst="rect">
              <a:avLst/>
            </a:prstGeom>
          </p:spPr>
        </p:pic>
      </p:grpSp>
      <p:pic>
        <p:nvPicPr>
          <p:cNvPr id="203" name="图片 202">
            <a:extLst>
              <a:ext uri="{FF2B5EF4-FFF2-40B4-BE49-F238E27FC236}">
                <a16:creationId xmlns:a16="http://schemas.microsoft.com/office/drawing/2014/main" id="{D8646DAD-5DC4-D921-A673-A4F3804B29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577" y="4045046"/>
            <a:ext cx="1546861" cy="1546861"/>
          </a:xfrm>
          <a:prstGeom prst="rect">
            <a:avLst/>
          </a:prstGeom>
        </p:spPr>
      </p:pic>
      <p:grpSp>
        <p:nvGrpSpPr>
          <p:cNvPr id="2" name="组合 1">
            <a:extLst>
              <a:ext uri="{FF2B5EF4-FFF2-40B4-BE49-F238E27FC236}">
                <a16:creationId xmlns:a16="http://schemas.microsoft.com/office/drawing/2014/main" id="{4437B78F-7E7B-0248-448E-0F29BD94727E}"/>
              </a:ext>
            </a:extLst>
          </p:cNvPr>
          <p:cNvGrpSpPr/>
          <p:nvPr/>
        </p:nvGrpSpPr>
        <p:grpSpPr>
          <a:xfrm rot="1002944">
            <a:off x="863269" y="2452242"/>
            <a:ext cx="864300" cy="1155422"/>
            <a:chOff x="10890144" y="1759223"/>
            <a:chExt cx="864300" cy="1155422"/>
          </a:xfrm>
        </p:grpSpPr>
        <p:sp>
          <p:nvSpPr>
            <p:cNvPr id="209" name="íşḷíḋe">
              <a:extLst>
                <a:ext uri="{FF2B5EF4-FFF2-40B4-BE49-F238E27FC236}">
                  <a16:creationId xmlns:a16="http://schemas.microsoft.com/office/drawing/2014/main" id="{68F09286-041F-AC55-8E5F-99FF545B9F12}"/>
                </a:ext>
              </a:extLst>
            </p:cNvPr>
            <p:cNvSpPr/>
            <p:nvPr/>
          </p:nvSpPr>
          <p:spPr bwMode="auto">
            <a:xfrm>
              <a:off x="10890144" y="1759223"/>
              <a:ext cx="864300" cy="738237"/>
            </a:xfrm>
            <a:custGeom>
              <a:avLst/>
              <a:gdLst>
                <a:gd name="T0" fmla="*/ 470 w 532"/>
                <a:gd name="T1" fmla="*/ 128 h 455"/>
                <a:gd name="T2" fmla="*/ 266 w 532"/>
                <a:gd name="T3" fmla="*/ 1 h 455"/>
                <a:gd name="T4" fmla="*/ 266 w 532"/>
                <a:gd name="T5" fmla="*/ 1 h 455"/>
                <a:gd name="T6" fmla="*/ 62 w 532"/>
                <a:gd name="T7" fmla="*/ 128 h 455"/>
                <a:gd name="T8" fmla="*/ 171 w 532"/>
                <a:gd name="T9" fmla="*/ 455 h 455"/>
                <a:gd name="T10" fmla="*/ 266 w 532"/>
                <a:gd name="T11" fmla="*/ 455 h 455"/>
                <a:gd name="T12" fmla="*/ 266 w 532"/>
                <a:gd name="T13" fmla="*/ 455 h 455"/>
                <a:gd name="T14" fmla="*/ 361 w 532"/>
                <a:gd name="T15" fmla="*/ 455 h 455"/>
                <a:gd name="T16" fmla="*/ 470 w 532"/>
                <a:gd name="T17" fmla="*/ 12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55">
                  <a:moveTo>
                    <a:pt x="470" y="128"/>
                  </a:moveTo>
                  <a:cubicBezTo>
                    <a:pt x="427" y="0"/>
                    <a:pt x="277" y="1"/>
                    <a:pt x="266" y="1"/>
                  </a:cubicBezTo>
                  <a:cubicBezTo>
                    <a:pt x="266" y="1"/>
                    <a:pt x="266" y="1"/>
                    <a:pt x="266" y="1"/>
                  </a:cubicBezTo>
                  <a:cubicBezTo>
                    <a:pt x="254" y="1"/>
                    <a:pt x="105" y="1"/>
                    <a:pt x="62" y="128"/>
                  </a:cubicBezTo>
                  <a:cubicBezTo>
                    <a:pt x="0" y="313"/>
                    <a:pt x="171" y="455"/>
                    <a:pt x="171" y="455"/>
                  </a:cubicBezTo>
                  <a:cubicBezTo>
                    <a:pt x="266" y="455"/>
                    <a:pt x="266" y="455"/>
                    <a:pt x="266" y="455"/>
                  </a:cubicBezTo>
                  <a:cubicBezTo>
                    <a:pt x="266" y="455"/>
                    <a:pt x="266" y="455"/>
                    <a:pt x="266" y="455"/>
                  </a:cubicBezTo>
                  <a:cubicBezTo>
                    <a:pt x="361" y="455"/>
                    <a:pt x="361" y="455"/>
                    <a:pt x="361" y="455"/>
                  </a:cubicBezTo>
                  <a:cubicBezTo>
                    <a:pt x="361" y="455"/>
                    <a:pt x="532" y="313"/>
                    <a:pt x="470"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0" name="iŝļídê">
              <a:extLst>
                <a:ext uri="{FF2B5EF4-FFF2-40B4-BE49-F238E27FC236}">
                  <a16:creationId xmlns:a16="http://schemas.microsoft.com/office/drawing/2014/main" id="{3411E7A4-B617-BA8A-ABDC-92A33C6AB189}"/>
                </a:ext>
              </a:extLst>
            </p:cNvPr>
            <p:cNvSpPr/>
            <p:nvPr/>
          </p:nvSpPr>
          <p:spPr bwMode="auto">
            <a:xfrm>
              <a:off x="11164943" y="2530109"/>
              <a:ext cx="314703" cy="222197"/>
            </a:xfrm>
            <a:custGeom>
              <a:avLst/>
              <a:gdLst>
                <a:gd name="T0" fmla="*/ 194 w 194"/>
                <a:gd name="T1" fmla="*/ 2 h 137"/>
                <a:gd name="T2" fmla="*/ 191 w 194"/>
                <a:gd name="T3" fmla="*/ 0 h 137"/>
                <a:gd name="T4" fmla="*/ 3 w 194"/>
                <a:gd name="T5" fmla="*/ 0 h 137"/>
                <a:gd name="T6" fmla="*/ 0 w 194"/>
                <a:gd name="T7" fmla="*/ 2 h 137"/>
                <a:gd name="T8" fmla="*/ 0 w 194"/>
                <a:gd name="T9" fmla="*/ 4 h 137"/>
                <a:gd name="T10" fmla="*/ 25 w 194"/>
                <a:gd name="T11" fmla="*/ 137 h 137"/>
                <a:gd name="T12" fmla="*/ 32 w 194"/>
                <a:gd name="T13" fmla="*/ 136 h 137"/>
                <a:gd name="T14" fmla="*/ 14 w 194"/>
                <a:gd name="T15" fmla="*/ 42 h 137"/>
                <a:gd name="T16" fmla="*/ 180 w 194"/>
                <a:gd name="T17" fmla="*/ 42 h 137"/>
                <a:gd name="T18" fmla="*/ 161 w 194"/>
                <a:gd name="T19" fmla="*/ 136 h 137"/>
                <a:gd name="T20" fmla="*/ 168 w 194"/>
                <a:gd name="T21" fmla="*/ 137 h 137"/>
                <a:gd name="T22" fmla="*/ 194 w 194"/>
                <a:gd name="T23" fmla="*/ 4 h 137"/>
                <a:gd name="T24" fmla="*/ 194 w 194"/>
                <a:gd name="T25" fmla="*/ 2 h 137"/>
                <a:gd name="T26" fmla="*/ 183 w 194"/>
                <a:gd name="T27" fmla="*/ 7 h 137"/>
                <a:gd name="T28" fmla="*/ 159 w 194"/>
                <a:gd name="T29" fmla="*/ 33 h 137"/>
                <a:gd name="T30" fmla="*/ 135 w 194"/>
                <a:gd name="T31" fmla="*/ 7 h 137"/>
                <a:gd name="T32" fmla="*/ 183 w 194"/>
                <a:gd name="T33" fmla="*/ 7 h 137"/>
                <a:gd name="T34" fmla="*/ 185 w 194"/>
                <a:gd name="T35" fmla="*/ 15 h 137"/>
                <a:gd name="T36" fmla="*/ 181 w 194"/>
                <a:gd name="T37" fmla="*/ 35 h 137"/>
                <a:gd name="T38" fmla="*/ 167 w 194"/>
                <a:gd name="T39" fmla="*/ 35 h 137"/>
                <a:gd name="T40" fmla="*/ 185 w 194"/>
                <a:gd name="T41" fmla="*/ 15 h 137"/>
                <a:gd name="T42" fmla="*/ 105 w 194"/>
                <a:gd name="T43" fmla="*/ 35 h 137"/>
                <a:gd name="T44" fmla="*/ 128 w 194"/>
                <a:gd name="T45" fmla="*/ 9 h 137"/>
                <a:gd name="T46" fmla="*/ 151 w 194"/>
                <a:gd name="T47" fmla="*/ 35 h 137"/>
                <a:gd name="T48" fmla="*/ 105 w 194"/>
                <a:gd name="T49" fmla="*/ 35 h 137"/>
                <a:gd name="T50" fmla="*/ 121 w 194"/>
                <a:gd name="T51" fmla="*/ 7 h 137"/>
                <a:gd name="T52" fmla="*/ 97 w 194"/>
                <a:gd name="T53" fmla="*/ 33 h 137"/>
                <a:gd name="T54" fmla="*/ 73 w 194"/>
                <a:gd name="T55" fmla="*/ 7 h 137"/>
                <a:gd name="T56" fmla="*/ 121 w 194"/>
                <a:gd name="T57" fmla="*/ 7 h 137"/>
                <a:gd name="T58" fmla="*/ 43 w 194"/>
                <a:gd name="T59" fmla="*/ 35 h 137"/>
                <a:gd name="T60" fmla="*/ 66 w 194"/>
                <a:gd name="T61" fmla="*/ 9 h 137"/>
                <a:gd name="T62" fmla="*/ 89 w 194"/>
                <a:gd name="T63" fmla="*/ 35 h 137"/>
                <a:gd name="T64" fmla="*/ 43 w 194"/>
                <a:gd name="T65" fmla="*/ 35 h 137"/>
                <a:gd name="T66" fmla="*/ 27 w 194"/>
                <a:gd name="T67" fmla="*/ 35 h 137"/>
                <a:gd name="T68" fmla="*/ 13 w 194"/>
                <a:gd name="T69" fmla="*/ 35 h 137"/>
                <a:gd name="T70" fmla="*/ 9 w 194"/>
                <a:gd name="T71" fmla="*/ 15 h 137"/>
                <a:gd name="T72" fmla="*/ 27 w 194"/>
                <a:gd name="T73" fmla="*/ 35 h 137"/>
                <a:gd name="T74" fmla="*/ 59 w 194"/>
                <a:gd name="T75" fmla="*/ 7 h 137"/>
                <a:gd name="T76" fmla="*/ 35 w 194"/>
                <a:gd name="T77" fmla="*/ 33 h 137"/>
                <a:gd name="T78" fmla="*/ 11 w 194"/>
                <a:gd name="T79" fmla="*/ 7 h 137"/>
                <a:gd name="T80" fmla="*/ 59 w 194"/>
                <a:gd name="T81"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137">
                  <a:moveTo>
                    <a:pt x="194" y="2"/>
                  </a:moveTo>
                  <a:cubicBezTo>
                    <a:pt x="193" y="1"/>
                    <a:pt x="192" y="0"/>
                    <a:pt x="191" y="0"/>
                  </a:cubicBezTo>
                  <a:cubicBezTo>
                    <a:pt x="3" y="0"/>
                    <a:pt x="3" y="0"/>
                    <a:pt x="3" y="0"/>
                  </a:cubicBezTo>
                  <a:cubicBezTo>
                    <a:pt x="2" y="0"/>
                    <a:pt x="1" y="1"/>
                    <a:pt x="0" y="2"/>
                  </a:cubicBezTo>
                  <a:cubicBezTo>
                    <a:pt x="0" y="3"/>
                    <a:pt x="0" y="3"/>
                    <a:pt x="0" y="4"/>
                  </a:cubicBezTo>
                  <a:cubicBezTo>
                    <a:pt x="25" y="137"/>
                    <a:pt x="25" y="137"/>
                    <a:pt x="25" y="137"/>
                  </a:cubicBezTo>
                  <a:cubicBezTo>
                    <a:pt x="32" y="136"/>
                    <a:pt x="32" y="136"/>
                    <a:pt x="32" y="136"/>
                  </a:cubicBezTo>
                  <a:cubicBezTo>
                    <a:pt x="14" y="42"/>
                    <a:pt x="14" y="42"/>
                    <a:pt x="14" y="42"/>
                  </a:cubicBezTo>
                  <a:cubicBezTo>
                    <a:pt x="180" y="42"/>
                    <a:pt x="180" y="42"/>
                    <a:pt x="180" y="42"/>
                  </a:cubicBezTo>
                  <a:cubicBezTo>
                    <a:pt x="161" y="136"/>
                    <a:pt x="161" y="136"/>
                    <a:pt x="161" y="136"/>
                  </a:cubicBezTo>
                  <a:cubicBezTo>
                    <a:pt x="168" y="137"/>
                    <a:pt x="168" y="137"/>
                    <a:pt x="168" y="137"/>
                  </a:cubicBezTo>
                  <a:cubicBezTo>
                    <a:pt x="194" y="4"/>
                    <a:pt x="194" y="4"/>
                    <a:pt x="194" y="4"/>
                  </a:cubicBezTo>
                  <a:cubicBezTo>
                    <a:pt x="194" y="3"/>
                    <a:pt x="194" y="3"/>
                    <a:pt x="194" y="2"/>
                  </a:cubicBezTo>
                  <a:close/>
                  <a:moveTo>
                    <a:pt x="183" y="7"/>
                  </a:moveTo>
                  <a:cubicBezTo>
                    <a:pt x="159" y="33"/>
                    <a:pt x="159" y="33"/>
                    <a:pt x="159" y="33"/>
                  </a:cubicBezTo>
                  <a:cubicBezTo>
                    <a:pt x="135" y="7"/>
                    <a:pt x="135" y="7"/>
                    <a:pt x="135" y="7"/>
                  </a:cubicBezTo>
                  <a:lnTo>
                    <a:pt x="183" y="7"/>
                  </a:lnTo>
                  <a:close/>
                  <a:moveTo>
                    <a:pt x="185" y="15"/>
                  </a:moveTo>
                  <a:cubicBezTo>
                    <a:pt x="181" y="35"/>
                    <a:pt x="181" y="35"/>
                    <a:pt x="181" y="35"/>
                  </a:cubicBezTo>
                  <a:cubicBezTo>
                    <a:pt x="167" y="35"/>
                    <a:pt x="167" y="35"/>
                    <a:pt x="167" y="35"/>
                  </a:cubicBezTo>
                  <a:lnTo>
                    <a:pt x="185" y="15"/>
                  </a:lnTo>
                  <a:close/>
                  <a:moveTo>
                    <a:pt x="105" y="35"/>
                  </a:moveTo>
                  <a:cubicBezTo>
                    <a:pt x="128" y="9"/>
                    <a:pt x="128" y="9"/>
                    <a:pt x="128" y="9"/>
                  </a:cubicBezTo>
                  <a:cubicBezTo>
                    <a:pt x="151" y="35"/>
                    <a:pt x="151" y="35"/>
                    <a:pt x="151" y="35"/>
                  </a:cubicBezTo>
                  <a:lnTo>
                    <a:pt x="105" y="35"/>
                  </a:lnTo>
                  <a:close/>
                  <a:moveTo>
                    <a:pt x="121" y="7"/>
                  </a:moveTo>
                  <a:cubicBezTo>
                    <a:pt x="97" y="33"/>
                    <a:pt x="97" y="33"/>
                    <a:pt x="97" y="33"/>
                  </a:cubicBezTo>
                  <a:cubicBezTo>
                    <a:pt x="73" y="7"/>
                    <a:pt x="73" y="7"/>
                    <a:pt x="73" y="7"/>
                  </a:cubicBezTo>
                  <a:lnTo>
                    <a:pt x="121" y="7"/>
                  </a:lnTo>
                  <a:close/>
                  <a:moveTo>
                    <a:pt x="43" y="35"/>
                  </a:moveTo>
                  <a:cubicBezTo>
                    <a:pt x="66" y="9"/>
                    <a:pt x="66" y="9"/>
                    <a:pt x="66" y="9"/>
                  </a:cubicBezTo>
                  <a:cubicBezTo>
                    <a:pt x="89" y="35"/>
                    <a:pt x="89" y="35"/>
                    <a:pt x="89" y="35"/>
                  </a:cubicBezTo>
                  <a:lnTo>
                    <a:pt x="43" y="35"/>
                  </a:lnTo>
                  <a:close/>
                  <a:moveTo>
                    <a:pt x="27" y="35"/>
                  </a:moveTo>
                  <a:cubicBezTo>
                    <a:pt x="13" y="35"/>
                    <a:pt x="13" y="35"/>
                    <a:pt x="13" y="35"/>
                  </a:cubicBezTo>
                  <a:cubicBezTo>
                    <a:pt x="9" y="15"/>
                    <a:pt x="9" y="15"/>
                    <a:pt x="9" y="15"/>
                  </a:cubicBezTo>
                  <a:lnTo>
                    <a:pt x="27" y="35"/>
                  </a:lnTo>
                  <a:close/>
                  <a:moveTo>
                    <a:pt x="59" y="7"/>
                  </a:moveTo>
                  <a:cubicBezTo>
                    <a:pt x="35" y="33"/>
                    <a:pt x="35" y="33"/>
                    <a:pt x="35" y="33"/>
                  </a:cubicBezTo>
                  <a:cubicBezTo>
                    <a:pt x="11" y="7"/>
                    <a:pt x="11" y="7"/>
                    <a:pt x="11" y="7"/>
                  </a:cubicBezTo>
                  <a:lnTo>
                    <a:pt x="5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1" name="íṥlïḋè">
              <a:extLst>
                <a:ext uri="{FF2B5EF4-FFF2-40B4-BE49-F238E27FC236}">
                  <a16:creationId xmlns:a16="http://schemas.microsoft.com/office/drawing/2014/main" id="{4ACBA5FC-A5EB-5976-DAD3-A1B9487C84E9}"/>
                </a:ext>
              </a:extLst>
            </p:cNvPr>
            <p:cNvSpPr/>
            <p:nvPr/>
          </p:nvSpPr>
          <p:spPr bwMode="auto">
            <a:xfrm>
              <a:off x="11206661" y="2757747"/>
              <a:ext cx="231266" cy="156898"/>
            </a:xfrm>
            <a:custGeom>
              <a:avLst/>
              <a:gdLst>
                <a:gd name="T0" fmla="*/ 0 w 142"/>
                <a:gd name="T1" fmla="*/ 0 h 97"/>
                <a:gd name="T2" fmla="*/ 14 w 142"/>
                <a:gd name="T3" fmla="*/ 93 h 97"/>
                <a:gd name="T4" fmla="*/ 19 w 142"/>
                <a:gd name="T5" fmla="*/ 97 h 97"/>
                <a:gd name="T6" fmla="*/ 123 w 142"/>
                <a:gd name="T7" fmla="*/ 97 h 97"/>
                <a:gd name="T8" fmla="*/ 128 w 142"/>
                <a:gd name="T9" fmla="*/ 93 h 97"/>
                <a:gd name="T10" fmla="*/ 142 w 142"/>
                <a:gd name="T11" fmla="*/ 0 h 97"/>
                <a:gd name="T12" fmla="*/ 0 w 14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42" h="97">
                  <a:moveTo>
                    <a:pt x="0" y="0"/>
                  </a:moveTo>
                  <a:cubicBezTo>
                    <a:pt x="14" y="93"/>
                    <a:pt x="14" y="93"/>
                    <a:pt x="14" y="93"/>
                  </a:cubicBezTo>
                  <a:cubicBezTo>
                    <a:pt x="15" y="95"/>
                    <a:pt x="17" y="97"/>
                    <a:pt x="19" y="97"/>
                  </a:cubicBezTo>
                  <a:cubicBezTo>
                    <a:pt x="123" y="97"/>
                    <a:pt x="123" y="97"/>
                    <a:pt x="123" y="97"/>
                  </a:cubicBezTo>
                  <a:cubicBezTo>
                    <a:pt x="125" y="97"/>
                    <a:pt x="127" y="95"/>
                    <a:pt x="128" y="93"/>
                  </a:cubicBezTo>
                  <a:cubicBezTo>
                    <a:pt x="142" y="0"/>
                    <a:pt x="142" y="0"/>
                    <a:pt x="142" y="0"/>
                  </a:cubicBezTo>
                  <a:lnTo>
                    <a:pt x="0" y="0"/>
                  </a:lnTo>
                  <a:close/>
                </a:path>
              </a:pathLst>
            </a:custGeom>
            <a:solidFill>
              <a:srgbClr val="9E5A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2" name="íṩlidé">
              <a:extLst>
                <a:ext uri="{FF2B5EF4-FFF2-40B4-BE49-F238E27FC236}">
                  <a16:creationId xmlns:a16="http://schemas.microsoft.com/office/drawing/2014/main" id="{EE6C8A1E-837A-6CC3-ED26-1001F03FA52F}"/>
                </a:ext>
              </a:extLst>
            </p:cNvPr>
            <p:cNvSpPr/>
            <p:nvPr/>
          </p:nvSpPr>
          <p:spPr bwMode="auto">
            <a:xfrm>
              <a:off x="11322748" y="2757747"/>
              <a:ext cx="115180" cy="156898"/>
            </a:xfrm>
            <a:custGeom>
              <a:avLst/>
              <a:gdLst>
                <a:gd name="T0" fmla="*/ 0 w 71"/>
                <a:gd name="T1" fmla="*/ 0 h 97"/>
                <a:gd name="T2" fmla="*/ 0 w 71"/>
                <a:gd name="T3" fmla="*/ 97 h 97"/>
                <a:gd name="T4" fmla="*/ 52 w 71"/>
                <a:gd name="T5" fmla="*/ 97 h 97"/>
                <a:gd name="T6" fmla="*/ 57 w 71"/>
                <a:gd name="T7" fmla="*/ 93 h 97"/>
                <a:gd name="T8" fmla="*/ 71 w 71"/>
                <a:gd name="T9" fmla="*/ 0 h 97"/>
                <a:gd name="T10" fmla="*/ 0 w 71"/>
                <a:gd name="T11" fmla="*/ 0 h 97"/>
              </a:gdLst>
              <a:ahLst/>
              <a:cxnLst>
                <a:cxn ang="0">
                  <a:pos x="T0" y="T1"/>
                </a:cxn>
                <a:cxn ang="0">
                  <a:pos x="T2" y="T3"/>
                </a:cxn>
                <a:cxn ang="0">
                  <a:pos x="T4" y="T5"/>
                </a:cxn>
                <a:cxn ang="0">
                  <a:pos x="T6" y="T7"/>
                </a:cxn>
                <a:cxn ang="0">
                  <a:pos x="T8" y="T9"/>
                </a:cxn>
                <a:cxn ang="0">
                  <a:pos x="T10" y="T11"/>
                </a:cxn>
              </a:cxnLst>
              <a:rect l="0" t="0" r="r" b="b"/>
              <a:pathLst>
                <a:path w="71" h="97">
                  <a:moveTo>
                    <a:pt x="0" y="0"/>
                  </a:moveTo>
                  <a:cubicBezTo>
                    <a:pt x="0" y="97"/>
                    <a:pt x="0" y="97"/>
                    <a:pt x="0" y="97"/>
                  </a:cubicBezTo>
                  <a:cubicBezTo>
                    <a:pt x="52" y="97"/>
                    <a:pt x="52" y="97"/>
                    <a:pt x="52" y="97"/>
                  </a:cubicBezTo>
                  <a:cubicBezTo>
                    <a:pt x="54" y="97"/>
                    <a:pt x="56" y="95"/>
                    <a:pt x="57" y="93"/>
                  </a:cubicBezTo>
                  <a:cubicBezTo>
                    <a:pt x="71" y="0"/>
                    <a:pt x="71" y="0"/>
                    <a:pt x="71" y="0"/>
                  </a:cubicBezTo>
                  <a:lnTo>
                    <a:pt x="0" y="0"/>
                  </a:lnTo>
                  <a:close/>
                </a:path>
              </a:pathLst>
            </a:custGeom>
            <a:solidFill>
              <a:srgbClr val="954A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3" name="íśḻîḋe">
              <a:extLst>
                <a:ext uri="{FF2B5EF4-FFF2-40B4-BE49-F238E27FC236}">
                  <a16:creationId xmlns:a16="http://schemas.microsoft.com/office/drawing/2014/main" id="{A645915F-88F0-C658-8E9A-AE99E65D0EF0}"/>
                </a:ext>
              </a:extLst>
            </p:cNvPr>
            <p:cNvSpPr/>
            <p:nvPr/>
          </p:nvSpPr>
          <p:spPr bwMode="auto">
            <a:xfrm>
              <a:off x="11195778" y="2735074"/>
              <a:ext cx="253032" cy="27208"/>
            </a:xfrm>
            <a:custGeom>
              <a:avLst/>
              <a:gdLst>
                <a:gd name="T0" fmla="*/ 147 w 156"/>
                <a:gd name="T1" fmla="*/ 17 h 17"/>
                <a:gd name="T2" fmla="*/ 9 w 156"/>
                <a:gd name="T3" fmla="*/ 17 h 17"/>
                <a:gd name="T4" fmla="*/ 0 w 156"/>
                <a:gd name="T5" fmla="*/ 8 h 17"/>
                <a:gd name="T6" fmla="*/ 0 w 156"/>
                <a:gd name="T7" fmla="*/ 8 h 17"/>
                <a:gd name="T8" fmla="*/ 9 w 156"/>
                <a:gd name="T9" fmla="*/ 0 h 17"/>
                <a:gd name="T10" fmla="*/ 147 w 156"/>
                <a:gd name="T11" fmla="*/ 0 h 17"/>
                <a:gd name="T12" fmla="*/ 156 w 156"/>
                <a:gd name="T13" fmla="*/ 8 h 17"/>
                <a:gd name="T14" fmla="*/ 156 w 156"/>
                <a:gd name="T15" fmla="*/ 8 h 17"/>
                <a:gd name="T16" fmla="*/ 147 w 15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
                  <a:moveTo>
                    <a:pt x="147" y="17"/>
                  </a:moveTo>
                  <a:cubicBezTo>
                    <a:pt x="9" y="17"/>
                    <a:pt x="9" y="17"/>
                    <a:pt x="9" y="17"/>
                  </a:cubicBezTo>
                  <a:cubicBezTo>
                    <a:pt x="4" y="17"/>
                    <a:pt x="0" y="13"/>
                    <a:pt x="0" y="8"/>
                  </a:cubicBezTo>
                  <a:cubicBezTo>
                    <a:pt x="0" y="8"/>
                    <a:pt x="0" y="8"/>
                    <a:pt x="0" y="8"/>
                  </a:cubicBezTo>
                  <a:cubicBezTo>
                    <a:pt x="0" y="4"/>
                    <a:pt x="4" y="0"/>
                    <a:pt x="9" y="0"/>
                  </a:cubicBezTo>
                  <a:cubicBezTo>
                    <a:pt x="147" y="0"/>
                    <a:pt x="147" y="0"/>
                    <a:pt x="147" y="0"/>
                  </a:cubicBezTo>
                  <a:cubicBezTo>
                    <a:pt x="152" y="0"/>
                    <a:pt x="156" y="4"/>
                    <a:pt x="156" y="8"/>
                  </a:cubicBezTo>
                  <a:cubicBezTo>
                    <a:pt x="156" y="8"/>
                    <a:pt x="156" y="8"/>
                    <a:pt x="156" y="8"/>
                  </a:cubicBezTo>
                  <a:cubicBezTo>
                    <a:pt x="156" y="13"/>
                    <a:pt x="152" y="17"/>
                    <a:pt x="147" y="17"/>
                  </a:cubicBezTo>
                  <a:close/>
                </a:path>
              </a:pathLst>
            </a:custGeom>
            <a:solidFill>
              <a:srgbClr val="773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4" name="íṧḻíḋé">
              <a:extLst>
                <a:ext uri="{FF2B5EF4-FFF2-40B4-BE49-F238E27FC236}">
                  <a16:creationId xmlns:a16="http://schemas.microsoft.com/office/drawing/2014/main" id="{2139A58E-5CDE-6F7A-57CD-929749573F7E}"/>
                </a:ext>
              </a:extLst>
            </p:cNvPr>
            <p:cNvSpPr/>
            <p:nvPr/>
          </p:nvSpPr>
          <p:spPr bwMode="auto">
            <a:xfrm>
              <a:off x="11368094"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2" y="41"/>
                    <a:pt x="14" y="41"/>
                  </a:cubicBezTo>
                  <a:cubicBezTo>
                    <a:pt x="7"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5" name="ïšlîḍè">
              <a:extLst>
                <a:ext uri="{FF2B5EF4-FFF2-40B4-BE49-F238E27FC236}">
                  <a16:creationId xmlns:a16="http://schemas.microsoft.com/office/drawing/2014/main" id="{328CE89C-97F2-0A0A-F2CE-C2368445CA76}"/>
                </a:ext>
              </a:extLst>
            </p:cNvPr>
            <p:cNvSpPr/>
            <p:nvPr/>
          </p:nvSpPr>
          <p:spPr bwMode="auto">
            <a:xfrm>
              <a:off x="11300074"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1" y="41"/>
                    <a:pt x="14" y="41"/>
                  </a:cubicBezTo>
                  <a:cubicBezTo>
                    <a:pt x="6"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6" name="îṧḻîḓe">
              <a:extLst>
                <a:ext uri="{FF2B5EF4-FFF2-40B4-BE49-F238E27FC236}">
                  <a16:creationId xmlns:a16="http://schemas.microsoft.com/office/drawing/2014/main" id="{4E475F7B-97D3-7EDD-694C-A18F7EAA0C99}"/>
                </a:ext>
              </a:extLst>
            </p:cNvPr>
            <p:cNvSpPr/>
            <p:nvPr/>
          </p:nvSpPr>
          <p:spPr bwMode="auto">
            <a:xfrm>
              <a:off x="11231148" y="2735981"/>
              <a:ext cx="44440" cy="67112"/>
            </a:xfrm>
            <a:custGeom>
              <a:avLst/>
              <a:gdLst>
                <a:gd name="T0" fmla="*/ 27 w 27"/>
                <a:gd name="T1" fmla="*/ 28 h 41"/>
                <a:gd name="T2" fmla="*/ 14 w 27"/>
                <a:gd name="T3" fmla="*/ 41 h 41"/>
                <a:gd name="T4" fmla="*/ 0 w 27"/>
                <a:gd name="T5" fmla="*/ 28 h 41"/>
                <a:gd name="T6" fmla="*/ 14 w 27"/>
                <a:gd name="T7" fmla="*/ 0 h 41"/>
                <a:gd name="T8" fmla="*/ 27 w 27"/>
                <a:gd name="T9" fmla="*/ 28 h 41"/>
              </a:gdLst>
              <a:ahLst/>
              <a:cxnLst>
                <a:cxn ang="0">
                  <a:pos x="T0" y="T1"/>
                </a:cxn>
                <a:cxn ang="0">
                  <a:pos x="T2" y="T3"/>
                </a:cxn>
                <a:cxn ang="0">
                  <a:pos x="T4" y="T5"/>
                </a:cxn>
                <a:cxn ang="0">
                  <a:pos x="T6" y="T7"/>
                </a:cxn>
                <a:cxn ang="0">
                  <a:pos x="T8" y="T9"/>
                </a:cxn>
              </a:cxnLst>
              <a:rect l="0" t="0" r="r" b="b"/>
              <a:pathLst>
                <a:path w="27" h="41">
                  <a:moveTo>
                    <a:pt x="27" y="28"/>
                  </a:moveTo>
                  <a:cubicBezTo>
                    <a:pt x="27" y="35"/>
                    <a:pt x="21" y="41"/>
                    <a:pt x="14" y="41"/>
                  </a:cubicBezTo>
                  <a:cubicBezTo>
                    <a:pt x="6" y="41"/>
                    <a:pt x="0" y="35"/>
                    <a:pt x="0" y="28"/>
                  </a:cubicBezTo>
                  <a:cubicBezTo>
                    <a:pt x="0" y="20"/>
                    <a:pt x="14" y="0"/>
                    <a:pt x="14" y="0"/>
                  </a:cubicBezTo>
                  <a:cubicBezTo>
                    <a:pt x="14" y="0"/>
                    <a:pt x="27" y="20"/>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7" name="iŝlïḍé">
              <a:extLst>
                <a:ext uri="{FF2B5EF4-FFF2-40B4-BE49-F238E27FC236}">
                  <a16:creationId xmlns:a16="http://schemas.microsoft.com/office/drawing/2014/main" id="{F59BAEDF-2DA4-59FF-D547-9E2841031B0D}"/>
                </a:ext>
              </a:extLst>
            </p:cNvPr>
            <p:cNvSpPr/>
            <p:nvPr/>
          </p:nvSpPr>
          <p:spPr bwMode="auto">
            <a:xfrm>
              <a:off x="11322748"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7"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8" name="isḻidê">
              <a:extLst>
                <a:ext uri="{FF2B5EF4-FFF2-40B4-BE49-F238E27FC236}">
                  <a16:creationId xmlns:a16="http://schemas.microsoft.com/office/drawing/2014/main" id="{91BE0F76-1761-8361-E97F-AE86BF877EB8}"/>
                </a:ext>
              </a:extLst>
            </p:cNvPr>
            <p:cNvSpPr/>
            <p:nvPr/>
          </p:nvSpPr>
          <p:spPr bwMode="auto">
            <a:xfrm>
              <a:off x="11390767"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8"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9" name="iṩļíḋe">
              <a:extLst>
                <a:ext uri="{FF2B5EF4-FFF2-40B4-BE49-F238E27FC236}">
                  <a16:creationId xmlns:a16="http://schemas.microsoft.com/office/drawing/2014/main" id="{D582BA60-A591-DFA4-C006-885CE8036F0D}"/>
                </a:ext>
              </a:extLst>
            </p:cNvPr>
            <p:cNvSpPr/>
            <p:nvPr/>
          </p:nvSpPr>
          <p:spPr bwMode="auto">
            <a:xfrm>
              <a:off x="11253822" y="2735981"/>
              <a:ext cx="21766" cy="67112"/>
            </a:xfrm>
            <a:custGeom>
              <a:avLst/>
              <a:gdLst>
                <a:gd name="T0" fmla="*/ 0 w 13"/>
                <a:gd name="T1" fmla="*/ 0 h 41"/>
                <a:gd name="T2" fmla="*/ 0 w 13"/>
                <a:gd name="T3" fmla="*/ 41 h 41"/>
                <a:gd name="T4" fmla="*/ 13 w 13"/>
                <a:gd name="T5" fmla="*/ 28 h 41"/>
                <a:gd name="T6" fmla="*/ 0 w 13"/>
                <a:gd name="T7" fmla="*/ 0 h 41"/>
              </a:gdLst>
              <a:ahLst/>
              <a:cxnLst>
                <a:cxn ang="0">
                  <a:pos x="T0" y="T1"/>
                </a:cxn>
                <a:cxn ang="0">
                  <a:pos x="T2" y="T3"/>
                </a:cxn>
                <a:cxn ang="0">
                  <a:pos x="T4" y="T5"/>
                </a:cxn>
                <a:cxn ang="0">
                  <a:pos x="T6" y="T7"/>
                </a:cxn>
              </a:cxnLst>
              <a:rect l="0" t="0" r="r" b="b"/>
              <a:pathLst>
                <a:path w="13" h="41">
                  <a:moveTo>
                    <a:pt x="0" y="0"/>
                  </a:moveTo>
                  <a:cubicBezTo>
                    <a:pt x="0" y="41"/>
                    <a:pt x="0" y="41"/>
                    <a:pt x="0" y="41"/>
                  </a:cubicBezTo>
                  <a:cubicBezTo>
                    <a:pt x="7" y="41"/>
                    <a:pt x="13" y="35"/>
                    <a:pt x="13" y="28"/>
                  </a:cubicBezTo>
                  <a:cubicBezTo>
                    <a:pt x="13"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0" name="iSlïďè">
              <a:extLst>
                <a:ext uri="{FF2B5EF4-FFF2-40B4-BE49-F238E27FC236}">
                  <a16:creationId xmlns:a16="http://schemas.microsoft.com/office/drawing/2014/main" id="{5639FD02-7339-E0F4-215A-FE18CFE03267}"/>
                </a:ext>
              </a:extLst>
            </p:cNvPr>
            <p:cNvSpPr/>
            <p:nvPr/>
          </p:nvSpPr>
          <p:spPr bwMode="auto">
            <a:xfrm>
              <a:off x="11382605" y="2726912"/>
              <a:ext cx="18138"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1" name="iŝḻïḑè">
              <a:extLst>
                <a:ext uri="{FF2B5EF4-FFF2-40B4-BE49-F238E27FC236}">
                  <a16:creationId xmlns:a16="http://schemas.microsoft.com/office/drawing/2014/main" id="{5E8A4716-4E17-5F01-7DA0-0E2AFAD0F143}"/>
                </a:ext>
              </a:extLst>
            </p:cNvPr>
            <p:cNvSpPr/>
            <p:nvPr/>
          </p:nvSpPr>
          <p:spPr bwMode="auto">
            <a:xfrm>
              <a:off x="11312771" y="2726912"/>
              <a:ext cx="19046"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2" name="ïṣľîḍè">
              <a:extLst>
                <a:ext uri="{FF2B5EF4-FFF2-40B4-BE49-F238E27FC236}">
                  <a16:creationId xmlns:a16="http://schemas.microsoft.com/office/drawing/2014/main" id="{DEA1D736-1AB1-D8A7-F478-EBEE43A14E3C}"/>
                </a:ext>
              </a:extLst>
            </p:cNvPr>
            <p:cNvSpPr/>
            <p:nvPr/>
          </p:nvSpPr>
          <p:spPr bwMode="auto">
            <a:xfrm>
              <a:off x="11244752" y="2726912"/>
              <a:ext cx="17232"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3" name="ïṡľiḋe">
              <a:extLst>
                <a:ext uri="{FF2B5EF4-FFF2-40B4-BE49-F238E27FC236}">
                  <a16:creationId xmlns:a16="http://schemas.microsoft.com/office/drawing/2014/main" id="{F0071692-5639-B0C7-9D4B-990C5FFBBC6F}"/>
                </a:ext>
              </a:extLst>
            </p:cNvPr>
            <p:cNvSpPr/>
            <p:nvPr/>
          </p:nvSpPr>
          <p:spPr bwMode="auto">
            <a:xfrm>
              <a:off x="11218451" y="2827580"/>
              <a:ext cx="207686" cy="27208"/>
            </a:xfrm>
            <a:custGeom>
              <a:avLst/>
              <a:gdLst>
                <a:gd name="T0" fmla="*/ 226 w 229"/>
                <a:gd name="T1" fmla="*/ 30 h 30"/>
                <a:gd name="T2" fmla="*/ 229 w 229"/>
                <a:gd name="T3" fmla="*/ 0 h 30"/>
                <a:gd name="T4" fmla="*/ 0 w 229"/>
                <a:gd name="T5" fmla="*/ 0 h 30"/>
                <a:gd name="T6" fmla="*/ 4 w 229"/>
                <a:gd name="T7" fmla="*/ 30 h 30"/>
                <a:gd name="T8" fmla="*/ 226 w 229"/>
                <a:gd name="T9" fmla="*/ 30 h 30"/>
              </a:gdLst>
              <a:ahLst/>
              <a:cxnLst>
                <a:cxn ang="0">
                  <a:pos x="T0" y="T1"/>
                </a:cxn>
                <a:cxn ang="0">
                  <a:pos x="T2" y="T3"/>
                </a:cxn>
                <a:cxn ang="0">
                  <a:pos x="T4" y="T5"/>
                </a:cxn>
                <a:cxn ang="0">
                  <a:pos x="T6" y="T7"/>
                </a:cxn>
                <a:cxn ang="0">
                  <a:pos x="T8" y="T9"/>
                </a:cxn>
              </a:cxnLst>
              <a:rect l="0" t="0" r="r" b="b"/>
              <a:pathLst>
                <a:path w="229" h="30">
                  <a:moveTo>
                    <a:pt x="226" y="30"/>
                  </a:moveTo>
                  <a:lnTo>
                    <a:pt x="229" y="0"/>
                  </a:lnTo>
                  <a:lnTo>
                    <a:pt x="0" y="0"/>
                  </a:lnTo>
                  <a:lnTo>
                    <a:pt x="4" y="30"/>
                  </a:lnTo>
                  <a:lnTo>
                    <a:pt x="226" y="30"/>
                  </a:ln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4" name="îŝḷíḍê">
              <a:extLst>
                <a:ext uri="{FF2B5EF4-FFF2-40B4-BE49-F238E27FC236}">
                  <a16:creationId xmlns:a16="http://schemas.microsoft.com/office/drawing/2014/main" id="{C51214D4-EE91-6754-D751-BA4B11E47899}"/>
                </a:ext>
              </a:extLst>
            </p:cNvPr>
            <p:cNvSpPr/>
            <p:nvPr/>
          </p:nvSpPr>
          <p:spPr bwMode="auto">
            <a:xfrm>
              <a:off x="11322748" y="2827580"/>
              <a:ext cx="103389" cy="27208"/>
            </a:xfrm>
            <a:custGeom>
              <a:avLst/>
              <a:gdLst>
                <a:gd name="T0" fmla="*/ 0 w 114"/>
                <a:gd name="T1" fmla="*/ 30 h 30"/>
                <a:gd name="T2" fmla="*/ 111 w 114"/>
                <a:gd name="T3" fmla="*/ 30 h 30"/>
                <a:gd name="T4" fmla="*/ 114 w 114"/>
                <a:gd name="T5" fmla="*/ 0 h 30"/>
                <a:gd name="T6" fmla="*/ 0 w 114"/>
                <a:gd name="T7" fmla="*/ 0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111" y="30"/>
                  </a:lnTo>
                  <a:lnTo>
                    <a:pt x="114" y="0"/>
                  </a:lnTo>
                  <a:lnTo>
                    <a:pt x="0" y="0"/>
                  </a:lnTo>
                  <a:lnTo>
                    <a:pt x="0" y="30"/>
                  </a:lnTo>
                  <a:close/>
                </a:path>
              </a:pathLst>
            </a:custGeom>
            <a:solidFill>
              <a:srgbClr val="1C66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5" name="ïśļîḑê">
              <a:extLst>
                <a:ext uri="{FF2B5EF4-FFF2-40B4-BE49-F238E27FC236}">
                  <a16:creationId xmlns:a16="http://schemas.microsoft.com/office/drawing/2014/main" id="{AA7B4CF0-92B3-39AD-3AF8-F8159E8DFD3F}"/>
                </a:ext>
              </a:extLst>
            </p:cNvPr>
            <p:cNvSpPr/>
            <p:nvPr/>
          </p:nvSpPr>
          <p:spPr bwMode="auto">
            <a:xfrm>
              <a:off x="11222079" y="2854788"/>
              <a:ext cx="201337" cy="11790"/>
            </a:xfrm>
            <a:custGeom>
              <a:avLst/>
              <a:gdLst>
                <a:gd name="T0" fmla="*/ 222 w 222"/>
                <a:gd name="T1" fmla="*/ 0 h 13"/>
                <a:gd name="T2" fmla="*/ 0 w 222"/>
                <a:gd name="T3" fmla="*/ 0 h 13"/>
                <a:gd name="T4" fmla="*/ 1 w 222"/>
                <a:gd name="T5" fmla="*/ 13 h 13"/>
                <a:gd name="T6" fmla="*/ 220 w 222"/>
                <a:gd name="T7" fmla="*/ 13 h 13"/>
                <a:gd name="T8" fmla="*/ 222 w 222"/>
                <a:gd name="T9" fmla="*/ 0 h 13"/>
              </a:gdLst>
              <a:ahLst/>
              <a:cxnLst>
                <a:cxn ang="0">
                  <a:pos x="T0" y="T1"/>
                </a:cxn>
                <a:cxn ang="0">
                  <a:pos x="T2" y="T3"/>
                </a:cxn>
                <a:cxn ang="0">
                  <a:pos x="T4" y="T5"/>
                </a:cxn>
                <a:cxn ang="0">
                  <a:pos x="T6" y="T7"/>
                </a:cxn>
                <a:cxn ang="0">
                  <a:pos x="T8" y="T9"/>
                </a:cxn>
              </a:cxnLst>
              <a:rect l="0" t="0" r="r" b="b"/>
              <a:pathLst>
                <a:path w="222" h="13">
                  <a:moveTo>
                    <a:pt x="222" y="0"/>
                  </a:moveTo>
                  <a:lnTo>
                    <a:pt x="0" y="0"/>
                  </a:lnTo>
                  <a:lnTo>
                    <a:pt x="1" y="13"/>
                  </a:lnTo>
                  <a:lnTo>
                    <a:pt x="220" y="13"/>
                  </a:lnTo>
                  <a:lnTo>
                    <a:pt x="222" y="0"/>
                  </a:lnTo>
                  <a:close/>
                </a:path>
              </a:pathLst>
            </a:custGeom>
            <a:solidFill>
              <a:srgbClr val="93B5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6" name="ïṡḷïḓé">
              <a:extLst>
                <a:ext uri="{FF2B5EF4-FFF2-40B4-BE49-F238E27FC236}">
                  <a16:creationId xmlns:a16="http://schemas.microsoft.com/office/drawing/2014/main" id="{35755015-D144-3700-CB74-79DC5AD979F4}"/>
                </a:ext>
              </a:extLst>
            </p:cNvPr>
            <p:cNvSpPr/>
            <p:nvPr/>
          </p:nvSpPr>
          <p:spPr bwMode="auto">
            <a:xfrm>
              <a:off x="11322748" y="2854788"/>
              <a:ext cx="100669" cy="11790"/>
            </a:xfrm>
            <a:custGeom>
              <a:avLst/>
              <a:gdLst>
                <a:gd name="T0" fmla="*/ 0 w 111"/>
                <a:gd name="T1" fmla="*/ 13 h 13"/>
                <a:gd name="T2" fmla="*/ 109 w 111"/>
                <a:gd name="T3" fmla="*/ 13 h 13"/>
                <a:gd name="T4" fmla="*/ 111 w 111"/>
                <a:gd name="T5" fmla="*/ 0 h 13"/>
                <a:gd name="T6" fmla="*/ 0 w 111"/>
                <a:gd name="T7" fmla="*/ 0 h 13"/>
                <a:gd name="T8" fmla="*/ 0 w 111"/>
                <a:gd name="T9" fmla="*/ 13 h 13"/>
              </a:gdLst>
              <a:ahLst/>
              <a:cxnLst>
                <a:cxn ang="0">
                  <a:pos x="T0" y="T1"/>
                </a:cxn>
                <a:cxn ang="0">
                  <a:pos x="T2" y="T3"/>
                </a:cxn>
                <a:cxn ang="0">
                  <a:pos x="T4" y="T5"/>
                </a:cxn>
                <a:cxn ang="0">
                  <a:pos x="T6" y="T7"/>
                </a:cxn>
                <a:cxn ang="0">
                  <a:pos x="T8" y="T9"/>
                </a:cxn>
              </a:cxnLst>
              <a:rect l="0" t="0" r="r" b="b"/>
              <a:pathLst>
                <a:path w="111" h="13">
                  <a:moveTo>
                    <a:pt x="0" y="13"/>
                  </a:moveTo>
                  <a:lnTo>
                    <a:pt x="109" y="13"/>
                  </a:lnTo>
                  <a:lnTo>
                    <a:pt x="111" y="0"/>
                  </a:lnTo>
                  <a:lnTo>
                    <a:pt x="0" y="0"/>
                  </a:lnTo>
                  <a:lnTo>
                    <a:pt x="0" y="13"/>
                  </a:ln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7" name="î$ļíḍè">
              <a:extLst>
                <a:ext uri="{FF2B5EF4-FFF2-40B4-BE49-F238E27FC236}">
                  <a16:creationId xmlns:a16="http://schemas.microsoft.com/office/drawing/2014/main" id="{090E8FD9-841E-1027-8685-17E4008AF5A6}"/>
                </a:ext>
              </a:extLst>
            </p:cNvPr>
            <p:cNvSpPr/>
            <p:nvPr/>
          </p:nvSpPr>
          <p:spPr bwMode="auto">
            <a:xfrm>
              <a:off x="11164943" y="1761036"/>
              <a:ext cx="314703" cy="736423"/>
            </a:xfrm>
            <a:custGeom>
              <a:avLst/>
              <a:gdLst>
                <a:gd name="T0" fmla="*/ 127 w 194"/>
                <a:gd name="T1" fmla="*/ 3 h 454"/>
                <a:gd name="T2" fmla="*/ 97 w 194"/>
                <a:gd name="T3" fmla="*/ 0 h 454"/>
                <a:gd name="T4" fmla="*/ 67 w 194"/>
                <a:gd name="T5" fmla="*/ 3 h 454"/>
                <a:gd name="T6" fmla="*/ 76 w 194"/>
                <a:gd name="T7" fmla="*/ 454 h 454"/>
                <a:gd name="T8" fmla="*/ 97 w 194"/>
                <a:gd name="T9" fmla="*/ 454 h 454"/>
                <a:gd name="T10" fmla="*/ 97 w 194"/>
                <a:gd name="T11" fmla="*/ 454 h 454"/>
                <a:gd name="T12" fmla="*/ 118 w 194"/>
                <a:gd name="T13" fmla="*/ 454 h 454"/>
                <a:gd name="T14" fmla="*/ 127 w 194"/>
                <a:gd name="T15" fmla="*/ 3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4">
                  <a:moveTo>
                    <a:pt x="127" y="3"/>
                  </a:moveTo>
                  <a:cubicBezTo>
                    <a:pt x="111" y="0"/>
                    <a:pt x="100" y="0"/>
                    <a:pt x="97" y="0"/>
                  </a:cubicBezTo>
                  <a:cubicBezTo>
                    <a:pt x="94" y="0"/>
                    <a:pt x="83" y="0"/>
                    <a:pt x="67" y="3"/>
                  </a:cubicBezTo>
                  <a:cubicBezTo>
                    <a:pt x="45" y="47"/>
                    <a:pt x="0" y="180"/>
                    <a:pt x="76" y="454"/>
                  </a:cubicBezTo>
                  <a:cubicBezTo>
                    <a:pt x="97" y="454"/>
                    <a:pt x="97" y="454"/>
                    <a:pt x="97" y="454"/>
                  </a:cubicBezTo>
                  <a:cubicBezTo>
                    <a:pt x="97" y="454"/>
                    <a:pt x="97" y="454"/>
                    <a:pt x="97" y="454"/>
                  </a:cubicBezTo>
                  <a:cubicBezTo>
                    <a:pt x="118" y="454"/>
                    <a:pt x="118" y="454"/>
                    <a:pt x="118" y="454"/>
                  </a:cubicBezTo>
                  <a:cubicBezTo>
                    <a:pt x="194" y="180"/>
                    <a:pt x="149" y="47"/>
                    <a:pt x="127" y="3"/>
                  </a:cubicBezTo>
                  <a:close/>
                </a:path>
              </a:pathLst>
            </a:custGeom>
            <a:solidFill>
              <a:srgbClr val="93B5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8" name="íṥ1iḍê">
              <a:extLst>
                <a:ext uri="{FF2B5EF4-FFF2-40B4-BE49-F238E27FC236}">
                  <a16:creationId xmlns:a16="http://schemas.microsoft.com/office/drawing/2014/main" id="{B8234306-8105-4C0F-A8CE-F0E262007C25}"/>
                </a:ext>
              </a:extLst>
            </p:cNvPr>
            <p:cNvSpPr/>
            <p:nvPr/>
          </p:nvSpPr>
          <p:spPr bwMode="auto">
            <a:xfrm>
              <a:off x="11392581" y="1789151"/>
              <a:ext cx="326493" cy="708309"/>
            </a:xfrm>
            <a:custGeom>
              <a:avLst/>
              <a:gdLst>
                <a:gd name="T0" fmla="*/ 106 w 201"/>
                <a:gd name="T1" fmla="*/ 30 h 437"/>
                <a:gd name="T2" fmla="*/ 50 w 201"/>
                <a:gd name="T3" fmla="*/ 0 h 437"/>
                <a:gd name="T4" fmla="*/ 0 w 201"/>
                <a:gd name="T5" fmla="*/ 437 h 437"/>
                <a:gd name="T6" fmla="*/ 27 w 201"/>
                <a:gd name="T7" fmla="*/ 437 h 437"/>
                <a:gd name="T8" fmla="*/ 106 w 201"/>
                <a:gd name="T9" fmla="*/ 30 h 437"/>
              </a:gdLst>
              <a:ahLst/>
              <a:cxnLst>
                <a:cxn ang="0">
                  <a:pos x="T0" y="T1"/>
                </a:cxn>
                <a:cxn ang="0">
                  <a:pos x="T2" y="T3"/>
                </a:cxn>
                <a:cxn ang="0">
                  <a:pos x="T4" y="T5"/>
                </a:cxn>
                <a:cxn ang="0">
                  <a:pos x="T6" y="T7"/>
                </a:cxn>
                <a:cxn ang="0">
                  <a:pos x="T8" y="T9"/>
                </a:cxn>
              </a:cxnLst>
              <a:rect l="0" t="0" r="r" b="b"/>
              <a:pathLst>
                <a:path w="201" h="437">
                  <a:moveTo>
                    <a:pt x="106" y="30"/>
                  </a:moveTo>
                  <a:cubicBezTo>
                    <a:pt x="88" y="16"/>
                    <a:pt x="69" y="6"/>
                    <a:pt x="50" y="0"/>
                  </a:cubicBezTo>
                  <a:cubicBezTo>
                    <a:pt x="70" y="72"/>
                    <a:pt x="106" y="259"/>
                    <a:pt x="0" y="437"/>
                  </a:cubicBezTo>
                  <a:cubicBezTo>
                    <a:pt x="27" y="437"/>
                    <a:pt x="27" y="437"/>
                    <a:pt x="27" y="437"/>
                  </a:cubicBezTo>
                  <a:cubicBezTo>
                    <a:pt x="27" y="437"/>
                    <a:pt x="201" y="244"/>
                    <a:pt x="106" y="30"/>
                  </a:cubicBez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9" name="ïšḷide">
              <a:extLst>
                <a:ext uri="{FF2B5EF4-FFF2-40B4-BE49-F238E27FC236}">
                  <a16:creationId xmlns:a16="http://schemas.microsoft.com/office/drawing/2014/main" id="{F5971948-6EA7-416A-B52E-6F1530707D09}"/>
                </a:ext>
              </a:extLst>
            </p:cNvPr>
            <p:cNvSpPr/>
            <p:nvPr/>
          </p:nvSpPr>
          <p:spPr bwMode="auto">
            <a:xfrm>
              <a:off x="10927329" y="1789151"/>
              <a:ext cx="325586" cy="708309"/>
            </a:xfrm>
            <a:custGeom>
              <a:avLst/>
              <a:gdLst>
                <a:gd name="T0" fmla="*/ 95 w 200"/>
                <a:gd name="T1" fmla="*/ 30 h 437"/>
                <a:gd name="T2" fmla="*/ 150 w 200"/>
                <a:gd name="T3" fmla="*/ 0 h 437"/>
                <a:gd name="T4" fmla="*/ 200 w 200"/>
                <a:gd name="T5" fmla="*/ 437 h 437"/>
                <a:gd name="T6" fmla="*/ 173 w 200"/>
                <a:gd name="T7" fmla="*/ 437 h 437"/>
                <a:gd name="T8" fmla="*/ 95 w 200"/>
                <a:gd name="T9" fmla="*/ 30 h 437"/>
              </a:gdLst>
              <a:ahLst/>
              <a:cxnLst>
                <a:cxn ang="0">
                  <a:pos x="T0" y="T1"/>
                </a:cxn>
                <a:cxn ang="0">
                  <a:pos x="T2" y="T3"/>
                </a:cxn>
                <a:cxn ang="0">
                  <a:pos x="T4" y="T5"/>
                </a:cxn>
                <a:cxn ang="0">
                  <a:pos x="T6" y="T7"/>
                </a:cxn>
                <a:cxn ang="0">
                  <a:pos x="T8" y="T9"/>
                </a:cxn>
              </a:cxnLst>
              <a:rect l="0" t="0" r="r" b="b"/>
              <a:pathLst>
                <a:path w="200" h="437">
                  <a:moveTo>
                    <a:pt x="95" y="30"/>
                  </a:moveTo>
                  <a:cubicBezTo>
                    <a:pt x="112" y="16"/>
                    <a:pt x="131" y="6"/>
                    <a:pt x="150" y="0"/>
                  </a:cubicBezTo>
                  <a:cubicBezTo>
                    <a:pt x="130" y="72"/>
                    <a:pt x="94" y="259"/>
                    <a:pt x="200" y="437"/>
                  </a:cubicBezTo>
                  <a:cubicBezTo>
                    <a:pt x="173" y="437"/>
                    <a:pt x="173" y="437"/>
                    <a:pt x="173" y="437"/>
                  </a:cubicBezTo>
                  <a:cubicBezTo>
                    <a:pt x="173" y="437"/>
                    <a:pt x="0" y="244"/>
                    <a:pt x="95" y="30"/>
                  </a:cubicBezTo>
                  <a:close/>
                </a:path>
              </a:pathLst>
            </a:custGeom>
            <a:solidFill>
              <a:srgbClr val="93B5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0" name="îšlïde">
              <a:extLst>
                <a:ext uri="{FF2B5EF4-FFF2-40B4-BE49-F238E27FC236}">
                  <a16:creationId xmlns:a16="http://schemas.microsoft.com/office/drawing/2014/main" id="{0536BDF9-B42B-5F6A-07D0-A644245BD661}"/>
                </a:ext>
              </a:extLst>
            </p:cNvPr>
            <p:cNvSpPr/>
            <p:nvPr/>
          </p:nvSpPr>
          <p:spPr bwMode="auto">
            <a:xfrm>
              <a:off x="11164943" y="2496553"/>
              <a:ext cx="314703" cy="45346"/>
            </a:xfrm>
            <a:custGeom>
              <a:avLst/>
              <a:gdLst>
                <a:gd name="T0" fmla="*/ 0 w 194"/>
                <a:gd name="T1" fmla="*/ 0 h 28"/>
                <a:gd name="T2" fmla="*/ 194 w 194"/>
                <a:gd name="T3" fmla="*/ 0 h 28"/>
                <a:gd name="T4" fmla="*/ 194 w 194"/>
                <a:gd name="T5" fmla="*/ 0 h 28"/>
                <a:gd name="T6" fmla="*/ 194 w 194"/>
                <a:gd name="T7" fmla="*/ 28 h 28"/>
                <a:gd name="T8" fmla="*/ 194 w 194"/>
                <a:gd name="T9" fmla="*/ 28 h 28"/>
                <a:gd name="T10" fmla="*/ 0 w 194"/>
                <a:gd name="T11" fmla="*/ 28 h 28"/>
                <a:gd name="T12" fmla="*/ 0 w 194"/>
                <a:gd name="T13" fmla="*/ 28 h 28"/>
                <a:gd name="T14" fmla="*/ 0 w 194"/>
                <a:gd name="T15" fmla="*/ 0 h 28"/>
                <a:gd name="T16" fmla="*/ 0 w 19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
                  <a:moveTo>
                    <a:pt x="0" y="0"/>
                  </a:moveTo>
                  <a:cubicBezTo>
                    <a:pt x="194" y="0"/>
                    <a:pt x="194" y="0"/>
                    <a:pt x="194" y="0"/>
                  </a:cubicBezTo>
                  <a:cubicBezTo>
                    <a:pt x="194" y="0"/>
                    <a:pt x="194" y="0"/>
                    <a:pt x="194" y="0"/>
                  </a:cubicBezTo>
                  <a:cubicBezTo>
                    <a:pt x="194" y="28"/>
                    <a:pt x="194" y="28"/>
                    <a:pt x="194" y="28"/>
                  </a:cubicBezTo>
                  <a:cubicBezTo>
                    <a:pt x="194" y="28"/>
                    <a:pt x="194" y="28"/>
                    <a:pt x="194" y="28"/>
                  </a:cubicBezTo>
                  <a:cubicBezTo>
                    <a:pt x="0" y="28"/>
                    <a:pt x="0" y="28"/>
                    <a:pt x="0" y="28"/>
                  </a:cubicBezTo>
                  <a:cubicBezTo>
                    <a:pt x="0" y="28"/>
                    <a:pt x="0" y="28"/>
                    <a:pt x="0" y="28"/>
                  </a:cubicBezTo>
                  <a:cubicBezTo>
                    <a:pt x="0" y="0"/>
                    <a:pt x="0" y="0"/>
                    <a:pt x="0" y="0"/>
                  </a:cubicBezTo>
                  <a:cubicBezTo>
                    <a:pt x="0" y="0"/>
                    <a:pt x="0" y="0"/>
                    <a:pt x="0" y="0"/>
                  </a:cubicBez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1" name="ïs1îḓe">
              <a:extLst>
                <a:ext uri="{FF2B5EF4-FFF2-40B4-BE49-F238E27FC236}">
                  <a16:creationId xmlns:a16="http://schemas.microsoft.com/office/drawing/2014/main" id="{61C53BA9-C1C1-26FF-570F-D36A6FBD4E9A}"/>
                </a:ext>
              </a:extLst>
            </p:cNvPr>
            <p:cNvSpPr/>
            <p:nvPr/>
          </p:nvSpPr>
          <p:spPr bwMode="auto">
            <a:xfrm>
              <a:off x="11323654" y="2496553"/>
              <a:ext cx="155991" cy="45346"/>
            </a:xfrm>
            <a:custGeom>
              <a:avLst/>
              <a:gdLst>
                <a:gd name="T0" fmla="*/ 96 w 96"/>
                <a:gd name="T1" fmla="*/ 0 h 28"/>
                <a:gd name="T2" fmla="*/ 0 w 96"/>
                <a:gd name="T3" fmla="*/ 0 h 28"/>
                <a:gd name="T4" fmla="*/ 0 w 96"/>
                <a:gd name="T5" fmla="*/ 28 h 28"/>
                <a:gd name="T6" fmla="*/ 96 w 96"/>
                <a:gd name="T7" fmla="*/ 28 h 28"/>
                <a:gd name="T8" fmla="*/ 96 w 96"/>
                <a:gd name="T9" fmla="*/ 28 h 28"/>
                <a:gd name="T10" fmla="*/ 96 w 96"/>
                <a:gd name="T11" fmla="*/ 0 h 28"/>
                <a:gd name="T12" fmla="*/ 96 w 96"/>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96" h="28">
                  <a:moveTo>
                    <a:pt x="96" y="0"/>
                  </a:moveTo>
                  <a:cubicBezTo>
                    <a:pt x="0" y="0"/>
                    <a:pt x="0" y="0"/>
                    <a:pt x="0" y="0"/>
                  </a:cubicBezTo>
                  <a:cubicBezTo>
                    <a:pt x="0" y="28"/>
                    <a:pt x="0" y="28"/>
                    <a:pt x="0" y="28"/>
                  </a:cubicBezTo>
                  <a:cubicBezTo>
                    <a:pt x="96" y="28"/>
                    <a:pt x="96" y="28"/>
                    <a:pt x="96" y="28"/>
                  </a:cubicBezTo>
                  <a:cubicBezTo>
                    <a:pt x="96" y="28"/>
                    <a:pt x="96" y="28"/>
                    <a:pt x="96" y="28"/>
                  </a:cubicBezTo>
                  <a:cubicBezTo>
                    <a:pt x="96" y="0"/>
                    <a:pt x="96" y="0"/>
                    <a:pt x="96" y="0"/>
                  </a:cubicBezTo>
                  <a:cubicBezTo>
                    <a:pt x="96" y="0"/>
                    <a:pt x="96" y="0"/>
                    <a:pt x="96" y="0"/>
                  </a:cubicBezTo>
                  <a:close/>
                </a:path>
              </a:pathLst>
            </a:custGeom>
            <a:solidFill>
              <a:srgbClr val="1C66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2" name="îSļîḍe">
              <a:extLst>
                <a:ext uri="{FF2B5EF4-FFF2-40B4-BE49-F238E27FC236}">
                  <a16:creationId xmlns:a16="http://schemas.microsoft.com/office/drawing/2014/main" id="{97529FFC-3081-AD4E-D046-1606619A828E}"/>
                </a:ext>
              </a:extLst>
            </p:cNvPr>
            <p:cNvSpPr/>
            <p:nvPr/>
          </p:nvSpPr>
          <p:spPr bwMode="auto">
            <a:xfrm>
              <a:off x="11322748" y="1761036"/>
              <a:ext cx="156898" cy="736423"/>
            </a:xfrm>
            <a:custGeom>
              <a:avLst/>
              <a:gdLst>
                <a:gd name="T0" fmla="*/ 30 w 97"/>
                <a:gd name="T1" fmla="*/ 3 h 454"/>
                <a:gd name="T2" fmla="*/ 0 w 97"/>
                <a:gd name="T3" fmla="*/ 0 h 454"/>
                <a:gd name="T4" fmla="*/ 0 w 97"/>
                <a:gd name="T5" fmla="*/ 454 h 454"/>
                <a:gd name="T6" fmla="*/ 0 w 97"/>
                <a:gd name="T7" fmla="*/ 454 h 454"/>
                <a:gd name="T8" fmla="*/ 0 w 97"/>
                <a:gd name="T9" fmla="*/ 454 h 454"/>
                <a:gd name="T10" fmla="*/ 21 w 97"/>
                <a:gd name="T11" fmla="*/ 454 h 454"/>
                <a:gd name="T12" fmla="*/ 30 w 97"/>
                <a:gd name="T13" fmla="*/ 3 h 454"/>
              </a:gdLst>
              <a:ahLst/>
              <a:cxnLst>
                <a:cxn ang="0">
                  <a:pos x="T0" y="T1"/>
                </a:cxn>
                <a:cxn ang="0">
                  <a:pos x="T2" y="T3"/>
                </a:cxn>
                <a:cxn ang="0">
                  <a:pos x="T4" y="T5"/>
                </a:cxn>
                <a:cxn ang="0">
                  <a:pos x="T6" y="T7"/>
                </a:cxn>
                <a:cxn ang="0">
                  <a:pos x="T8" y="T9"/>
                </a:cxn>
                <a:cxn ang="0">
                  <a:pos x="T10" y="T11"/>
                </a:cxn>
                <a:cxn ang="0">
                  <a:pos x="T12" y="T13"/>
                </a:cxn>
              </a:cxnLst>
              <a:rect l="0" t="0" r="r" b="b"/>
              <a:pathLst>
                <a:path w="97" h="454">
                  <a:moveTo>
                    <a:pt x="30" y="3"/>
                  </a:moveTo>
                  <a:cubicBezTo>
                    <a:pt x="14" y="0"/>
                    <a:pt x="3" y="0"/>
                    <a:pt x="0" y="0"/>
                  </a:cubicBezTo>
                  <a:cubicBezTo>
                    <a:pt x="0" y="454"/>
                    <a:pt x="0" y="454"/>
                    <a:pt x="0" y="454"/>
                  </a:cubicBezTo>
                  <a:cubicBezTo>
                    <a:pt x="0" y="454"/>
                    <a:pt x="0" y="454"/>
                    <a:pt x="0" y="454"/>
                  </a:cubicBezTo>
                  <a:cubicBezTo>
                    <a:pt x="0" y="454"/>
                    <a:pt x="0" y="454"/>
                    <a:pt x="0" y="454"/>
                  </a:cubicBezTo>
                  <a:cubicBezTo>
                    <a:pt x="21" y="454"/>
                    <a:pt x="21" y="454"/>
                    <a:pt x="21" y="454"/>
                  </a:cubicBezTo>
                  <a:cubicBezTo>
                    <a:pt x="97" y="180"/>
                    <a:pt x="52" y="47"/>
                    <a:pt x="30" y="3"/>
                  </a:cubicBez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grpSp>
      <p:grpSp>
        <p:nvGrpSpPr>
          <p:cNvPr id="7" name="组合 6">
            <a:extLst>
              <a:ext uri="{FF2B5EF4-FFF2-40B4-BE49-F238E27FC236}">
                <a16:creationId xmlns:a16="http://schemas.microsoft.com/office/drawing/2014/main" id="{001AF403-05B6-D816-CD94-9D8FAB6F9A4C}"/>
              </a:ext>
            </a:extLst>
          </p:cNvPr>
          <p:cNvGrpSpPr/>
          <p:nvPr/>
        </p:nvGrpSpPr>
        <p:grpSpPr>
          <a:xfrm rot="714936">
            <a:off x="5565725" y="4125596"/>
            <a:ext cx="304850" cy="407533"/>
            <a:chOff x="8771568" y="1759223"/>
            <a:chExt cx="864300" cy="1155422"/>
          </a:xfrm>
        </p:grpSpPr>
        <p:sp>
          <p:nvSpPr>
            <p:cNvPr id="233" name="î$ľíďê">
              <a:extLst>
                <a:ext uri="{FF2B5EF4-FFF2-40B4-BE49-F238E27FC236}">
                  <a16:creationId xmlns:a16="http://schemas.microsoft.com/office/drawing/2014/main" id="{2ABD121F-3D6F-51CE-5D93-7197E1CC64F1}"/>
                </a:ext>
              </a:extLst>
            </p:cNvPr>
            <p:cNvSpPr/>
            <p:nvPr/>
          </p:nvSpPr>
          <p:spPr bwMode="auto">
            <a:xfrm>
              <a:off x="8771568" y="1759223"/>
              <a:ext cx="864300" cy="738237"/>
            </a:xfrm>
            <a:custGeom>
              <a:avLst/>
              <a:gdLst>
                <a:gd name="T0" fmla="*/ 470 w 532"/>
                <a:gd name="T1" fmla="*/ 128 h 455"/>
                <a:gd name="T2" fmla="*/ 266 w 532"/>
                <a:gd name="T3" fmla="*/ 1 h 455"/>
                <a:gd name="T4" fmla="*/ 266 w 532"/>
                <a:gd name="T5" fmla="*/ 1 h 455"/>
                <a:gd name="T6" fmla="*/ 62 w 532"/>
                <a:gd name="T7" fmla="*/ 128 h 455"/>
                <a:gd name="T8" fmla="*/ 171 w 532"/>
                <a:gd name="T9" fmla="*/ 455 h 455"/>
                <a:gd name="T10" fmla="*/ 266 w 532"/>
                <a:gd name="T11" fmla="*/ 455 h 455"/>
                <a:gd name="T12" fmla="*/ 266 w 532"/>
                <a:gd name="T13" fmla="*/ 455 h 455"/>
                <a:gd name="T14" fmla="*/ 361 w 532"/>
                <a:gd name="T15" fmla="*/ 455 h 455"/>
                <a:gd name="T16" fmla="*/ 470 w 532"/>
                <a:gd name="T17" fmla="*/ 12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55">
                  <a:moveTo>
                    <a:pt x="470" y="128"/>
                  </a:moveTo>
                  <a:cubicBezTo>
                    <a:pt x="427" y="0"/>
                    <a:pt x="277" y="1"/>
                    <a:pt x="266" y="1"/>
                  </a:cubicBezTo>
                  <a:cubicBezTo>
                    <a:pt x="266" y="1"/>
                    <a:pt x="266" y="1"/>
                    <a:pt x="266" y="1"/>
                  </a:cubicBezTo>
                  <a:cubicBezTo>
                    <a:pt x="254" y="1"/>
                    <a:pt x="105" y="1"/>
                    <a:pt x="62" y="128"/>
                  </a:cubicBezTo>
                  <a:cubicBezTo>
                    <a:pt x="0" y="313"/>
                    <a:pt x="171" y="455"/>
                    <a:pt x="171" y="455"/>
                  </a:cubicBezTo>
                  <a:cubicBezTo>
                    <a:pt x="266" y="455"/>
                    <a:pt x="266" y="455"/>
                    <a:pt x="266" y="455"/>
                  </a:cubicBezTo>
                  <a:cubicBezTo>
                    <a:pt x="266" y="455"/>
                    <a:pt x="266" y="455"/>
                    <a:pt x="266" y="455"/>
                  </a:cubicBezTo>
                  <a:cubicBezTo>
                    <a:pt x="361" y="455"/>
                    <a:pt x="361" y="455"/>
                    <a:pt x="361" y="455"/>
                  </a:cubicBezTo>
                  <a:cubicBezTo>
                    <a:pt x="361" y="455"/>
                    <a:pt x="532" y="313"/>
                    <a:pt x="470"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4" name="ïŝḻîḓé">
              <a:extLst>
                <a:ext uri="{FF2B5EF4-FFF2-40B4-BE49-F238E27FC236}">
                  <a16:creationId xmlns:a16="http://schemas.microsoft.com/office/drawing/2014/main" id="{C4F4F065-8FE4-E570-2C14-BE4818EBB998}"/>
                </a:ext>
              </a:extLst>
            </p:cNvPr>
            <p:cNvSpPr/>
            <p:nvPr/>
          </p:nvSpPr>
          <p:spPr bwMode="auto">
            <a:xfrm>
              <a:off x="9049087" y="2533737"/>
              <a:ext cx="309262" cy="215848"/>
            </a:xfrm>
            <a:custGeom>
              <a:avLst/>
              <a:gdLst>
                <a:gd name="T0" fmla="*/ 190 w 190"/>
                <a:gd name="T1" fmla="*/ 1 h 133"/>
                <a:gd name="T2" fmla="*/ 189 w 190"/>
                <a:gd name="T3" fmla="*/ 0 h 133"/>
                <a:gd name="T4" fmla="*/ 127 w 190"/>
                <a:gd name="T5" fmla="*/ 0 h 133"/>
                <a:gd name="T6" fmla="*/ 125 w 190"/>
                <a:gd name="T7" fmla="*/ 0 h 133"/>
                <a:gd name="T8" fmla="*/ 65 w 190"/>
                <a:gd name="T9" fmla="*/ 0 h 133"/>
                <a:gd name="T10" fmla="*/ 63 w 190"/>
                <a:gd name="T11" fmla="*/ 0 h 133"/>
                <a:gd name="T12" fmla="*/ 1 w 190"/>
                <a:gd name="T13" fmla="*/ 0 h 133"/>
                <a:gd name="T14" fmla="*/ 0 w 190"/>
                <a:gd name="T15" fmla="*/ 1 h 133"/>
                <a:gd name="T16" fmla="*/ 0 w 190"/>
                <a:gd name="T17" fmla="*/ 2 h 133"/>
                <a:gd name="T18" fmla="*/ 0 w 190"/>
                <a:gd name="T19" fmla="*/ 2 h 133"/>
                <a:gd name="T20" fmla="*/ 25 w 190"/>
                <a:gd name="T21" fmla="*/ 133 h 133"/>
                <a:gd name="T22" fmla="*/ 28 w 190"/>
                <a:gd name="T23" fmla="*/ 132 h 133"/>
                <a:gd name="T24" fmla="*/ 10 w 190"/>
                <a:gd name="T25" fmla="*/ 38 h 133"/>
                <a:gd name="T26" fmla="*/ 180 w 190"/>
                <a:gd name="T27" fmla="*/ 38 h 133"/>
                <a:gd name="T28" fmla="*/ 162 w 190"/>
                <a:gd name="T29" fmla="*/ 132 h 133"/>
                <a:gd name="T30" fmla="*/ 165 w 190"/>
                <a:gd name="T31" fmla="*/ 133 h 133"/>
                <a:gd name="T32" fmla="*/ 190 w 190"/>
                <a:gd name="T33" fmla="*/ 2 h 133"/>
                <a:gd name="T34" fmla="*/ 190 w 190"/>
                <a:gd name="T35" fmla="*/ 2 h 133"/>
                <a:gd name="T36" fmla="*/ 190 w 190"/>
                <a:gd name="T37" fmla="*/ 1 h 133"/>
                <a:gd name="T38" fmla="*/ 185 w 190"/>
                <a:gd name="T39" fmla="*/ 3 h 133"/>
                <a:gd name="T40" fmla="*/ 157 w 190"/>
                <a:gd name="T41" fmla="*/ 34 h 133"/>
                <a:gd name="T42" fmla="*/ 129 w 190"/>
                <a:gd name="T43" fmla="*/ 3 h 133"/>
                <a:gd name="T44" fmla="*/ 185 w 190"/>
                <a:gd name="T45" fmla="*/ 3 h 133"/>
                <a:gd name="T46" fmla="*/ 154 w 190"/>
                <a:gd name="T47" fmla="*/ 35 h 133"/>
                <a:gd name="T48" fmla="*/ 98 w 190"/>
                <a:gd name="T49" fmla="*/ 35 h 133"/>
                <a:gd name="T50" fmla="*/ 126 w 190"/>
                <a:gd name="T51" fmla="*/ 4 h 133"/>
                <a:gd name="T52" fmla="*/ 154 w 190"/>
                <a:gd name="T53" fmla="*/ 35 h 133"/>
                <a:gd name="T54" fmla="*/ 123 w 190"/>
                <a:gd name="T55" fmla="*/ 3 h 133"/>
                <a:gd name="T56" fmla="*/ 95 w 190"/>
                <a:gd name="T57" fmla="*/ 34 h 133"/>
                <a:gd name="T58" fmla="*/ 67 w 190"/>
                <a:gd name="T59" fmla="*/ 3 h 133"/>
                <a:gd name="T60" fmla="*/ 123 w 190"/>
                <a:gd name="T61" fmla="*/ 3 h 133"/>
                <a:gd name="T62" fmla="*/ 92 w 190"/>
                <a:gd name="T63" fmla="*/ 35 h 133"/>
                <a:gd name="T64" fmla="*/ 36 w 190"/>
                <a:gd name="T65" fmla="*/ 35 h 133"/>
                <a:gd name="T66" fmla="*/ 64 w 190"/>
                <a:gd name="T67" fmla="*/ 4 h 133"/>
                <a:gd name="T68" fmla="*/ 92 w 190"/>
                <a:gd name="T69" fmla="*/ 35 h 133"/>
                <a:gd name="T70" fmla="*/ 61 w 190"/>
                <a:gd name="T71" fmla="*/ 3 h 133"/>
                <a:gd name="T72" fmla="*/ 33 w 190"/>
                <a:gd name="T73" fmla="*/ 34 h 133"/>
                <a:gd name="T74" fmla="*/ 5 w 190"/>
                <a:gd name="T75" fmla="*/ 3 h 133"/>
                <a:gd name="T76" fmla="*/ 61 w 190"/>
                <a:gd name="T77" fmla="*/ 3 h 133"/>
                <a:gd name="T78" fmla="*/ 4 w 190"/>
                <a:gd name="T79" fmla="*/ 6 h 133"/>
                <a:gd name="T80" fmla="*/ 30 w 190"/>
                <a:gd name="T81" fmla="*/ 35 h 133"/>
                <a:gd name="T82" fmla="*/ 9 w 190"/>
                <a:gd name="T83" fmla="*/ 35 h 133"/>
                <a:gd name="T84" fmla="*/ 4 w 190"/>
                <a:gd name="T85" fmla="*/ 6 h 133"/>
                <a:gd name="T86" fmla="*/ 160 w 190"/>
                <a:gd name="T87" fmla="*/ 35 h 133"/>
                <a:gd name="T88" fmla="*/ 186 w 190"/>
                <a:gd name="T89" fmla="*/ 6 h 133"/>
                <a:gd name="T90" fmla="*/ 181 w 190"/>
                <a:gd name="T91" fmla="*/ 35 h 133"/>
                <a:gd name="T92" fmla="*/ 160 w 190"/>
                <a:gd name="T93"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0" h="133">
                  <a:moveTo>
                    <a:pt x="190" y="1"/>
                  </a:moveTo>
                  <a:cubicBezTo>
                    <a:pt x="190" y="0"/>
                    <a:pt x="189" y="0"/>
                    <a:pt x="189" y="0"/>
                  </a:cubicBezTo>
                  <a:cubicBezTo>
                    <a:pt x="127" y="0"/>
                    <a:pt x="127" y="0"/>
                    <a:pt x="127" y="0"/>
                  </a:cubicBezTo>
                  <a:cubicBezTo>
                    <a:pt x="125" y="0"/>
                    <a:pt x="125" y="0"/>
                    <a:pt x="125" y="0"/>
                  </a:cubicBezTo>
                  <a:cubicBezTo>
                    <a:pt x="65" y="0"/>
                    <a:pt x="65" y="0"/>
                    <a:pt x="65" y="0"/>
                  </a:cubicBezTo>
                  <a:cubicBezTo>
                    <a:pt x="63" y="0"/>
                    <a:pt x="63" y="0"/>
                    <a:pt x="63" y="0"/>
                  </a:cubicBezTo>
                  <a:cubicBezTo>
                    <a:pt x="1" y="0"/>
                    <a:pt x="1" y="0"/>
                    <a:pt x="1" y="0"/>
                  </a:cubicBezTo>
                  <a:cubicBezTo>
                    <a:pt x="1" y="0"/>
                    <a:pt x="0" y="0"/>
                    <a:pt x="0" y="1"/>
                  </a:cubicBezTo>
                  <a:cubicBezTo>
                    <a:pt x="0" y="1"/>
                    <a:pt x="0" y="1"/>
                    <a:pt x="0" y="2"/>
                  </a:cubicBezTo>
                  <a:cubicBezTo>
                    <a:pt x="0" y="2"/>
                    <a:pt x="0" y="2"/>
                    <a:pt x="0" y="2"/>
                  </a:cubicBezTo>
                  <a:cubicBezTo>
                    <a:pt x="25" y="133"/>
                    <a:pt x="25" y="133"/>
                    <a:pt x="25" y="133"/>
                  </a:cubicBezTo>
                  <a:cubicBezTo>
                    <a:pt x="28" y="132"/>
                    <a:pt x="28" y="132"/>
                    <a:pt x="28" y="132"/>
                  </a:cubicBezTo>
                  <a:cubicBezTo>
                    <a:pt x="10" y="38"/>
                    <a:pt x="10" y="38"/>
                    <a:pt x="10" y="38"/>
                  </a:cubicBezTo>
                  <a:cubicBezTo>
                    <a:pt x="180" y="38"/>
                    <a:pt x="180" y="38"/>
                    <a:pt x="180" y="38"/>
                  </a:cubicBezTo>
                  <a:cubicBezTo>
                    <a:pt x="162" y="132"/>
                    <a:pt x="162" y="132"/>
                    <a:pt x="162" y="132"/>
                  </a:cubicBezTo>
                  <a:cubicBezTo>
                    <a:pt x="165" y="133"/>
                    <a:pt x="165" y="133"/>
                    <a:pt x="165" y="133"/>
                  </a:cubicBezTo>
                  <a:cubicBezTo>
                    <a:pt x="190" y="2"/>
                    <a:pt x="190" y="2"/>
                    <a:pt x="190" y="2"/>
                  </a:cubicBezTo>
                  <a:cubicBezTo>
                    <a:pt x="190" y="2"/>
                    <a:pt x="190" y="2"/>
                    <a:pt x="190" y="2"/>
                  </a:cubicBezTo>
                  <a:cubicBezTo>
                    <a:pt x="190" y="1"/>
                    <a:pt x="190" y="1"/>
                    <a:pt x="190" y="1"/>
                  </a:cubicBezTo>
                  <a:close/>
                  <a:moveTo>
                    <a:pt x="185" y="3"/>
                  </a:moveTo>
                  <a:cubicBezTo>
                    <a:pt x="157" y="34"/>
                    <a:pt x="157" y="34"/>
                    <a:pt x="157" y="34"/>
                  </a:cubicBezTo>
                  <a:cubicBezTo>
                    <a:pt x="129" y="3"/>
                    <a:pt x="129" y="3"/>
                    <a:pt x="129" y="3"/>
                  </a:cubicBezTo>
                  <a:lnTo>
                    <a:pt x="185" y="3"/>
                  </a:lnTo>
                  <a:close/>
                  <a:moveTo>
                    <a:pt x="154" y="35"/>
                  </a:moveTo>
                  <a:cubicBezTo>
                    <a:pt x="98" y="35"/>
                    <a:pt x="98" y="35"/>
                    <a:pt x="98" y="35"/>
                  </a:cubicBezTo>
                  <a:cubicBezTo>
                    <a:pt x="126" y="4"/>
                    <a:pt x="126" y="4"/>
                    <a:pt x="126" y="4"/>
                  </a:cubicBezTo>
                  <a:lnTo>
                    <a:pt x="154" y="35"/>
                  </a:lnTo>
                  <a:close/>
                  <a:moveTo>
                    <a:pt x="123" y="3"/>
                  </a:moveTo>
                  <a:cubicBezTo>
                    <a:pt x="95" y="34"/>
                    <a:pt x="95" y="34"/>
                    <a:pt x="95" y="34"/>
                  </a:cubicBezTo>
                  <a:cubicBezTo>
                    <a:pt x="67" y="3"/>
                    <a:pt x="67" y="3"/>
                    <a:pt x="67" y="3"/>
                  </a:cubicBezTo>
                  <a:lnTo>
                    <a:pt x="123" y="3"/>
                  </a:lnTo>
                  <a:close/>
                  <a:moveTo>
                    <a:pt x="92" y="35"/>
                  </a:moveTo>
                  <a:cubicBezTo>
                    <a:pt x="36" y="35"/>
                    <a:pt x="36" y="35"/>
                    <a:pt x="36" y="35"/>
                  </a:cubicBezTo>
                  <a:cubicBezTo>
                    <a:pt x="64" y="4"/>
                    <a:pt x="64" y="4"/>
                    <a:pt x="64" y="4"/>
                  </a:cubicBezTo>
                  <a:lnTo>
                    <a:pt x="92" y="35"/>
                  </a:lnTo>
                  <a:close/>
                  <a:moveTo>
                    <a:pt x="61" y="3"/>
                  </a:moveTo>
                  <a:cubicBezTo>
                    <a:pt x="33" y="34"/>
                    <a:pt x="33" y="34"/>
                    <a:pt x="33" y="34"/>
                  </a:cubicBezTo>
                  <a:cubicBezTo>
                    <a:pt x="5" y="3"/>
                    <a:pt x="5" y="3"/>
                    <a:pt x="5" y="3"/>
                  </a:cubicBezTo>
                  <a:lnTo>
                    <a:pt x="61" y="3"/>
                  </a:lnTo>
                  <a:close/>
                  <a:moveTo>
                    <a:pt x="4" y="6"/>
                  </a:moveTo>
                  <a:cubicBezTo>
                    <a:pt x="30" y="35"/>
                    <a:pt x="30" y="35"/>
                    <a:pt x="30" y="35"/>
                  </a:cubicBezTo>
                  <a:cubicBezTo>
                    <a:pt x="9" y="35"/>
                    <a:pt x="9" y="35"/>
                    <a:pt x="9" y="35"/>
                  </a:cubicBezTo>
                  <a:lnTo>
                    <a:pt x="4" y="6"/>
                  </a:lnTo>
                  <a:close/>
                  <a:moveTo>
                    <a:pt x="160" y="35"/>
                  </a:moveTo>
                  <a:cubicBezTo>
                    <a:pt x="186" y="6"/>
                    <a:pt x="186" y="6"/>
                    <a:pt x="186" y="6"/>
                  </a:cubicBezTo>
                  <a:cubicBezTo>
                    <a:pt x="181" y="35"/>
                    <a:pt x="181" y="35"/>
                    <a:pt x="181" y="35"/>
                  </a:cubicBezTo>
                  <a:lnTo>
                    <a:pt x="16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5" name="išlîḋê">
              <a:extLst>
                <a:ext uri="{FF2B5EF4-FFF2-40B4-BE49-F238E27FC236}">
                  <a16:creationId xmlns:a16="http://schemas.microsoft.com/office/drawing/2014/main" id="{168AC5F8-252B-B934-A1BF-93675CB30291}"/>
                </a:ext>
              </a:extLst>
            </p:cNvPr>
            <p:cNvSpPr/>
            <p:nvPr/>
          </p:nvSpPr>
          <p:spPr bwMode="auto">
            <a:xfrm>
              <a:off x="9049087" y="2533737"/>
              <a:ext cx="309262" cy="215848"/>
            </a:xfrm>
            <a:custGeom>
              <a:avLst/>
              <a:gdLst>
                <a:gd name="T0" fmla="*/ 190 w 190"/>
                <a:gd name="T1" fmla="*/ 1 h 133"/>
                <a:gd name="T2" fmla="*/ 189 w 190"/>
                <a:gd name="T3" fmla="*/ 0 h 133"/>
                <a:gd name="T4" fmla="*/ 127 w 190"/>
                <a:gd name="T5" fmla="*/ 0 h 133"/>
                <a:gd name="T6" fmla="*/ 125 w 190"/>
                <a:gd name="T7" fmla="*/ 0 h 133"/>
                <a:gd name="T8" fmla="*/ 65 w 190"/>
                <a:gd name="T9" fmla="*/ 0 h 133"/>
                <a:gd name="T10" fmla="*/ 63 w 190"/>
                <a:gd name="T11" fmla="*/ 0 h 133"/>
                <a:gd name="T12" fmla="*/ 1 w 190"/>
                <a:gd name="T13" fmla="*/ 0 h 133"/>
                <a:gd name="T14" fmla="*/ 0 w 190"/>
                <a:gd name="T15" fmla="*/ 1 h 133"/>
                <a:gd name="T16" fmla="*/ 0 w 190"/>
                <a:gd name="T17" fmla="*/ 2 h 133"/>
                <a:gd name="T18" fmla="*/ 0 w 190"/>
                <a:gd name="T19" fmla="*/ 2 h 133"/>
                <a:gd name="T20" fmla="*/ 25 w 190"/>
                <a:gd name="T21" fmla="*/ 133 h 133"/>
                <a:gd name="T22" fmla="*/ 28 w 190"/>
                <a:gd name="T23" fmla="*/ 132 h 133"/>
                <a:gd name="T24" fmla="*/ 10 w 190"/>
                <a:gd name="T25" fmla="*/ 38 h 133"/>
                <a:gd name="T26" fmla="*/ 180 w 190"/>
                <a:gd name="T27" fmla="*/ 38 h 133"/>
                <a:gd name="T28" fmla="*/ 162 w 190"/>
                <a:gd name="T29" fmla="*/ 132 h 133"/>
                <a:gd name="T30" fmla="*/ 165 w 190"/>
                <a:gd name="T31" fmla="*/ 133 h 133"/>
                <a:gd name="T32" fmla="*/ 190 w 190"/>
                <a:gd name="T33" fmla="*/ 2 h 133"/>
                <a:gd name="T34" fmla="*/ 190 w 190"/>
                <a:gd name="T35" fmla="*/ 2 h 133"/>
                <a:gd name="T36" fmla="*/ 190 w 190"/>
                <a:gd name="T37" fmla="*/ 1 h 133"/>
                <a:gd name="T38" fmla="*/ 185 w 190"/>
                <a:gd name="T39" fmla="*/ 3 h 133"/>
                <a:gd name="T40" fmla="*/ 157 w 190"/>
                <a:gd name="T41" fmla="*/ 34 h 133"/>
                <a:gd name="T42" fmla="*/ 129 w 190"/>
                <a:gd name="T43" fmla="*/ 3 h 133"/>
                <a:gd name="T44" fmla="*/ 185 w 190"/>
                <a:gd name="T45" fmla="*/ 3 h 133"/>
                <a:gd name="T46" fmla="*/ 154 w 190"/>
                <a:gd name="T47" fmla="*/ 35 h 133"/>
                <a:gd name="T48" fmla="*/ 98 w 190"/>
                <a:gd name="T49" fmla="*/ 35 h 133"/>
                <a:gd name="T50" fmla="*/ 126 w 190"/>
                <a:gd name="T51" fmla="*/ 4 h 133"/>
                <a:gd name="T52" fmla="*/ 154 w 190"/>
                <a:gd name="T53" fmla="*/ 35 h 133"/>
                <a:gd name="T54" fmla="*/ 123 w 190"/>
                <a:gd name="T55" fmla="*/ 3 h 133"/>
                <a:gd name="T56" fmla="*/ 95 w 190"/>
                <a:gd name="T57" fmla="*/ 34 h 133"/>
                <a:gd name="T58" fmla="*/ 67 w 190"/>
                <a:gd name="T59" fmla="*/ 3 h 133"/>
                <a:gd name="T60" fmla="*/ 123 w 190"/>
                <a:gd name="T61" fmla="*/ 3 h 133"/>
                <a:gd name="T62" fmla="*/ 92 w 190"/>
                <a:gd name="T63" fmla="*/ 35 h 133"/>
                <a:gd name="T64" fmla="*/ 36 w 190"/>
                <a:gd name="T65" fmla="*/ 35 h 133"/>
                <a:gd name="T66" fmla="*/ 64 w 190"/>
                <a:gd name="T67" fmla="*/ 4 h 133"/>
                <a:gd name="T68" fmla="*/ 92 w 190"/>
                <a:gd name="T69" fmla="*/ 35 h 133"/>
                <a:gd name="T70" fmla="*/ 61 w 190"/>
                <a:gd name="T71" fmla="*/ 3 h 133"/>
                <a:gd name="T72" fmla="*/ 33 w 190"/>
                <a:gd name="T73" fmla="*/ 34 h 133"/>
                <a:gd name="T74" fmla="*/ 5 w 190"/>
                <a:gd name="T75" fmla="*/ 3 h 133"/>
                <a:gd name="T76" fmla="*/ 61 w 190"/>
                <a:gd name="T77" fmla="*/ 3 h 133"/>
                <a:gd name="T78" fmla="*/ 4 w 190"/>
                <a:gd name="T79" fmla="*/ 6 h 133"/>
                <a:gd name="T80" fmla="*/ 30 w 190"/>
                <a:gd name="T81" fmla="*/ 35 h 133"/>
                <a:gd name="T82" fmla="*/ 9 w 190"/>
                <a:gd name="T83" fmla="*/ 35 h 133"/>
                <a:gd name="T84" fmla="*/ 4 w 190"/>
                <a:gd name="T85" fmla="*/ 6 h 133"/>
                <a:gd name="T86" fmla="*/ 160 w 190"/>
                <a:gd name="T87" fmla="*/ 35 h 133"/>
                <a:gd name="T88" fmla="*/ 186 w 190"/>
                <a:gd name="T89" fmla="*/ 6 h 133"/>
                <a:gd name="T90" fmla="*/ 181 w 190"/>
                <a:gd name="T91" fmla="*/ 35 h 133"/>
                <a:gd name="T92" fmla="*/ 160 w 190"/>
                <a:gd name="T93"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0" h="133">
                  <a:moveTo>
                    <a:pt x="190" y="1"/>
                  </a:moveTo>
                  <a:cubicBezTo>
                    <a:pt x="190" y="0"/>
                    <a:pt x="189" y="0"/>
                    <a:pt x="189" y="0"/>
                  </a:cubicBezTo>
                  <a:cubicBezTo>
                    <a:pt x="127" y="0"/>
                    <a:pt x="127" y="0"/>
                    <a:pt x="127" y="0"/>
                  </a:cubicBezTo>
                  <a:cubicBezTo>
                    <a:pt x="125" y="0"/>
                    <a:pt x="125" y="0"/>
                    <a:pt x="125" y="0"/>
                  </a:cubicBezTo>
                  <a:cubicBezTo>
                    <a:pt x="65" y="0"/>
                    <a:pt x="65" y="0"/>
                    <a:pt x="65" y="0"/>
                  </a:cubicBezTo>
                  <a:cubicBezTo>
                    <a:pt x="63" y="0"/>
                    <a:pt x="63" y="0"/>
                    <a:pt x="63" y="0"/>
                  </a:cubicBezTo>
                  <a:cubicBezTo>
                    <a:pt x="1" y="0"/>
                    <a:pt x="1" y="0"/>
                    <a:pt x="1" y="0"/>
                  </a:cubicBezTo>
                  <a:cubicBezTo>
                    <a:pt x="1" y="0"/>
                    <a:pt x="0" y="0"/>
                    <a:pt x="0" y="1"/>
                  </a:cubicBezTo>
                  <a:cubicBezTo>
                    <a:pt x="0" y="1"/>
                    <a:pt x="0" y="1"/>
                    <a:pt x="0" y="2"/>
                  </a:cubicBezTo>
                  <a:cubicBezTo>
                    <a:pt x="0" y="2"/>
                    <a:pt x="0" y="2"/>
                    <a:pt x="0" y="2"/>
                  </a:cubicBezTo>
                  <a:cubicBezTo>
                    <a:pt x="25" y="133"/>
                    <a:pt x="25" y="133"/>
                    <a:pt x="25" y="133"/>
                  </a:cubicBezTo>
                  <a:cubicBezTo>
                    <a:pt x="28" y="132"/>
                    <a:pt x="28" y="132"/>
                    <a:pt x="28" y="132"/>
                  </a:cubicBezTo>
                  <a:cubicBezTo>
                    <a:pt x="10" y="38"/>
                    <a:pt x="10" y="38"/>
                    <a:pt x="10" y="38"/>
                  </a:cubicBezTo>
                  <a:cubicBezTo>
                    <a:pt x="180" y="38"/>
                    <a:pt x="180" y="38"/>
                    <a:pt x="180" y="38"/>
                  </a:cubicBezTo>
                  <a:cubicBezTo>
                    <a:pt x="162" y="132"/>
                    <a:pt x="162" y="132"/>
                    <a:pt x="162" y="132"/>
                  </a:cubicBezTo>
                  <a:cubicBezTo>
                    <a:pt x="165" y="133"/>
                    <a:pt x="165" y="133"/>
                    <a:pt x="165" y="133"/>
                  </a:cubicBezTo>
                  <a:cubicBezTo>
                    <a:pt x="190" y="2"/>
                    <a:pt x="190" y="2"/>
                    <a:pt x="190" y="2"/>
                  </a:cubicBezTo>
                  <a:cubicBezTo>
                    <a:pt x="190" y="2"/>
                    <a:pt x="190" y="2"/>
                    <a:pt x="190" y="2"/>
                  </a:cubicBezTo>
                  <a:cubicBezTo>
                    <a:pt x="190" y="1"/>
                    <a:pt x="190" y="1"/>
                    <a:pt x="190" y="1"/>
                  </a:cubicBezTo>
                  <a:close/>
                  <a:moveTo>
                    <a:pt x="185" y="3"/>
                  </a:moveTo>
                  <a:cubicBezTo>
                    <a:pt x="157" y="34"/>
                    <a:pt x="157" y="34"/>
                    <a:pt x="157" y="34"/>
                  </a:cubicBezTo>
                  <a:cubicBezTo>
                    <a:pt x="129" y="3"/>
                    <a:pt x="129" y="3"/>
                    <a:pt x="129" y="3"/>
                  </a:cubicBezTo>
                  <a:lnTo>
                    <a:pt x="185" y="3"/>
                  </a:lnTo>
                  <a:close/>
                  <a:moveTo>
                    <a:pt x="154" y="35"/>
                  </a:moveTo>
                  <a:cubicBezTo>
                    <a:pt x="98" y="35"/>
                    <a:pt x="98" y="35"/>
                    <a:pt x="98" y="35"/>
                  </a:cubicBezTo>
                  <a:cubicBezTo>
                    <a:pt x="126" y="4"/>
                    <a:pt x="126" y="4"/>
                    <a:pt x="126" y="4"/>
                  </a:cubicBezTo>
                  <a:lnTo>
                    <a:pt x="154" y="35"/>
                  </a:lnTo>
                  <a:close/>
                  <a:moveTo>
                    <a:pt x="123" y="3"/>
                  </a:moveTo>
                  <a:cubicBezTo>
                    <a:pt x="95" y="34"/>
                    <a:pt x="95" y="34"/>
                    <a:pt x="95" y="34"/>
                  </a:cubicBezTo>
                  <a:cubicBezTo>
                    <a:pt x="67" y="3"/>
                    <a:pt x="67" y="3"/>
                    <a:pt x="67" y="3"/>
                  </a:cubicBezTo>
                  <a:lnTo>
                    <a:pt x="123" y="3"/>
                  </a:lnTo>
                  <a:close/>
                  <a:moveTo>
                    <a:pt x="92" y="35"/>
                  </a:moveTo>
                  <a:cubicBezTo>
                    <a:pt x="36" y="35"/>
                    <a:pt x="36" y="35"/>
                    <a:pt x="36" y="35"/>
                  </a:cubicBezTo>
                  <a:cubicBezTo>
                    <a:pt x="64" y="4"/>
                    <a:pt x="64" y="4"/>
                    <a:pt x="64" y="4"/>
                  </a:cubicBezTo>
                  <a:lnTo>
                    <a:pt x="92" y="35"/>
                  </a:lnTo>
                  <a:close/>
                  <a:moveTo>
                    <a:pt x="61" y="3"/>
                  </a:moveTo>
                  <a:cubicBezTo>
                    <a:pt x="33" y="34"/>
                    <a:pt x="33" y="34"/>
                    <a:pt x="33" y="34"/>
                  </a:cubicBezTo>
                  <a:cubicBezTo>
                    <a:pt x="5" y="3"/>
                    <a:pt x="5" y="3"/>
                    <a:pt x="5" y="3"/>
                  </a:cubicBezTo>
                  <a:lnTo>
                    <a:pt x="61" y="3"/>
                  </a:lnTo>
                  <a:close/>
                  <a:moveTo>
                    <a:pt x="4" y="6"/>
                  </a:moveTo>
                  <a:cubicBezTo>
                    <a:pt x="30" y="35"/>
                    <a:pt x="30" y="35"/>
                    <a:pt x="30" y="35"/>
                  </a:cubicBezTo>
                  <a:cubicBezTo>
                    <a:pt x="9" y="35"/>
                    <a:pt x="9" y="35"/>
                    <a:pt x="9" y="35"/>
                  </a:cubicBezTo>
                  <a:lnTo>
                    <a:pt x="4" y="6"/>
                  </a:lnTo>
                  <a:close/>
                  <a:moveTo>
                    <a:pt x="160" y="35"/>
                  </a:moveTo>
                  <a:cubicBezTo>
                    <a:pt x="186" y="6"/>
                    <a:pt x="186" y="6"/>
                    <a:pt x="186" y="6"/>
                  </a:cubicBezTo>
                  <a:cubicBezTo>
                    <a:pt x="181" y="35"/>
                    <a:pt x="181" y="35"/>
                    <a:pt x="181" y="35"/>
                  </a:cubicBezTo>
                  <a:lnTo>
                    <a:pt x="160" y="35"/>
                  </a:lnTo>
                  <a:close/>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6" name="íŝ1íḓe">
              <a:extLst>
                <a:ext uri="{FF2B5EF4-FFF2-40B4-BE49-F238E27FC236}">
                  <a16:creationId xmlns:a16="http://schemas.microsoft.com/office/drawing/2014/main" id="{FF83F120-4B85-3F94-47DC-63BC23FD37C7}"/>
                </a:ext>
              </a:extLst>
            </p:cNvPr>
            <p:cNvSpPr/>
            <p:nvPr/>
          </p:nvSpPr>
          <p:spPr bwMode="auto">
            <a:xfrm>
              <a:off x="9088085" y="2757747"/>
              <a:ext cx="231266" cy="156898"/>
            </a:xfrm>
            <a:custGeom>
              <a:avLst/>
              <a:gdLst>
                <a:gd name="T0" fmla="*/ 0 w 142"/>
                <a:gd name="T1" fmla="*/ 0 h 97"/>
                <a:gd name="T2" fmla="*/ 14 w 142"/>
                <a:gd name="T3" fmla="*/ 93 h 97"/>
                <a:gd name="T4" fmla="*/ 19 w 142"/>
                <a:gd name="T5" fmla="*/ 97 h 97"/>
                <a:gd name="T6" fmla="*/ 123 w 142"/>
                <a:gd name="T7" fmla="*/ 97 h 97"/>
                <a:gd name="T8" fmla="*/ 128 w 142"/>
                <a:gd name="T9" fmla="*/ 93 h 97"/>
                <a:gd name="T10" fmla="*/ 142 w 142"/>
                <a:gd name="T11" fmla="*/ 0 h 97"/>
                <a:gd name="T12" fmla="*/ 0 w 14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42" h="97">
                  <a:moveTo>
                    <a:pt x="0" y="0"/>
                  </a:moveTo>
                  <a:cubicBezTo>
                    <a:pt x="14" y="93"/>
                    <a:pt x="14" y="93"/>
                    <a:pt x="14" y="93"/>
                  </a:cubicBezTo>
                  <a:cubicBezTo>
                    <a:pt x="15" y="95"/>
                    <a:pt x="17" y="97"/>
                    <a:pt x="19" y="97"/>
                  </a:cubicBezTo>
                  <a:cubicBezTo>
                    <a:pt x="123" y="97"/>
                    <a:pt x="123" y="97"/>
                    <a:pt x="123" y="97"/>
                  </a:cubicBezTo>
                  <a:cubicBezTo>
                    <a:pt x="125" y="97"/>
                    <a:pt x="127" y="95"/>
                    <a:pt x="128" y="93"/>
                  </a:cubicBezTo>
                  <a:cubicBezTo>
                    <a:pt x="142" y="0"/>
                    <a:pt x="142" y="0"/>
                    <a:pt x="142" y="0"/>
                  </a:cubicBezTo>
                  <a:lnTo>
                    <a:pt x="0" y="0"/>
                  </a:lnTo>
                  <a:close/>
                </a:path>
              </a:pathLst>
            </a:custGeom>
            <a:solidFill>
              <a:srgbClr val="9E5A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7" name="íŝḷiḍè">
              <a:extLst>
                <a:ext uri="{FF2B5EF4-FFF2-40B4-BE49-F238E27FC236}">
                  <a16:creationId xmlns:a16="http://schemas.microsoft.com/office/drawing/2014/main" id="{31FD73D4-EE3D-A072-FE3D-A929C42BA9F3}"/>
                </a:ext>
              </a:extLst>
            </p:cNvPr>
            <p:cNvSpPr/>
            <p:nvPr/>
          </p:nvSpPr>
          <p:spPr bwMode="auto">
            <a:xfrm>
              <a:off x="9204171" y="2757747"/>
              <a:ext cx="115180" cy="156898"/>
            </a:xfrm>
            <a:custGeom>
              <a:avLst/>
              <a:gdLst>
                <a:gd name="T0" fmla="*/ 0 w 71"/>
                <a:gd name="T1" fmla="*/ 0 h 97"/>
                <a:gd name="T2" fmla="*/ 0 w 71"/>
                <a:gd name="T3" fmla="*/ 97 h 97"/>
                <a:gd name="T4" fmla="*/ 52 w 71"/>
                <a:gd name="T5" fmla="*/ 97 h 97"/>
                <a:gd name="T6" fmla="*/ 57 w 71"/>
                <a:gd name="T7" fmla="*/ 93 h 97"/>
                <a:gd name="T8" fmla="*/ 71 w 71"/>
                <a:gd name="T9" fmla="*/ 0 h 97"/>
                <a:gd name="T10" fmla="*/ 0 w 71"/>
                <a:gd name="T11" fmla="*/ 0 h 97"/>
              </a:gdLst>
              <a:ahLst/>
              <a:cxnLst>
                <a:cxn ang="0">
                  <a:pos x="T0" y="T1"/>
                </a:cxn>
                <a:cxn ang="0">
                  <a:pos x="T2" y="T3"/>
                </a:cxn>
                <a:cxn ang="0">
                  <a:pos x="T4" y="T5"/>
                </a:cxn>
                <a:cxn ang="0">
                  <a:pos x="T6" y="T7"/>
                </a:cxn>
                <a:cxn ang="0">
                  <a:pos x="T8" y="T9"/>
                </a:cxn>
                <a:cxn ang="0">
                  <a:pos x="T10" y="T11"/>
                </a:cxn>
              </a:cxnLst>
              <a:rect l="0" t="0" r="r" b="b"/>
              <a:pathLst>
                <a:path w="71" h="97">
                  <a:moveTo>
                    <a:pt x="0" y="0"/>
                  </a:moveTo>
                  <a:cubicBezTo>
                    <a:pt x="0" y="97"/>
                    <a:pt x="0" y="97"/>
                    <a:pt x="0" y="97"/>
                  </a:cubicBezTo>
                  <a:cubicBezTo>
                    <a:pt x="52" y="97"/>
                    <a:pt x="52" y="97"/>
                    <a:pt x="52" y="97"/>
                  </a:cubicBezTo>
                  <a:cubicBezTo>
                    <a:pt x="54" y="97"/>
                    <a:pt x="56" y="95"/>
                    <a:pt x="57" y="93"/>
                  </a:cubicBezTo>
                  <a:cubicBezTo>
                    <a:pt x="71" y="0"/>
                    <a:pt x="71" y="0"/>
                    <a:pt x="71" y="0"/>
                  </a:cubicBezTo>
                  <a:lnTo>
                    <a:pt x="0" y="0"/>
                  </a:lnTo>
                  <a:close/>
                </a:path>
              </a:pathLst>
            </a:custGeom>
            <a:solidFill>
              <a:srgbClr val="954A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8" name="ísľîḑê">
              <a:extLst>
                <a:ext uri="{FF2B5EF4-FFF2-40B4-BE49-F238E27FC236}">
                  <a16:creationId xmlns:a16="http://schemas.microsoft.com/office/drawing/2014/main" id="{43CF5B78-DB71-25C7-4EB6-8564945C1C7D}"/>
                </a:ext>
              </a:extLst>
            </p:cNvPr>
            <p:cNvSpPr/>
            <p:nvPr/>
          </p:nvSpPr>
          <p:spPr bwMode="auto">
            <a:xfrm>
              <a:off x="9077202" y="2735074"/>
              <a:ext cx="253032" cy="27208"/>
            </a:xfrm>
            <a:custGeom>
              <a:avLst/>
              <a:gdLst>
                <a:gd name="T0" fmla="*/ 147 w 156"/>
                <a:gd name="T1" fmla="*/ 17 h 17"/>
                <a:gd name="T2" fmla="*/ 9 w 156"/>
                <a:gd name="T3" fmla="*/ 17 h 17"/>
                <a:gd name="T4" fmla="*/ 0 w 156"/>
                <a:gd name="T5" fmla="*/ 8 h 17"/>
                <a:gd name="T6" fmla="*/ 0 w 156"/>
                <a:gd name="T7" fmla="*/ 8 h 17"/>
                <a:gd name="T8" fmla="*/ 9 w 156"/>
                <a:gd name="T9" fmla="*/ 0 h 17"/>
                <a:gd name="T10" fmla="*/ 147 w 156"/>
                <a:gd name="T11" fmla="*/ 0 h 17"/>
                <a:gd name="T12" fmla="*/ 156 w 156"/>
                <a:gd name="T13" fmla="*/ 8 h 17"/>
                <a:gd name="T14" fmla="*/ 156 w 156"/>
                <a:gd name="T15" fmla="*/ 8 h 17"/>
                <a:gd name="T16" fmla="*/ 147 w 15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
                  <a:moveTo>
                    <a:pt x="147" y="17"/>
                  </a:moveTo>
                  <a:cubicBezTo>
                    <a:pt x="9" y="17"/>
                    <a:pt x="9" y="17"/>
                    <a:pt x="9" y="17"/>
                  </a:cubicBezTo>
                  <a:cubicBezTo>
                    <a:pt x="4" y="17"/>
                    <a:pt x="0" y="13"/>
                    <a:pt x="0" y="8"/>
                  </a:cubicBezTo>
                  <a:cubicBezTo>
                    <a:pt x="0" y="8"/>
                    <a:pt x="0" y="8"/>
                    <a:pt x="0" y="8"/>
                  </a:cubicBezTo>
                  <a:cubicBezTo>
                    <a:pt x="0" y="4"/>
                    <a:pt x="4" y="0"/>
                    <a:pt x="9" y="0"/>
                  </a:cubicBezTo>
                  <a:cubicBezTo>
                    <a:pt x="147" y="0"/>
                    <a:pt x="147" y="0"/>
                    <a:pt x="147" y="0"/>
                  </a:cubicBezTo>
                  <a:cubicBezTo>
                    <a:pt x="152" y="0"/>
                    <a:pt x="156" y="4"/>
                    <a:pt x="156" y="8"/>
                  </a:cubicBezTo>
                  <a:cubicBezTo>
                    <a:pt x="156" y="8"/>
                    <a:pt x="156" y="8"/>
                    <a:pt x="156" y="8"/>
                  </a:cubicBezTo>
                  <a:cubicBezTo>
                    <a:pt x="156" y="13"/>
                    <a:pt x="152" y="17"/>
                    <a:pt x="147" y="17"/>
                  </a:cubicBezTo>
                  <a:close/>
                </a:path>
              </a:pathLst>
            </a:custGeom>
            <a:solidFill>
              <a:srgbClr val="773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9" name="ïṡḻídè">
              <a:extLst>
                <a:ext uri="{FF2B5EF4-FFF2-40B4-BE49-F238E27FC236}">
                  <a16:creationId xmlns:a16="http://schemas.microsoft.com/office/drawing/2014/main" id="{09267C62-9D93-7709-24A7-CFD56A3ACFB6}"/>
                </a:ext>
              </a:extLst>
            </p:cNvPr>
            <p:cNvSpPr/>
            <p:nvPr/>
          </p:nvSpPr>
          <p:spPr bwMode="auto">
            <a:xfrm>
              <a:off x="9249518"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2" y="41"/>
                    <a:pt x="14" y="41"/>
                  </a:cubicBezTo>
                  <a:cubicBezTo>
                    <a:pt x="7"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0" name="íSľíḑê">
              <a:extLst>
                <a:ext uri="{FF2B5EF4-FFF2-40B4-BE49-F238E27FC236}">
                  <a16:creationId xmlns:a16="http://schemas.microsoft.com/office/drawing/2014/main" id="{9B22DDDF-08E2-F75C-C4EB-5DC595795EF2}"/>
                </a:ext>
              </a:extLst>
            </p:cNvPr>
            <p:cNvSpPr/>
            <p:nvPr/>
          </p:nvSpPr>
          <p:spPr bwMode="auto">
            <a:xfrm>
              <a:off x="9180591" y="2735981"/>
              <a:ext cx="46253"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1" y="41"/>
                    <a:pt x="14" y="41"/>
                  </a:cubicBezTo>
                  <a:cubicBezTo>
                    <a:pt x="6"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1" name="îşḷîḋê">
              <a:extLst>
                <a:ext uri="{FF2B5EF4-FFF2-40B4-BE49-F238E27FC236}">
                  <a16:creationId xmlns:a16="http://schemas.microsoft.com/office/drawing/2014/main" id="{3AB50780-82BA-9D5F-4E54-DAB31768246B}"/>
                </a:ext>
              </a:extLst>
            </p:cNvPr>
            <p:cNvSpPr/>
            <p:nvPr/>
          </p:nvSpPr>
          <p:spPr bwMode="auto">
            <a:xfrm>
              <a:off x="9112572" y="2735981"/>
              <a:ext cx="44440" cy="67112"/>
            </a:xfrm>
            <a:custGeom>
              <a:avLst/>
              <a:gdLst>
                <a:gd name="T0" fmla="*/ 27 w 27"/>
                <a:gd name="T1" fmla="*/ 28 h 41"/>
                <a:gd name="T2" fmla="*/ 14 w 27"/>
                <a:gd name="T3" fmla="*/ 41 h 41"/>
                <a:gd name="T4" fmla="*/ 0 w 27"/>
                <a:gd name="T5" fmla="*/ 28 h 41"/>
                <a:gd name="T6" fmla="*/ 14 w 27"/>
                <a:gd name="T7" fmla="*/ 0 h 41"/>
                <a:gd name="T8" fmla="*/ 27 w 27"/>
                <a:gd name="T9" fmla="*/ 28 h 41"/>
              </a:gdLst>
              <a:ahLst/>
              <a:cxnLst>
                <a:cxn ang="0">
                  <a:pos x="T0" y="T1"/>
                </a:cxn>
                <a:cxn ang="0">
                  <a:pos x="T2" y="T3"/>
                </a:cxn>
                <a:cxn ang="0">
                  <a:pos x="T4" y="T5"/>
                </a:cxn>
                <a:cxn ang="0">
                  <a:pos x="T6" y="T7"/>
                </a:cxn>
                <a:cxn ang="0">
                  <a:pos x="T8" y="T9"/>
                </a:cxn>
              </a:cxnLst>
              <a:rect l="0" t="0" r="r" b="b"/>
              <a:pathLst>
                <a:path w="27" h="41">
                  <a:moveTo>
                    <a:pt x="27" y="28"/>
                  </a:moveTo>
                  <a:cubicBezTo>
                    <a:pt x="27" y="35"/>
                    <a:pt x="21" y="41"/>
                    <a:pt x="14" y="41"/>
                  </a:cubicBezTo>
                  <a:cubicBezTo>
                    <a:pt x="6" y="41"/>
                    <a:pt x="0" y="35"/>
                    <a:pt x="0" y="28"/>
                  </a:cubicBezTo>
                  <a:cubicBezTo>
                    <a:pt x="0" y="20"/>
                    <a:pt x="14" y="0"/>
                    <a:pt x="14" y="0"/>
                  </a:cubicBezTo>
                  <a:cubicBezTo>
                    <a:pt x="14" y="0"/>
                    <a:pt x="27" y="20"/>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2" name="isľiḓe">
              <a:extLst>
                <a:ext uri="{FF2B5EF4-FFF2-40B4-BE49-F238E27FC236}">
                  <a16:creationId xmlns:a16="http://schemas.microsoft.com/office/drawing/2014/main" id="{C335EA09-00F3-2AB3-C88D-8849DAC82977}"/>
                </a:ext>
              </a:extLst>
            </p:cNvPr>
            <p:cNvSpPr/>
            <p:nvPr/>
          </p:nvSpPr>
          <p:spPr bwMode="auto">
            <a:xfrm>
              <a:off x="9204171"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7"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3" name="iṧlîḍé">
              <a:extLst>
                <a:ext uri="{FF2B5EF4-FFF2-40B4-BE49-F238E27FC236}">
                  <a16:creationId xmlns:a16="http://schemas.microsoft.com/office/drawing/2014/main" id="{2ED84E3D-F246-EE3B-3396-378D51C34DF8}"/>
                </a:ext>
              </a:extLst>
            </p:cNvPr>
            <p:cNvSpPr/>
            <p:nvPr/>
          </p:nvSpPr>
          <p:spPr bwMode="auto">
            <a:xfrm>
              <a:off x="9272190"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8"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4" name="íṩlíďê">
              <a:extLst>
                <a:ext uri="{FF2B5EF4-FFF2-40B4-BE49-F238E27FC236}">
                  <a16:creationId xmlns:a16="http://schemas.microsoft.com/office/drawing/2014/main" id="{DA503767-434B-BE2D-29CC-8CC34BE11538}"/>
                </a:ext>
              </a:extLst>
            </p:cNvPr>
            <p:cNvSpPr/>
            <p:nvPr/>
          </p:nvSpPr>
          <p:spPr bwMode="auto">
            <a:xfrm>
              <a:off x="9135245" y="2735981"/>
              <a:ext cx="21766" cy="67112"/>
            </a:xfrm>
            <a:custGeom>
              <a:avLst/>
              <a:gdLst>
                <a:gd name="T0" fmla="*/ 0 w 13"/>
                <a:gd name="T1" fmla="*/ 0 h 41"/>
                <a:gd name="T2" fmla="*/ 0 w 13"/>
                <a:gd name="T3" fmla="*/ 41 h 41"/>
                <a:gd name="T4" fmla="*/ 13 w 13"/>
                <a:gd name="T5" fmla="*/ 28 h 41"/>
                <a:gd name="T6" fmla="*/ 0 w 13"/>
                <a:gd name="T7" fmla="*/ 0 h 41"/>
              </a:gdLst>
              <a:ahLst/>
              <a:cxnLst>
                <a:cxn ang="0">
                  <a:pos x="T0" y="T1"/>
                </a:cxn>
                <a:cxn ang="0">
                  <a:pos x="T2" y="T3"/>
                </a:cxn>
                <a:cxn ang="0">
                  <a:pos x="T4" y="T5"/>
                </a:cxn>
                <a:cxn ang="0">
                  <a:pos x="T6" y="T7"/>
                </a:cxn>
              </a:cxnLst>
              <a:rect l="0" t="0" r="r" b="b"/>
              <a:pathLst>
                <a:path w="13" h="41">
                  <a:moveTo>
                    <a:pt x="0" y="0"/>
                  </a:moveTo>
                  <a:cubicBezTo>
                    <a:pt x="0" y="41"/>
                    <a:pt x="0" y="41"/>
                    <a:pt x="0" y="41"/>
                  </a:cubicBezTo>
                  <a:cubicBezTo>
                    <a:pt x="7" y="41"/>
                    <a:pt x="13" y="35"/>
                    <a:pt x="13" y="28"/>
                  </a:cubicBezTo>
                  <a:cubicBezTo>
                    <a:pt x="13"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5" name="ïSļîdé">
              <a:extLst>
                <a:ext uri="{FF2B5EF4-FFF2-40B4-BE49-F238E27FC236}">
                  <a16:creationId xmlns:a16="http://schemas.microsoft.com/office/drawing/2014/main" id="{F2796B9A-2A31-73AD-6D58-738B814C7905}"/>
                </a:ext>
              </a:extLst>
            </p:cNvPr>
            <p:cNvSpPr/>
            <p:nvPr/>
          </p:nvSpPr>
          <p:spPr bwMode="auto">
            <a:xfrm>
              <a:off x="9264028" y="2726912"/>
              <a:ext cx="18138"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6" name="ïs1ïḍè">
              <a:extLst>
                <a:ext uri="{FF2B5EF4-FFF2-40B4-BE49-F238E27FC236}">
                  <a16:creationId xmlns:a16="http://schemas.microsoft.com/office/drawing/2014/main" id="{5C443AFB-7510-886E-EA46-E6C9EDE83E7F}"/>
                </a:ext>
              </a:extLst>
            </p:cNvPr>
            <p:cNvSpPr/>
            <p:nvPr/>
          </p:nvSpPr>
          <p:spPr bwMode="auto">
            <a:xfrm>
              <a:off x="9194195" y="2726912"/>
              <a:ext cx="19046"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7" name="îṥḻîḍè">
              <a:extLst>
                <a:ext uri="{FF2B5EF4-FFF2-40B4-BE49-F238E27FC236}">
                  <a16:creationId xmlns:a16="http://schemas.microsoft.com/office/drawing/2014/main" id="{E03B4911-DDD1-A9F3-13CF-97F03F3AB9B9}"/>
                </a:ext>
              </a:extLst>
            </p:cNvPr>
            <p:cNvSpPr/>
            <p:nvPr/>
          </p:nvSpPr>
          <p:spPr bwMode="auto">
            <a:xfrm>
              <a:off x="9126176" y="2726912"/>
              <a:ext cx="17232"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8" name="íŝļïḋe">
              <a:extLst>
                <a:ext uri="{FF2B5EF4-FFF2-40B4-BE49-F238E27FC236}">
                  <a16:creationId xmlns:a16="http://schemas.microsoft.com/office/drawing/2014/main" id="{2840C79C-8FD1-7BEF-5280-7ECA8561F292}"/>
                </a:ext>
              </a:extLst>
            </p:cNvPr>
            <p:cNvSpPr/>
            <p:nvPr/>
          </p:nvSpPr>
          <p:spPr bwMode="auto">
            <a:xfrm>
              <a:off x="9099875" y="2827580"/>
              <a:ext cx="207686" cy="27208"/>
            </a:xfrm>
            <a:custGeom>
              <a:avLst/>
              <a:gdLst>
                <a:gd name="T0" fmla="*/ 226 w 229"/>
                <a:gd name="T1" fmla="*/ 30 h 30"/>
                <a:gd name="T2" fmla="*/ 229 w 229"/>
                <a:gd name="T3" fmla="*/ 0 h 30"/>
                <a:gd name="T4" fmla="*/ 0 w 229"/>
                <a:gd name="T5" fmla="*/ 0 h 30"/>
                <a:gd name="T6" fmla="*/ 3 w 229"/>
                <a:gd name="T7" fmla="*/ 30 h 30"/>
                <a:gd name="T8" fmla="*/ 226 w 229"/>
                <a:gd name="T9" fmla="*/ 30 h 30"/>
              </a:gdLst>
              <a:ahLst/>
              <a:cxnLst>
                <a:cxn ang="0">
                  <a:pos x="T0" y="T1"/>
                </a:cxn>
                <a:cxn ang="0">
                  <a:pos x="T2" y="T3"/>
                </a:cxn>
                <a:cxn ang="0">
                  <a:pos x="T4" y="T5"/>
                </a:cxn>
                <a:cxn ang="0">
                  <a:pos x="T6" y="T7"/>
                </a:cxn>
                <a:cxn ang="0">
                  <a:pos x="T8" y="T9"/>
                </a:cxn>
              </a:cxnLst>
              <a:rect l="0" t="0" r="r" b="b"/>
              <a:pathLst>
                <a:path w="229" h="30">
                  <a:moveTo>
                    <a:pt x="226" y="30"/>
                  </a:moveTo>
                  <a:lnTo>
                    <a:pt x="229" y="0"/>
                  </a:lnTo>
                  <a:lnTo>
                    <a:pt x="0" y="0"/>
                  </a:lnTo>
                  <a:lnTo>
                    <a:pt x="3" y="30"/>
                  </a:lnTo>
                  <a:lnTo>
                    <a:pt x="226" y="30"/>
                  </a:lnTo>
                  <a:close/>
                </a:path>
              </a:pathLst>
            </a:custGeom>
            <a:solidFill>
              <a:srgbClr val="41B7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9" name="iŝļîde">
              <a:extLst>
                <a:ext uri="{FF2B5EF4-FFF2-40B4-BE49-F238E27FC236}">
                  <a16:creationId xmlns:a16="http://schemas.microsoft.com/office/drawing/2014/main" id="{536B3BF8-5278-07CA-1394-3DC312B2EDC5}"/>
                </a:ext>
              </a:extLst>
            </p:cNvPr>
            <p:cNvSpPr/>
            <p:nvPr/>
          </p:nvSpPr>
          <p:spPr bwMode="auto">
            <a:xfrm>
              <a:off x="9204171" y="2827580"/>
              <a:ext cx="103389" cy="27208"/>
            </a:xfrm>
            <a:custGeom>
              <a:avLst/>
              <a:gdLst>
                <a:gd name="T0" fmla="*/ 0 w 114"/>
                <a:gd name="T1" fmla="*/ 30 h 30"/>
                <a:gd name="T2" fmla="*/ 111 w 114"/>
                <a:gd name="T3" fmla="*/ 30 h 30"/>
                <a:gd name="T4" fmla="*/ 114 w 114"/>
                <a:gd name="T5" fmla="*/ 0 h 30"/>
                <a:gd name="T6" fmla="*/ 0 w 114"/>
                <a:gd name="T7" fmla="*/ 0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111" y="30"/>
                  </a:lnTo>
                  <a:lnTo>
                    <a:pt x="114" y="0"/>
                  </a:lnTo>
                  <a:lnTo>
                    <a:pt x="0" y="0"/>
                  </a:lnTo>
                  <a:lnTo>
                    <a:pt x="0" y="30"/>
                  </a:lnTo>
                  <a:close/>
                </a:path>
              </a:pathLst>
            </a:custGeom>
            <a:solidFill>
              <a:srgbClr val="2299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0" name="îś1ïḓe">
              <a:extLst>
                <a:ext uri="{FF2B5EF4-FFF2-40B4-BE49-F238E27FC236}">
                  <a16:creationId xmlns:a16="http://schemas.microsoft.com/office/drawing/2014/main" id="{46106168-3984-7057-5188-D4F4DC6BFDAC}"/>
                </a:ext>
              </a:extLst>
            </p:cNvPr>
            <p:cNvSpPr/>
            <p:nvPr/>
          </p:nvSpPr>
          <p:spPr bwMode="auto">
            <a:xfrm>
              <a:off x="9102596" y="2854788"/>
              <a:ext cx="202245" cy="11790"/>
            </a:xfrm>
            <a:custGeom>
              <a:avLst/>
              <a:gdLst>
                <a:gd name="T0" fmla="*/ 223 w 223"/>
                <a:gd name="T1" fmla="*/ 0 h 13"/>
                <a:gd name="T2" fmla="*/ 0 w 223"/>
                <a:gd name="T3" fmla="*/ 0 h 13"/>
                <a:gd name="T4" fmla="*/ 2 w 223"/>
                <a:gd name="T5" fmla="*/ 13 h 13"/>
                <a:gd name="T6" fmla="*/ 221 w 223"/>
                <a:gd name="T7" fmla="*/ 13 h 13"/>
                <a:gd name="T8" fmla="*/ 223 w 223"/>
                <a:gd name="T9" fmla="*/ 0 h 13"/>
              </a:gdLst>
              <a:ahLst/>
              <a:cxnLst>
                <a:cxn ang="0">
                  <a:pos x="T0" y="T1"/>
                </a:cxn>
                <a:cxn ang="0">
                  <a:pos x="T2" y="T3"/>
                </a:cxn>
                <a:cxn ang="0">
                  <a:pos x="T4" y="T5"/>
                </a:cxn>
                <a:cxn ang="0">
                  <a:pos x="T6" y="T7"/>
                </a:cxn>
                <a:cxn ang="0">
                  <a:pos x="T8" y="T9"/>
                </a:cxn>
              </a:cxnLst>
              <a:rect l="0" t="0" r="r" b="b"/>
              <a:pathLst>
                <a:path w="223" h="13">
                  <a:moveTo>
                    <a:pt x="223" y="0"/>
                  </a:moveTo>
                  <a:lnTo>
                    <a:pt x="0" y="0"/>
                  </a:lnTo>
                  <a:lnTo>
                    <a:pt x="2" y="13"/>
                  </a:lnTo>
                  <a:lnTo>
                    <a:pt x="221" y="13"/>
                  </a:lnTo>
                  <a:lnTo>
                    <a:pt x="223" y="0"/>
                  </a:lnTo>
                  <a:close/>
                </a:path>
              </a:pathLst>
            </a:custGeom>
            <a:solidFill>
              <a:srgbClr val="56CC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1" name="iṡḻîḋé">
              <a:extLst>
                <a:ext uri="{FF2B5EF4-FFF2-40B4-BE49-F238E27FC236}">
                  <a16:creationId xmlns:a16="http://schemas.microsoft.com/office/drawing/2014/main" id="{6263618A-3458-717C-8542-735D4C291A08}"/>
                </a:ext>
              </a:extLst>
            </p:cNvPr>
            <p:cNvSpPr/>
            <p:nvPr/>
          </p:nvSpPr>
          <p:spPr bwMode="auto">
            <a:xfrm>
              <a:off x="9204171" y="2854788"/>
              <a:ext cx="100669" cy="11790"/>
            </a:xfrm>
            <a:custGeom>
              <a:avLst/>
              <a:gdLst>
                <a:gd name="T0" fmla="*/ 0 w 111"/>
                <a:gd name="T1" fmla="*/ 13 h 13"/>
                <a:gd name="T2" fmla="*/ 109 w 111"/>
                <a:gd name="T3" fmla="*/ 13 h 13"/>
                <a:gd name="T4" fmla="*/ 111 w 111"/>
                <a:gd name="T5" fmla="*/ 0 h 13"/>
                <a:gd name="T6" fmla="*/ 0 w 111"/>
                <a:gd name="T7" fmla="*/ 0 h 13"/>
                <a:gd name="T8" fmla="*/ 0 w 111"/>
                <a:gd name="T9" fmla="*/ 13 h 13"/>
              </a:gdLst>
              <a:ahLst/>
              <a:cxnLst>
                <a:cxn ang="0">
                  <a:pos x="T0" y="T1"/>
                </a:cxn>
                <a:cxn ang="0">
                  <a:pos x="T2" y="T3"/>
                </a:cxn>
                <a:cxn ang="0">
                  <a:pos x="T4" y="T5"/>
                </a:cxn>
                <a:cxn ang="0">
                  <a:pos x="T6" y="T7"/>
                </a:cxn>
                <a:cxn ang="0">
                  <a:pos x="T8" y="T9"/>
                </a:cxn>
              </a:cxnLst>
              <a:rect l="0" t="0" r="r" b="b"/>
              <a:pathLst>
                <a:path w="111" h="13">
                  <a:moveTo>
                    <a:pt x="0" y="13"/>
                  </a:moveTo>
                  <a:lnTo>
                    <a:pt x="109" y="13"/>
                  </a:lnTo>
                  <a:lnTo>
                    <a:pt x="111" y="0"/>
                  </a:lnTo>
                  <a:lnTo>
                    <a:pt x="0" y="0"/>
                  </a:lnTo>
                  <a:lnTo>
                    <a:pt x="0" y="13"/>
                  </a:lnTo>
                  <a:close/>
                </a:path>
              </a:pathLst>
            </a:custGeom>
            <a:solidFill>
              <a:srgbClr val="41B7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2" name="i$ľïdê">
              <a:extLst>
                <a:ext uri="{FF2B5EF4-FFF2-40B4-BE49-F238E27FC236}">
                  <a16:creationId xmlns:a16="http://schemas.microsoft.com/office/drawing/2014/main" id="{1C08226E-0B76-7C26-2558-44E19EF3568A}"/>
                </a:ext>
              </a:extLst>
            </p:cNvPr>
            <p:cNvSpPr/>
            <p:nvPr/>
          </p:nvSpPr>
          <p:spPr bwMode="auto">
            <a:xfrm>
              <a:off x="9046367" y="1761036"/>
              <a:ext cx="314703" cy="736423"/>
            </a:xfrm>
            <a:custGeom>
              <a:avLst/>
              <a:gdLst>
                <a:gd name="T0" fmla="*/ 127 w 194"/>
                <a:gd name="T1" fmla="*/ 3 h 454"/>
                <a:gd name="T2" fmla="*/ 97 w 194"/>
                <a:gd name="T3" fmla="*/ 0 h 454"/>
                <a:gd name="T4" fmla="*/ 67 w 194"/>
                <a:gd name="T5" fmla="*/ 3 h 454"/>
                <a:gd name="T6" fmla="*/ 76 w 194"/>
                <a:gd name="T7" fmla="*/ 454 h 454"/>
                <a:gd name="T8" fmla="*/ 97 w 194"/>
                <a:gd name="T9" fmla="*/ 454 h 454"/>
                <a:gd name="T10" fmla="*/ 97 w 194"/>
                <a:gd name="T11" fmla="*/ 454 h 454"/>
                <a:gd name="T12" fmla="*/ 118 w 194"/>
                <a:gd name="T13" fmla="*/ 454 h 454"/>
                <a:gd name="T14" fmla="*/ 127 w 194"/>
                <a:gd name="T15" fmla="*/ 3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4">
                  <a:moveTo>
                    <a:pt x="127" y="3"/>
                  </a:moveTo>
                  <a:cubicBezTo>
                    <a:pt x="111" y="0"/>
                    <a:pt x="100" y="0"/>
                    <a:pt x="97" y="0"/>
                  </a:cubicBezTo>
                  <a:cubicBezTo>
                    <a:pt x="94" y="0"/>
                    <a:pt x="83" y="0"/>
                    <a:pt x="67" y="3"/>
                  </a:cubicBezTo>
                  <a:cubicBezTo>
                    <a:pt x="45" y="47"/>
                    <a:pt x="0" y="180"/>
                    <a:pt x="76" y="454"/>
                  </a:cubicBezTo>
                  <a:cubicBezTo>
                    <a:pt x="97" y="454"/>
                    <a:pt x="97" y="454"/>
                    <a:pt x="97" y="454"/>
                  </a:cubicBezTo>
                  <a:cubicBezTo>
                    <a:pt x="97" y="454"/>
                    <a:pt x="97" y="454"/>
                    <a:pt x="97" y="454"/>
                  </a:cubicBezTo>
                  <a:cubicBezTo>
                    <a:pt x="118" y="454"/>
                    <a:pt x="118" y="454"/>
                    <a:pt x="118" y="454"/>
                  </a:cubicBezTo>
                  <a:cubicBezTo>
                    <a:pt x="194" y="180"/>
                    <a:pt x="149" y="47"/>
                    <a:pt x="127" y="3"/>
                  </a:cubicBezTo>
                  <a:close/>
                </a:path>
              </a:pathLst>
            </a:custGeom>
            <a:solidFill>
              <a:srgbClr val="56CC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3" name="îṣḻïďe">
              <a:extLst>
                <a:ext uri="{FF2B5EF4-FFF2-40B4-BE49-F238E27FC236}">
                  <a16:creationId xmlns:a16="http://schemas.microsoft.com/office/drawing/2014/main" id="{24C4A4F0-919F-41F8-34C5-21E4170B0C9A}"/>
                </a:ext>
              </a:extLst>
            </p:cNvPr>
            <p:cNvSpPr/>
            <p:nvPr/>
          </p:nvSpPr>
          <p:spPr bwMode="auto">
            <a:xfrm>
              <a:off x="9274004" y="1789151"/>
              <a:ext cx="326493" cy="708309"/>
            </a:xfrm>
            <a:custGeom>
              <a:avLst/>
              <a:gdLst>
                <a:gd name="T0" fmla="*/ 106 w 201"/>
                <a:gd name="T1" fmla="*/ 30 h 437"/>
                <a:gd name="T2" fmla="*/ 50 w 201"/>
                <a:gd name="T3" fmla="*/ 0 h 437"/>
                <a:gd name="T4" fmla="*/ 0 w 201"/>
                <a:gd name="T5" fmla="*/ 437 h 437"/>
                <a:gd name="T6" fmla="*/ 27 w 201"/>
                <a:gd name="T7" fmla="*/ 437 h 437"/>
                <a:gd name="T8" fmla="*/ 106 w 201"/>
                <a:gd name="T9" fmla="*/ 30 h 437"/>
              </a:gdLst>
              <a:ahLst/>
              <a:cxnLst>
                <a:cxn ang="0">
                  <a:pos x="T0" y="T1"/>
                </a:cxn>
                <a:cxn ang="0">
                  <a:pos x="T2" y="T3"/>
                </a:cxn>
                <a:cxn ang="0">
                  <a:pos x="T4" y="T5"/>
                </a:cxn>
                <a:cxn ang="0">
                  <a:pos x="T6" y="T7"/>
                </a:cxn>
                <a:cxn ang="0">
                  <a:pos x="T8" y="T9"/>
                </a:cxn>
              </a:cxnLst>
              <a:rect l="0" t="0" r="r" b="b"/>
              <a:pathLst>
                <a:path w="201" h="437">
                  <a:moveTo>
                    <a:pt x="106" y="30"/>
                  </a:moveTo>
                  <a:cubicBezTo>
                    <a:pt x="88" y="16"/>
                    <a:pt x="69" y="6"/>
                    <a:pt x="50" y="0"/>
                  </a:cubicBezTo>
                  <a:cubicBezTo>
                    <a:pt x="70" y="72"/>
                    <a:pt x="106" y="259"/>
                    <a:pt x="0" y="437"/>
                  </a:cubicBezTo>
                  <a:cubicBezTo>
                    <a:pt x="27" y="437"/>
                    <a:pt x="27" y="437"/>
                    <a:pt x="27" y="437"/>
                  </a:cubicBezTo>
                  <a:cubicBezTo>
                    <a:pt x="27" y="437"/>
                    <a:pt x="201" y="244"/>
                    <a:pt x="106" y="30"/>
                  </a:cubicBezTo>
                  <a:close/>
                </a:path>
              </a:pathLst>
            </a:custGeom>
            <a:solidFill>
              <a:srgbClr val="56CC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4" name="íSḷíḑè">
              <a:extLst>
                <a:ext uri="{FF2B5EF4-FFF2-40B4-BE49-F238E27FC236}">
                  <a16:creationId xmlns:a16="http://schemas.microsoft.com/office/drawing/2014/main" id="{DA4AB2E5-B9A1-38FA-F71B-AFE9F7313EA2}"/>
                </a:ext>
              </a:extLst>
            </p:cNvPr>
            <p:cNvSpPr/>
            <p:nvPr/>
          </p:nvSpPr>
          <p:spPr bwMode="auto">
            <a:xfrm>
              <a:off x="8808752" y="1789151"/>
              <a:ext cx="324679" cy="708309"/>
            </a:xfrm>
            <a:custGeom>
              <a:avLst/>
              <a:gdLst>
                <a:gd name="T0" fmla="*/ 95 w 200"/>
                <a:gd name="T1" fmla="*/ 30 h 437"/>
                <a:gd name="T2" fmla="*/ 150 w 200"/>
                <a:gd name="T3" fmla="*/ 0 h 437"/>
                <a:gd name="T4" fmla="*/ 200 w 200"/>
                <a:gd name="T5" fmla="*/ 437 h 437"/>
                <a:gd name="T6" fmla="*/ 173 w 200"/>
                <a:gd name="T7" fmla="*/ 437 h 437"/>
                <a:gd name="T8" fmla="*/ 95 w 200"/>
                <a:gd name="T9" fmla="*/ 30 h 437"/>
              </a:gdLst>
              <a:ahLst/>
              <a:cxnLst>
                <a:cxn ang="0">
                  <a:pos x="T0" y="T1"/>
                </a:cxn>
                <a:cxn ang="0">
                  <a:pos x="T2" y="T3"/>
                </a:cxn>
                <a:cxn ang="0">
                  <a:pos x="T4" y="T5"/>
                </a:cxn>
                <a:cxn ang="0">
                  <a:pos x="T6" y="T7"/>
                </a:cxn>
                <a:cxn ang="0">
                  <a:pos x="T8" y="T9"/>
                </a:cxn>
              </a:cxnLst>
              <a:rect l="0" t="0" r="r" b="b"/>
              <a:pathLst>
                <a:path w="200" h="437">
                  <a:moveTo>
                    <a:pt x="95" y="30"/>
                  </a:moveTo>
                  <a:cubicBezTo>
                    <a:pt x="112" y="16"/>
                    <a:pt x="131" y="6"/>
                    <a:pt x="150" y="0"/>
                  </a:cubicBezTo>
                  <a:cubicBezTo>
                    <a:pt x="130" y="72"/>
                    <a:pt x="94" y="259"/>
                    <a:pt x="200" y="437"/>
                  </a:cubicBezTo>
                  <a:cubicBezTo>
                    <a:pt x="173" y="437"/>
                    <a:pt x="173" y="437"/>
                    <a:pt x="173" y="437"/>
                  </a:cubicBezTo>
                  <a:cubicBezTo>
                    <a:pt x="173" y="437"/>
                    <a:pt x="0" y="244"/>
                    <a:pt x="95" y="30"/>
                  </a:cubicBezTo>
                  <a:close/>
                </a:path>
              </a:pathLst>
            </a:custGeom>
            <a:solidFill>
              <a:srgbClr val="56CC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5" name="i$1ïḍe">
              <a:extLst>
                <a:ext uri="{FF2B5EF4-FFF2-40B4-BE49-F238E27FC236}">
                  <a16:creationId xmlns:a16="http://schemas.microsoft.com/office/drawing/2014/main" id="{125C1667-65BB-D108-B3B1-8D56D5736E29}"/>
                </a:ext>
              </a:extLst>
            </p:cNvPr>
            <p:cNvSpPr/>
            <p:nvPr/>
          </p:nvSpPr>
          <p:spPr bwMode="auto">
            <a:xfrm>
              <a:off x="9044553" y="2496553"/>
              <a:ext cx="316517" cy="45346"/>
            </a:xfrm>
            <a:custGeom>
              <a:avLst/>
              <a:gdLst>
                <a:gd name="T0" fmla="*/ 1 w 195"/>
                <a:gd name="T1" fmla="*/ 0 h 28"/>
                <a:gd name="T2" fmla="*/ 195 w 195"/>
                <a:gd name="T3" fmla="*/ 0 h 28"/>
                <a:gd name="T4" fmla="*/ 195 w 195"/>
                <a:gd name="T5" fmla="*/ 0 h 28"/>
                <a:gd name="T6" fmla="*/ 195 w 195"/>
                <a:gd name="T7" fmla="*/ 28 h 28"/>
                <a:gd name="T8" fmla="*/ 195 w 195"/>
                <a:gd name="T9" fmla="*/ 28 h 28"/>
                <a:gd name="T10" fmla="*/ 1 w 195"/>
                <a:gd name="T11" fmla="*/ 28 h 28"/>
                <a:gd name="T12" fmla="*/ 0 w 195"/>
                <a:gd name="T13" fmla="*/ 28 h 28"/>
                <a:gd name="T14" fmla="*/ 0 w 195"/>
                <a:gd name="T15" fmla="*/ 0 h 28"/>
                <a:gd name="T16" fmla="*/ 1 w 195"/>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8">
                  <a:moveTo>
                    <a:pt x="1" y="0"/>
                  </a:moveTo>
                  <a:cubicBezTo>
                    <a:pt x="195" y="0"/>
                    <a:pt x="195" y="0"/>
                    <a:pt x="195" y="0"/>
                  </a:cubicBezTo>
                  <a:cubicBezTo>
                    <a:pt x="195" y="0"/>
                    <a:pt x="195" y="0"/>
                    <a:pt x="195" y="0"/>
                  </a:cubicBezTo>
                  <a:cubicBezTo>
                    <a:pt x="195" y="28"/>
                    <a:pt x="195" y="28"/>
                    <a:pt x="195" y="28"/>
                  </a:cubicBezTo>
                  <a:cubicBezTo>
                    <a:pt x="195" y="28"/>
                    <a:pt x="195" y="28"/>
                    <a:pt x="195" y="28"/>
                  </a:cubicBezTo>
                  <a:cubicBezTo>
                    <a:pt x="1" y="28"/>
                    <a:pt x="1" y="28"/>
                    <a:pt x="1" y="28"/>
                  </a:cubicBezTo>
                  <a:cubicBezTo>
                    <a:pt x="0" y="28"/>
                    <a:pt x="0" y="28"/>
                    <a:pt x="0" y="28"/>
                  </a:cubicBezTo>
                  <a:cubicBezTo>
                    <a:pt x="0" y="0"/>
                    <a:pt x="0" y="0"/>
                    <a:pt x="0" y="0"/>
                  </a:cubicBezTo>
                  <a:cubicBezTo>
                    <a:pt x="0" y="0"/>
                    <a:pt x="0" y="0"/>
                    <a:pt x="1" y="0"/>
                  </a:cubicBezTo>
                  <a:close/>
                </a:path>
              </a:pathLst>
            </a:custGeom>
            <a:solidFill>
              <a:srgbClr val="41B7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6" name="íṣḷïḑe">
              <a:extLst>
                <a:ext uri="{FF2B5EF4-FFF2-40B4-BE49-F238E27FC236}">
                  <a16:creationId xmlns:a16="http://schemas.microsoft.com/office/drawing/2014/main" id="{E5472DEB-2C31-B51E-0EE7-F6C8356AD22B}"/>
                </a:ext>
              </a:extLst>
            </p:cNvPr>
            <p:cNvSpPr/>
            <p:nvPr/>
          </p:nvSpPr>
          <p:spPr bwMode="auto">
            <a:xfrm>
              <a:off x="9204171" y="2496553"/>
              <a:ext cx="156898" cy="45346"/>
            </a:xfrm>
            <a:custGeom>
              <a:avLst/>
              <a:gdLst>
                <a:gd name="T0" fmla="*/ 97 w 97"/>
                <a:gd name="T1" fmla="*/ 0 h 28"/>
                <a:gd name="T2" fmla="*/ 0 w 97"/>
                <a:gd name="T3" fmla="*/ 0 h 28"/>
                <a:gd name="T4" fmla="*/ 0 w 97"/>
                <a:gd name="T5" fmla="*/ 28 h 28"/>
                <a:gd name="T6" fmla="*/ 97 w 97"/>
                <a:gd name="T7" fmla="*/ 28 h 28"/>
                <a:gd name="T8" fmla="*/ 97 w 97"/>
                <a:gd name="T9" fmla="*/ 28 h 28"/>
                <a:gd name="T10" fmla="*/ 97 w 97"/>
                <a:gd name="T11" fmla="*/ 0 h 28"/>
                <a:gd name="T12" fmla="*/ 97 w 97"/>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97" h="28">
                  <a:moveTo>
                    <a:pt x="97" y="0"/>
                  </a:moveTo>
                  <a:cubicBezTo>
                    <a:pt x="0" y="0"/>
                    <a:pt x="0" y="0"/>
                    <a:pt x="0" y="0"/>
                  </a:cubicBezTo>
                  <a:cubicBezTo>
                    <a:pt x="0" y="28"/>
                    <a:pt x="0" y="28"/>
                    <a:pt x="0" y="28"/>
                  </a:cubicBezTo>
                  <a:cubicBezTo>
                    <a:pt x="97" y="28"/>
                    <a:pt x="97" y="28"/>
                    <a:pt x="97" y="28"/>
                  </a:cubicBezTo>
                  <a:cubicBezTo>
                    <a:pt x="97" y="28"/>
                    <a:pt x="97" y="28"/>
                    <a:pt x="97" y="28"/>
                  </a:cubicBezTo>
                  <a:cubicBezTo>
                    <a:pt x="97" y="0"/>
                    <a:pt x="97" y="0"/>
                    <a:pt x="97" y="0"/>
                  </a:cubicBezTo>
                  <a:cubicBezTo>
                    <a:pt x="97" y="0"/>
                    <a:pt x="97" y="0"/>
                    <a:pt x="97" y="0"/>
                  </a:cubicBezTo>
                  <a:close/>
                </a:path>
              </a:pathLst>
            </a:custGeom>
            <a:solidFill>
              <a:srgbClr val="2299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7" name="íŝļïḓe">
              <a:extLst>
                <a:ext uri="{FF2B5EF4-FFF2-40B4-BE49-F238E27FC236}">
                  <a16:creationId xmlns:a16="http://schemas.microsoft.com/office/drawing/2014/main" id="{A4907423-4B57-D792-39C5-D8CEC3504B4C}"/>
                </a:ext>
              </a:extLst>
            </p:cNvPr>
            <p:cNvSpPr/>
            <p:nvPr/>
          </p:nvSpPr>
          <p:spPr bwMode="auto">
            <a:xfrm>
              <a:off x="9204171" y="1761036"/>
              <a:ext cx="156898" cy="736423"/>
            </a:xfrm>
            <a:custGeom>
              <a:avLst/>
              <a:gdLst>
                <a:gd name="T0" fmla="*/ 30 w 97"/>
                <a:gd name="T1" fmla="*/ 3 h 454"/>
                <a:gd name="T2" fmla="*/ 0 w 97"/>
                <a:gd name="T3" fmla="*/ 0 h 454"/>
                <a:gd name="T4" fmla="*/ 0 w 97"/>
                <a:gd name="T5" fmla="*/ 454 h 454"/>
                <a:gd name="T6" fmla="*/ 0 w 97"/>
                <a:gd name="T7" fmla="*/ 454 h 454"/>
                <a:gd name="T8" fmla="*/ 0 w 97"/>
                <a:gd name="T9" fmla="*/ 454 h 454"/>
                <a:gd name="T10" fmla="*/ 21 w 97"/>
                <a:gd name="T11" fmla="*/ 454 h 454"/>
                <a:gd name="T12" fmla="*/ 30 w 97"/>
                <a:gd name="T13" fmla="*/ 3 h 454"/>
              </a:gdLst>
              <a:ahLst/>
              <a:cxnLst>
                <a:cxn ang="0">
                  <a:pos x="T0" y="T1"/>
                </a:cxn>
                <a:cxn ang="0">
                  <a:pos x="T2" y="T3"/>
                </a:cxn>
                <a:cxn ang="0">
                  <a:pos x="T4" y="T5"/>
                </a:cxn>
                <a:cxn ang="0">
                  <a:pos x="T6" y="T7"/>
                </a:cxn>
                <a:cxn ang="0">
                  <a:pos x="T8" y="T9"/>
                </a:cxn>
                <a:cxn ang="0">
                  <a:pos x="T10" y="T11"/>
                </a:cxn>
                <a:cxn ang="0">
                  <a:pos x="T12" y="T13"/>
                </a:cxn>
              </a:cxnLst>
              <a:rect l="0" t="0" r="r" b="b"/>
              <a:pathLst>
                <a:path w="97" h="454">
                  <a:moveTo>
                    <a:pt x="30" y="3"/>
                  </a:moveTo>
                  <a:cubicBezTo>
                    <a:pt x="14" y="0"/>
                    <a:pt x="3" y="0"/>
                    <a:pt x="0" y="0"/>
                  </a:cubicBezTo>
                  <a:cubicBezTo>
                    <a:pt x="0" y="454"/>
                    <a:pt x="0" y="454"/>
                    <a:pt x="0" y="454"/>
                  </a:cubicBezTo>
                  <a:cubicBezTo>
                    <a:pt x="0" y="454"/>
                    <a:pt x="0" y="454"/>
                    <a:pt x="0" y="454"/>
                  </a:cubicBezTo>
                  <a:cubicBezTo>
                    <a:pt x="0" y="454"/>
                    <a:pt x="0" y="454"/>
                    <a:pt x="0" y="454"/>
                  </a:cubicBezTo>
                  <a:cubicBezTo>
                    <a:pt x="21" y="454"/>
                    <a:pt x="21" y="454"/>
                    <a:pt x="21" y="454"/>
                  </a:cubicBezTo>
                  <a:cubicBezTo>
                    <a:pt x="97" y="180"/>
                    <a:pt x="52" y="47"/>
                    <a:pt x="30" y="3"/>
                  </a:cubicBezTo>
                  <a:close/>
                </a:path>
              </a:pathLst>
            </a:custGeom>
            <a:solidFill>
              <a:srgbClr val="41B7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grpSp>
      <p:grpSp>
        <p:nvGrpSpPr>
          <p:cNvPr id="8" name="组合 7">
            <a:extLst>
              <a:ext uri="{FF2B5EF4-FFF2-40B4-BE49-F238E27FC236}">
                <a16:creationId xmlns:a16="http://schemas.microsoft.com/office/drawing/2014/main" id="{A3BB6834-09B5-E0CE-A027-211AD2DA7815}"/>
              </a:ext>
            </a:extLst>
          </p:cNvPr>
          <p:cNvGrpSpPr/>
          <p:nvPr/>
        </p:nvGrpSpPr>
        <p:grpSpPr>
          <a:xfrm rot="20824182">
            <a:off x="9386960" y="2528056"/>
            <a:ext cx="1494413" cy="2012556"/>
            <a:chOff x="9249518" y="409718"/>
            <a:chExt cx="2032419" cy="2737100"/>
          </a:xfrm>
        </p:grpSpPr>
        <p:sp>
          <p:nvSpPr>
            <p:cNvPr id="258" name="ï$ḷîdè">
              <a:extLst>
                <a:ext uri="{FF2B5EF4-FFF2-40B4-BE49-F238E27FC236}">
                  <a16:creationId xmlns:a16="http://schemas.microsoft.com/office/drawing/2014/main" id="{37989DF9-0DC9-2857-165B-A213DAC25E68}"/>
                </a:ext>
              </a:extLst>
            </p:cNvPr>
            <p:cNvSpPr/>
            <p:nvPr/>
          </p:nvSpPr>
          <p:spPr bwMode="auto">
            <a:xfrm>
              <a:off x="9249518" y="409718"/>
              <a:ext cx="2032419" cy="1734041"/>
            </a:xfrm>
            <a:custGeom>
              <a:avLst/>
              <a:gdLst>
                <a:gd name="T0" fmla="*/ 1104 w 1251"/>
                <a:gd name="T1" fmla="*/ 299 h 1069"/>
                <a:gd name="T2" fmla="*/ 625 w 1251"/>
                <a:gd name="T3" fmla="*/ 3 h 1069"/>
                <a:gd name="T4" fmla="*/ 625 w 1251"/>
                <a:gd name="T5" fmla="*/ 3 h 1069"/>
                <a:gd name="T6" fmla="*/ 146 w 1251"/>
                <a:gd name="T7" fmla="*/ 300 h 1069"/>
                <a:gd name="T8" fmla="*/ 402 w 1251"/>
                <a:gd name="T9" fmla="*/ 1069 h 1069"/>
                <a:gd name="T10" fmla="*/ 626 w 1251"/>
                <a:gd name="T11" fmla="*/ 1069 h 1069"/>
                <a:gd name="T12" fmla="*/ 626 w 1251"/>
                <a:gd name="T13" fmla="*/ 1068 h 1069"/>
                <a:gd name="T14" fmla="*/ 849 w 1251"/>
                <a:gd name="T15" fmla="*/ 1068 h 1069"/>
                <a:gd name="T16" fmla="*/ 1104 w 1251"/>
                <a:gd name="T17" fmla="*/ 29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1" h="1069">
                  <a:moveTo>
                    <a:pt x="1104" y="299"/>
                  </a:moveTo>
                  <a:cubicBezTo>
                    <a:pt x="1004" y="0"/>
                    <a:pt x="651" y="3"/>
                    <a:pt x="625" y="3"/>
                  </a:cubicBezTo>
                  <a:cubicBezTo>
                    <a:pt x="625" y="3"/>
                    <a:pt x="625" y="3"/>
                    <a:pt x="625" y="3"/>
                  </a:cubicBezTo>
                  <a:cubicBezTo>
                    <a:pt x="597" y="3"/>
                    <a:pt x="247" y="2"/>
                    <a:pt x="146" y="300"/>
                  </a:cubicBezTo>
                  <a:cubicBezTo>
                    <a:pt x="0" y="735"/>
                    <a:pt x="402" y="1069"/>
                    <a:pt x="402" y="1069"/>
                  </a:cubicBezTo>
                  <a:cubicBezTo>
                    <a:pt x="626" y="1069"/>
                    <a:pt x="626" y="1069"/>
                    <a:pt x="626" y="1069"/>
                  </a:cubicBezTo>
                  <a:cubicBezTo>
                    <a:pt x="626" y="1068"/>
                    <a:pt x="626" y="1068"/>
                    <a:pt x="626" y="1068"/>
                  </a:cubicBezTo>
                  <a:cubicBezTo>
                    <a:pt x="849" y="1068"/>
                    <a:pt x="849" y="1068"/>
                    <a:pt x="849" y="1068"/>
                  </a:cubicBezTo>
                  <a:cubicBezTo>
                    <a:pt x="849" y="1068"/>
                    <a:pt x="1251" y="735"/>
                    <a:pt x="1104" y="2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9" name="iŝľiḑê">
              <a:extLst>
                <a:ext uri="{FF2B5EF4-FFF2-40B4-BE49-F238E27FC236}">
                  <a16:creationId xmlns:a16="http://schemas.microsoft.com/office/drawing/2014/main" id="{8186A742-216D-9444-73C9-B834D6A6B554}"/>
                </a:ext>
              </a:extLst>
            </p:cNvPr>
            <p:cNvSpPr/>
            <p:nvPr/>
          </p:nvSpPr>
          <p:spPr bwMode="auto">
            <a:xfrm>
              <a:off x="9897062" y="2248055"/>
              <a:ext cx="734609" cy="512413"/>
            </a:xfrm>
            <a:custGeom>
              <a:avLst/>
              <a:gdLst>
                <a:gd name="T0" fmla="*/ 452 w 452"/>
                <a:gd name="T1" fmla="*/ 5 h 316"/>
                <a:gd name="T2" fmla="*/ 451 w 452"/>
                <a:gd name="T3" fmla="*/ 4 h 316"/>
                <a:gd name="T4" fmla="*/ 446 w 452"/>
                <a:gd name="T5" fmla="*/ 0 h 316"/>
                <a:gd name="T6" fmla="*/ 6 w 452"/>
                <a:gd name="T7" fmla="*/ 0 h 316"/>
                <a:gd name="T8" fmla="*/ 1 w 452"/>
                <a:gd name="T9" fmla="*/ 4 h 316"/>
                <a:gd name="T10" fmla="*/ 1 w 452"/>
                <a:gd name="T11" fmla="*/ 5 h 316"/>
                <a:gd name="T12" fmla="*/ 0 w 452"/>
                <a:gd name="T13" fmla="*/ 5 h 316"/>
                <a:gd name="T14" fmla="*/ 60 w 452"/>
                <a:gd name="T15" fmla="*/ 316 h 316"/>
                <a:gd name="T16" fmla="*/ 70 w 452"/>
                <a:gd name="T17" fmla="*/ 314 h 316"/>
                <a:gd name="T18" fmla="*/ 28 w 452"/>
                <a:gd name="T19" fmla="*/ 93 h 316"/>
                <a:gd name="T20" fmla="*/ 424 w 452"/>
                <a:gd name="T21" fmla="*/ 93 h 316"/>
                <a:gd name="T22" fmla="*/ 381 w 452"/>
                <a:gd name="T23" fmla="*/ 312 h 316"/>
                <a:gd name="T24" fmla="*/ 381 w 452"/>
                <a:gd name="T25" fmla="*/ 314 h 316"/>
                <a:gd name="T26" fmla="*/ 391 w 452"/>
                <a:gd name="T27" fmla="*/ 316 h 316"/>
                <a:gd name="T28" fmla="*/ 452 w 452"/>
                <a:gd name="T29" fmla="*/ 7 h 316"/>
                <a:gd name="T30" fmla="*/ 452 w 452"/>
                <a:gd name="T31" fmla="*/ 5 h 316"/>
                <a:gd name="T32" fmla="*/ 437 w 452"/>
                <a:gd name="T33" fmla="*/ 24 h 316"/>
                <a:gd name="T34" fmla="*/ 426 w 452"/>
                <a:gd name="T35" fmla="*/ 82 h 316"/>
                <a:gd name="T36" fmla="*/ 384 w 452"/>
                <a:gd name="T37" fmla="*/ 82 h 316"/>
                <a:gd name="T38" fmla="*/ 437 w 452"/>
                <a:gd name="T39" fmla="*/ 24 h 316"/>
                <a:gd name="T40" fmla="*/ 310 w 452"/>
                <a:gd name="T41" fmla="*/ 11 h 316"/>
                <a:gd name="T42" fmla="*/ 434 w 452"/>
                <a:gd name="T43" fmla="*/ 11 h 316"/>
                <a:gd name="T44" fmla="*/ 372 w 452"/>
                <a:gd name="T45" fmla="*/ 79 h 316"/>
                <a:gd name="T46" fmla="*/ 310 w 452"/>
                <a:gd name="T47" fmla="*/ 11 h 316"/>
                <a:gd name="T48" fmla="*/ 239 w 452"/>
                <a:gd name="T49" fmla="*/ 82 h 316"/>
                <a:gd name="T50" fmla="*/ 299 w 452"/>
                <a:gd name="T51" fmla="*/ 16 h 316"/>
                <a:gd name="T52" fmla="*/ 359 w 452"/>
                <a:gd name="T53" fmla="*/ 82 h 316"/>
                <a:gd name="T54" fmla="*/ 239 w 452"/>
                <a:gd name="T55" fmla="*/ 82 h 316"/>
                <a:gd name="T56" fmla="*/ 164 w 452"/>
                <a:gd name="T57" fmla="*/ 11 h 316"/>
                <a:gd name="T58" fmla="*/ 288 w 452"/>
                <a:gd name="T59" fmla="*/ 11 h 316"/>
                <a:gd name="T60" fmla="*/ 226 w 452"/>
                <a:gd name="T61" fmla="*/ 79 h 316"/>
                <a:gd name="T62" fmla="*/ 164 w 452"/>
                <a:gd name="T63" fmla="*/ 11 h 316"/>
                <a:gd name="T64" fmla="*/ 93 w 452"/>
                <a:gd name="T65" fmla="*/ 82 h 316"/>
                <a:gd name="T66" fmla="*/ 154 w 452"/>
                <a:gd name="T67" fmla="*/ 16 h 316"/>
                <a:gd name="T68" fmla="*/ 214 w 452"/>
                <a:gd name="T69" fmla="*/ 82 h 316"/>
                <a:gd name="T70" fmla="*/ 93 w 452"/>
                <a:gd name="T71" fmla="*/ 82 h 316"/>
                <a:gd name="T72" fmla="*/ 19 w 452"/>
                <a:gd name="T73" fmla="*/ 11 h 316"/>
                <a:gd name="T74" fmla="*/ 143 w 452"/>
                <a:gd name="T75" fmla="*/ 11 h 316"/>
                <a:gd name="T76" fmla="*/ 81 w 452"/>
                <a:gd name="T77" fmla="*/ 79 h 316"/>
                <a:gd name="T78" fmla="*/ 19 w 452"/>
                <a:gd name="T79" fmla="*/ 11 h 316"/>
                <a:gd name="T80" fmla="*/ 68 w 452"/>
                <a:gd name="T81" fmla="*/ 82 h 316"/>
                <a:gd name="T82" fmla="*/ 26 w 452"/>
                <a:gd name="T83" fmla="*/ 82 h 316"/>
                <a:gd name="T84" fmla="*/ 15 w 452"/>
                <a:gd name="T85" fmla="*/ 24 h 316"/>
                <a:gd name="T86" fmla="*/ 68 w 452"/>
                <a:gd name="T87" fmla="*/ 8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2" h="316">
                  <a:moveTo>
                    <a:pt x="452" y="5"/>
                  </a:moveTo>
                  <a:cubicBezTo>
                    <a:pt x="452" y="5"/>
                    <a:pt x="452" y="4"/>
                    <a:pt x="451" y="4"/>
                  </a:cubicBezTo>
                  <a:cubicBezTo>
                    <a:pt x="450" y="2"/>
                    <a:pt x="448" y="0"/>
                    <a:pt x="446" y="0"/>
                  </a:cubicBezTo>
                  <a:cubicBezTo>
                    <a:pt x="6" y="0"/>
                    <a:pt x="6" y="0"/>
                    <a:pt x="6" y="0"/>
                  </a:cubicBezTo>
                  <a:cubicBezTo>
                    <a:pt x="4" y="0"/>
                    <a:pt x="2" y="2"/>
                    <a:pt x="1" y="4"/>
                  </a:cubicBezTo>
                  <a:cubicBezTo>
                    <a:pt x="1" y="4"/>
                    <a:pt x="1" y="4"/>
                    <a:pt x="1" y="5"/>
                  </a:cubicBezTo>
                  <a:cubicBezTo>
                    <a:pt x="0" y="5"/>
                    <a:pt x="0" y="5"/>
                    <a:pt x="0" y="5"/>
                  </a:cubicBezTo>
                  <a:cubicBezTo>
                    <a:pt x="60" y="316"/>
                    <a:pt x="60" y="316"/>
                    <a:pt x="60" y="316"/>
                  </a:cubicBezTo>
                  <a:cubicBezTo>
                    <a:pt x="70" y="314"/>
                    <a:pt x="70" y="314"/>
                    <a:pt x="70" y="314"/>
                  </a:cubicBezTo>
                  <a:cubicBezTo>
                    <a:pt x="28" y="93"/>
                    <a:pt x="28" y="93"/>
                    <a:pt x="28" y="93"/>
                  </a:cubicBezTo>
                  <a:cubicBezTo>
                    <a:pt x="424" y="93"/>
                    <a:pt x="424" y="93"/>
                    <a:pt x="424" y="93"/>
                  </a:cubicBezTo>
                  <a:cubicBezTo>
                    <a:pt x="381" y="312"/>
                    <a:pt x="381" y="312"/>
                    <a:pt x="381" y="312"/>
                  </a:cubicBezTo>
                  <a:cubicBezTo>
                    <a:pt x="381" y="314"/>
                    <a:pt x="381" y="314"/>
                    <a:pt x="381" y="314"/>
                  </a:cubicBezTo>
                  <a:cubicBezTo>
                    <a:pt x="391" y="316"/>
                    <a:pt x="391" y="316"/>
                    <a:pt x="391" y="316"/>
                  </a:cubicBezTo>
                  <a:cubicBezTo>
                    <a:pt x="452" y="7"/>
                    <a:pt x="452" y="7"/>
                    <a:pt x="452" y="7"/>
                  </a:cubicBezTo>
                  <a:cubicBezTo>
                    <a:pt x="452" y="5"/>
                    <a:pt x="452" y="5"/>
                    <a:pt x="452" y="5"/>
                  </a:cubicBezTo>
                  <a:close/>
                  <a:moveTo>
                    <a:pt x="437" y="24"/>
                  </a:moveTo>
                  <a:cubicBezTo>
                    <a:pt x="426" y="82"/>
                    <a:pt x="426" y="82"/>
                    <a:pt x="426" y="82"/>
                  </a:cubicBezTo>
                  <a:cubicBezTo>
                    <a:pt x="384" y="82"/>
                    <a:pt x="384" y="82"/>
                    <a:pt x="384" y="82"/>
                  </a:cubicBezTo>
                  <a:lnTo>
                    <a:pt x="437" y="24"/>
                  </a:lnTo>
                  <a:close/>
                  <a:moveTo>
                    <a:pt x="310" y="11"/>
                  </a:moveTo>
                  <a:cubicBezTo>
                    <a:pt x="434" y="11"/>
                    <a:pt x="434" y="11"/>
                    <a:pt x="434" y="11"/>
                  </a:cubicBezTo>
                  <a:cubicBezTo>
                    <a:pt x="372" y="79"/>
                    <a:pt x="372" y="79"/>
                    <a:pt x="372" y="79"/>
                  </a:cubicBezTo>
                  <a:lnTo>
                    <a:pt x="310" y="11"/>
                  </a:lnTo>
                  <a:close/>
                  <a:moveTo>
                    <a:pt x="239" y="82"/>
                  </a:moveTo>
                  <a:cubicBezTo>
                    <a:pt x="299" y="16"/>
                    <a:pt x="299" y="16"/>
                    <a:pt x="299" y="16"/>
                  </a:cubicBezTo>
                  <a:cubicBezTo>
                    <a:pt x="359" y="82"/>
                    <a:pt x="359" y="82"/>
                    <a:pt x="359" y="82"/>
                  </a:cubicBezTo>
                  <a:lnTo>
                    <a:pt x="239" y="82"/>
                  </a:lnTo>
                  <a:close/>
                  <a:moveTo>
                    <a:pt x="164" y="11"/>
                  </a:moveTo>
                  <a:cubicBezTo>
                    <a:pt x="288" y="11"/>
                    <a:pt x="288" y="11"/>
                    <a:pt x="288" y="11"/>
                  </a:cubicBezTo>
                  <a:cubicBezTo>
                    <a:pt x="226" y="79"/>
                    <a:pt x="226" y="79"/>
                    <a:pt x="226" y="79"/>
                  </a:cubicBezTo>
                  <a:lnTo>
                    <a:pt x="164" y="11"/>
                  </a:lnTo>
                  <a:close/>
                  <a:moveTo>
                    <a:pt x="93" y="82"/>
                  </a:moveTo>
                  <a:cubicBezTo>
                    <a:pt x="154" y="16"/>
                    <a:pt x="154" y="16"/>
                    <a:pt x="154" y="16"/>
                  </a:cubicBezTo>
                  <a:cubicBezTo>
                    <a:pt x="214" y="82"/>
                    <a:pt x="214" y="82"/>
                    <a:pt x="214" y="82"/>
                  </a:cubicBezTo>
                  <a:lnTo>
                    <a:pt x="93" y="82"/>
                  </a:lnTo>
                  <a:close/>
                  <a:moveTo>
                    <a:pt x="19" y="11"/>
                  </a:moveTo>
                  <a:cubicBezTo>
                    <a:pt x="143" y="11"/>
                    <a:pt x="143" y="11"/>
                    <a:pt x="143" y="11"/>
                  </a:cubicBezTo>
                  <a:cubicBezTo>
                    <a:pt x="81" y="79"/>
                    <a:pt x="81" y="79"/>
                    <a:pt x="81" y="79"/>
                  </a:cubicBezTo>
                  <a:lnTo>
                    <a:pt x="19" y="11"/>
                  </a:lnTo>
                  <a:close/>
                  <a:moveTo>
                    <a:pt x="68" y="82"/>
                  </a:moveTo>
                  <a:cubicBezTo>
                    <a:pt x="26" y="82"/>
                    <a:pt x="26" y="82"/>
                    <a:pt x="26" y="82"/>
                  </a:cubicBezTo>
                  <a:cubicBezTo>
                    <a:pt x="15" y="24"/>
                    <a:pt x="15" y="24"/>
                    <a:pt x="15" y="24"/>
                  </a:cubicBezTo>
                  <a:lnTo>
                    <a:pt x="68"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0" name="íŝḷîḑe">
              <a:extLst>
                <a:ext uri="{FF2B5EF4-FFF2-40B4-BE49-F238E27FC236}">
                  <a16:creationId xmlns:a16="http://schemas.microsoft.com/office/drawing/2014/main" id="{58B48B3C-4E26-AC46-DA03-80F3AFEEC558}"/>
                </a:ext>
              </a:extLst>
            </p:cNvPr>
            <p:cNvSpPr/>
            <p:nvPr/>
          </p:nvSpPr>
          <p:spPr bwMode="auto">
            <a:xfrm>
              <a:off x="10171860" y="2552782"/>
              <a:ext cx="192268" cy="151457"/>
            </a:xfrm>
            <a:prstGeom prst="rect">
              <a:avLst/>
            </a:prstGeom>
            <a:solidFill>
              <a:srgbClr val="4117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1" name="îśḻíḑè">
              <a:extLst>
                <a:ext uri="{FF2B5EF4-FFF2-40B4-BE49-F238E27FC236}">
                  <a16:creationId xmlns:a16="http://schemas.microsoft.com/office/drawing/2014/main" id="{160C1D74-E9FD-2071-C88C-831D7600F0B6}"/>
                </a:ext>
              </a:extLst>
            </p:cNvPr>
            <p:cNvSpPr/>
            <p:nvPr/>
          </p:nvSpPr>
          <p:spPr bwMode="auto">
            <a:xfrm>
              <a:off x="10120165" y="2640754"/>
              <a:ext cx="289309" cy="110645"/>
            </a:xfrm>
            <a:custGeom>
              <a:avLst/>
              <a:gdLst>
                <a:gd name="T0" fmla="*/ 108 w 178"/>
                <a:gd name="T1" fmla="*/ 0 h 68"/>
                <a:gd name="T2" fmla="*/ 91 w 178"/>
                <a:gd name="T3" fmla="*/ 2 h 68"/>
                <a:gd name="T4" fmla="*/ 74 w 178"/>
                <a:gd name="T5" fmla="*/ 0 h 68"/>
                <a:gd name="T6" fmla="*/ 14 w 178"/>
                <a:gd name="T7" fmla="*/ 14 h 68"/>
                <a:gd name="T8" fmla="*/ 0 w 178"/>
                <a:gd name="T9" fmla="*/ 32 h 68"/>
                <a:gd name="T10" fmla="*/ 0 w 178"/>
                <a:gd name="T11" fmla="*/ 68 h 68"/>
                <a:gd name="T12" fmla="*/ 91 w 178"/>
                <a:gd name="T13" fmla="*/ 68 h 68"/>
                <a:gd name="T14" fmla="*/ 178 w 178"/>
                <a:gd name="T15" fmla="*/ 68 h 68"/>
                <a:gd name="T16" fmla="*/ 178 w 178"/>
                <a:gd name="T17" fmla="*/ 31 h 68"/>
                <a:gd name="T18" fmla="*/ 165 w 178"/>
                <a:gd name="T19" fmla="*/ 14 h 68"/>
                <a:gd name="T20" fmla="*/ 108 w 178"/>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68">
                  <a:moveTo>
                    <a:pt x="108" y="0"/>
                  </a:moveTo>
                  <a:cubicBezTo>
                    <a:pt x="91" y="2"/>
                    <a:pt x="91" y="2"/>
                    <a:pt x="91" y="2"/>
                  </a:cubicBezTo>
                  <a:cubicBezTo>
                    <a:pt x="74" y="0"/>
                    <a:pt x="74" y="0"/>
                    <a:pt x="74" y="0"/>
                  </a:cubicBezTo>
                  <a:cubicBezTo>
                    <a:pt x="14" y="14"/>
                    <a:pt x="14" y="14"/>
                    <a:pt x="14" y="14"/>
                  </a:cubicBezTo>
                  <a:cubicBezTo>
                    <a:pt x="6" y="16"/>
                    <a:pt x="0" y="23"/>
                    <a:pt x="0" y="32"/>
                  </a:cubicBezTo>
                  <a:cubicBezTo>
                    <a:pt x="0" y="68"/>
                    <a:pt x="0" y="68"/>
                    <a:pt x="0" y="68"/>
                  </a:cubicBezTo>
                  <a:cubicBezTo>
                    <a:pt x="91" y="68"/>
                    <a:pt x="91" y="68"/>
                    <a:pt x="91" y="68"/>
                  </a:cubicBezTo>
                  <a:cubicBezTo>
                    <a:pt x="178" y="68"/>
                    <a:pt x="178" y="68"/>
                    <a:pt x="178" y="68"/>
                  </a:cubicBezTo>
                  <a:cubicBezTo>
                    <a:pt x="178" y="31"/>
                    <a:pt x="178" y="31"/>
                    <a:pt x="178" y="31"/>
                  </a:cubicBezTo>
                  <a:cubicBezTo>
                    <a:pt x="178" y="23"/>
                    <a:pt x="172" y="16"/>
                    <a:pt x="165" y="14"/>
                  </a:cubicBezTo>
                  <a:lnTo>
                    <a:pt x="108" y="0"/>
                  </a:lnTo>
                  <a:close/>
                </a:path>
              </a:pathLst>
            </a:custGeom>
            <a:solidFill>
              <a:srgbClr val="FE55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2" name="iš1ïḍe">
              <a:extLst>
                <a:ext uri="{FF2B5EF4-FFF2-40B4-BE49-F238E27FC236}">
                  <a16:creationId xmlns:a16="http://schemas.microsoft.com/office/drawing/2014/main" id="{A880BEAC-F94B-EB64-D712-92689C233DFD}"/>
                </a:ext>
              </a:extLst>
            </p:cNvPr>
            <p:cNvSpPr/>
            <p:nvPr/>
          </p:nvSpPr>
          <p:spPr bwMode="auto">
            <a:xfrm>
              <a:off x="10238972" y="2611732"/>
              <a:ext cx="56229" cy="56229"/>
            </a:xfrm>
            <a:prstGeom prst="ellipse">
              <a:avLst/>
            </a:pr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3" name="îśľïḑè">
              <a:extLst>
                <a:ext uri="{FF2B5EF4-FFF2-40B4-BE49-F238E27FC236}">
                  <a16:creationId xmlns:a16="http://schemas.microsoft.com/office/drawing/2014/main" id="{3C70089A-066F-5863-AF22-58587E16B54D}"/>
                </a:ext>
              </a:extLst>
            </p:cNvPr>
            <p:cNvSpPr/>
            <p:nvPr/>
          </p:nvSpPr>
          <p:spPr bwMode="auto">
            <a:xfrm>
              <a:off x="10171860" y="2447579"/>
              <a:ext cx="192268" cy="193175"/>
            </a:xfrm>
            <a:prstGeom prst="ellipse">
              <a:avLst/>
            </a:pr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4" name="ïṩ1îḓé">
              <a:extLst>
                <a:ext uri="{FF2B5EF4-FFF2-40B4-BE49-F238E27FC236}">
                  <a16:creationId xmlns:a16="http://schemas.microsoft.com/office/drawing/2014/main" id="{ECA4F9D2-ABF5-E5C1-5AF8-984DE6E7DCD5}"/>
                </a:ext>
              </a:extLst>
            </p:cNvPr>
            <p:cNvSpPr/>
            <p:nvPr/>
          </p:nvSpPr>
          <p:spPr bwMode="auto">
            <a:xfrm>
              <a:off x="10267994" y="2611732"/>
              <a:ext cx="27208" cy="56229"/>
            </a:xfrm>
            <a:custGeom>
              <a:avLst/>
              <a:gdLst>
                <a:gd name="T0" fmla="*/ 0 w 17"/>
                <a:gd name="T1" fmla="*/ 0 h 35"/>
                <a:gd name="T2" fmla="*/ 0 w 17"/>
                <a:gd name="T3" fmla="*/ 35 h 35"/>
                <a:gd name="T4" fmla="*/ 17 w 17"/>
                <a:gd name="T5" fmla="*/ 18 h 35"/>
                <a:gd name="T6" fmla="*/ 0 w 17"/>
                <a:gd name="T7" fmla="*/ 0 h 35"/>
              </a:gdLst>
              <a:ahLst/>
              <a:cxnLst>
                <a:cxn ang="0">
                  <a:pos x="T0" y="T1"/>
                </a:cxn>
                <a:cxn ang="0">
                  <a:pos x="T2" y="T3"/>
                </a:cxn>
                <a:cxn ang="0">
                  <a:pos x="T4" y="T5"/>
                </a:cxn>
                <a:cxn ang="0">
                  <a:pos x="T6" y="T7"/>
                </a:cxn>
              </a:cxnLst>
              <a:rect l="0" t="0" r="r" b="b"/>
              <a:pathLst>
                <a:path w="17" h="35">
                  <a:moveTo>
                    <a:pt x="0" y="0"/>
                  </a:moveTo>
                  <a:cubicBezTo>
                    <a:pt x="0" y="35"/>
                    <a:pt x="0" y="35"/>
                    <a:pt x="0" y="35"/>
                  </a:cubicBezTo>
                  <a:cubicBezTo>
                    <a:pt x="10" y="35"/>
                    <a:pt x="17" y="27"/>
                    <a:pt x="17" y="18"/>
                  </a:cubicBezTo>
                  <a:cubicBezTo>
                    <a:pt x="17" y="8"/>
                    <a:pt x="10" y="0"/>
                    <a:pt x="0" y="0"/>
                  </a:cubicBezTo>
                  <a:close/>
                </a:path>
              </a:pathLst>
            </a:custGeom>
            <a:solidFill>
              <a:srgbClr val="EFA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5" name="îś1ïḑê">
              <a:extLst>
                <a:ext uri="{FF2B5EF4-FFF2-40B4-BE49-F238E27FC236}">
                  <a16:creationId xmlns:a16="http://schemas.microsoft.com/office/drawing/2014/main" id="{629CEEE5-594D-1022-8BAA-E51E1B51D2F6}"/>
                </a:ext>
              </a:extLst>
            </p:cNvPr>
            <p:cNvSpPr/>
            <p:nvPr/>
          </p:nvSpPr>
          <p:spPr bwMode="auto">
            <a:xfrm>
              <a:off x="10267994" y="2447579"/>
              <a:ext cx="96134" cy="193175"/>
            </a:xfrm>
            <a:custGeom>
              <a:avLst/>
              <a:gdLst>
                <a:gd name="T0" fmla="*/ 0 w 59"/>
                <a:gd name="T1" fmla="*/ 0 h 119"/>
                <a:gd name="T2" fmla="*/ 0 w 59"/>
                <a:gd name="T3" fmla="*/ 119 h 119"/>
                <a:gd name="T4" fmla="*/ 59 w 59"/>
                <a:gd name="T5" fmla="*/ 60 h 119"/>
                <a:gd name="T6" fmla="*/ 0 w 59"/>
                <a:gd name="T7" fmla="*/ 0 h 119"/>
              </a:gdLst>
              <a:ahLst/>
              <a:cxnLst>
                <a:cxn ang="0">
                  <a:pos x="T0" y="T1"/>
                </a:cxn>
                <a:cxn ang="0">
                  <a:pos x="T2" y="T3"/>
                </a:cxn>
                <a:cxn ang="0">
                  <a:pos x="T4" y="T5"/>
                </a:cxn>
                <a:cxn ang="0">
                  <a:pos x="T6" y="T7"/>
                </a:cxn>
              </a:cxnLst>
              <a:rect l="0" t="0" r="r" b="b"/>
              <a:pathLst>
                <a:path w="59" h="119">
                  <a:moveTo>
                    <a:pt x="0" y="0"/>
                  </a:moveTo>
                  <a:cubicBezTo>
                    <a:pt x="0" y="119"/>
                    <a:pt x="0" y="119"/>
                    <a:pt x="0" y="119"/>
                  </a:cubicBezTo>
                  <a:cubicBezTo>
                    <a:pt x="33" y="119"/>
                    <a:pt x="59" y="92"/>
                    <a:pt x="59" y="60"/>
                  </a:cubicBezTo>
                  <a:cubicBezTo>
                    <a:pt x="59" y="27"/>
                    <a:pt x="33" y="0"/>
                    <a:pt x="0" y="0"/>
                  </a:cubicBezTo>
                  <a:close/>
                </a:path>
              </a:pathLst>
            </a:custGeom>
            <a:solidFill>
              <a:srgbClr val="F7C1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6" name="íş1íḍè">
              <a:extLst>
                <a:ext uri="{FF2B5EF4-FFF2-40B4-BE49-F238E27FC236}">
                  <a16:creationId xmlns:a16="http://schemas.microsoft.com/office/drawing/2014/main" id="{9D892F53-FA7D-349F-7C67-1FFD076E8FF7}"/>
                </a:ext>
              </a:extLst>
            </p:cNvPr>
            <p:cNvSpPr/>
            <p:nvPr/>
          </p:nvSpPr>
          <p:spPr bwMode="auto">
            <a:xfrm>
              <a:off x="10290667" y="2543713"/>
              <a:ext cx="19952" cy="19046"/>
            </a:xfrm>
            <a:prstGeom prst="ellipse">
              <a:avLst/>
            </a:prstGeom>
            <a:solidFill>
              <a:srgbClr val="4117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7" name="iṡļíḑe">
              <a:extLst>
                <a:ext uri="{FF2B5EF4-FFF2-40B4-BE49-F238E27FC236}">
                  <a16:creationId xmlns:a16="http://schemas.microsoft.com/office/drawing/2014/main" id="{96D2429C-174E-1E29-3CD0-E76C8134694F}"/>
                </a:ext>
              </a:extLst>
            </p:cNvPr>
            <p:cNvSpPr/>
            <p:nvPr/>
          </p:nvSpPr>
          <p:spPr bwMode="auto">
            <a:xfrm>
              <a:off x="10225369" y="2543713"/>
              <a:ext cx="18138" cy="19046"/>
            </a:xfrm>
            <a:prstGeom prst="ellipse">
              <a:avLst/>
            </a:prstGeom>
            <a:solidFill>
              <a:srgbClr val="4117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8" name="íśliḍè">
              <a:extLst>
                <a:ext uri="{FF2B5EF4-FFF2-40B4-BE49-F238E27FC236}">
                  <a16:creationId xmlns:a16="http://schemas.microsoft.com/office/drawing/2014/main" id="{6CA4DE78-A3BF-6D0C-0F2D-2C4A0CA5DB91}"/>
                </a:ext>
              </a:extLst>
            </p:cNvPr>
            <p:cNvSpPr/>
            <p:nvPr/>
          </p:nvSpPr>
          <p:spPr bwMode="auto">
            <a:xfrm>
              <a:off x="10238972" y="2577269"/>
              <a:ext cx="56229" cy="35370"/>
            </a:xfrm>
            <a:custGeom>
              <a:avLst/>
              <a:gdLst>
                <a:gd name="T0" fmla="*/ 1 w 35"/>
                <a:gd name="T1" fmla="*/ 0 h 22"/>
                <a:gd name="T2" fmla="*/ 0 w 35"/>
                <a:gd name="T3" fmla="*/ 5 h 22"/>
                <a:gd name="T4" fmla="*/ 18 w 35"/>
                <a:gd name="T5" fmla="*/ 22 h 22"/>
                <a:gd name="T6" fmla="*/ 35 w 35"/>
                <a:gd name="T7" fmla="*/ 5 h 22"/>
                <a:gd name="T8" fmla="*/ 35 w 35"/>
                <a:gd name="T9" fmla="*/ 0 h 22"/>
                <a:gd name="T10" fmla="*/ 1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1" y="0"/>
                  </a:moveTo>
                  <a:cubicBezTo>
                    <a:pt x="0" y="2"/>
                    <a:pt x="0" y="3"/>
                    <a:pt x="0" y="5"/>
                  </a:cubicBezTo>
                  <a:cubicBezTo>
                    <a:pt x="0" y="14"/>
                    <a:pt x="8" y="22"/>
                    <a:pt x="18" y="22"/>
                  </a:cubicBezTo>
                  <a:cubicBezTo>
                    <a:pt x="28" y="22"/>
                    <a:pt x="35" y="14"/>
                    <a:pt x="35" y="5"/>
                  </a:cubicBezTo>
                  <a:cubicBezTo>
                    <a:pt x="35" y="3"/>
                    <a:pt x="35" y="2"/>
                    <a:pt x="35" y="0"/>
                  </a:cubicBezTo>
                  <a:lnTo>
                    <a:pt x="1" y="0"/>
                  </a:lnTo>
                  <a:close/>
                </a:path>
              </a:pathLst>
            </a:custGeom>
            <a:solidFill>
              <a:srgbClr val="4117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9" name="íṥ1íḓe">
              <a:extLst>
                <a:ext uri="{FF2B5EF4-FFF2-40B4-BE49-F238E27FC236}">
                  <a16:creationId xmlns:a16="http://schemas.microsoft.com/office/drawing/2014/main" id="{2786C89A-7D0E-0004-91B1-81028CE3CF7D}"/>
                </a:ext>
              </a:extLst>
            </p:cNvPr>
            <p:cNvSpPr/>
            <p:nvPr/>
          </p:nvSpPr>
          <p:spPr bwMode="auto">
            <a:xfrm>
              <a:off x="10306992" y="2570921"/>
              <a:ext cx="24487" cy="24487"/>
            </a:xfrm>
            <a:prstGeom prst="ellipse">
              <a:avLst/>
            </a:prstGeom>
            <a:solidFill>
              <a:srgbClr val="FF8F9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0" name="ïşļiḓe">
              <a:extLst>
                <a:ext uri="{FF2B5EF4-FFF2-40B4-BE49-F238E27FC236}">
                  <a16:creationId xmlns:a16="http://schemas.microsoft.com/office/drawing/2014/main" id="{472653D9-7026-0944-AF92-0568CC5EFBD0}"/>
                </a:ext>
              </a:extLst>
            </p:cNvPr>
            <p:cNvSpPr/>
            <p:nvPr/>
          </p:nvSpPr>
          <p:spPr bwMode="auto">
            <a:xfrm>
              <a:off x="10204509" y="2570921"/>
              <a:ext cx="24487" cy="24487"/>
            </a:xfrm>
            <a:prstGeom prst="ellipse">
              <a:avLst/>
            </a:prstGeom>
            <a:solidFill>
              <a:srgbClr val="FF8F9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1" name="ísľiḑè">
              <a:extLst>
                <a:ext uri="{FF2B5EF4-FFF2-40B4-BE49-F238E27FC236}">
                  <a16:creationId xmlns:a16="http://schemas.microsoft.com/office/drawing/2014/main" id="{13084A55-D4D8-BC47-E8AE-2FBB9D20DF66}"/>
                </a:ext>
              </a:extLst>
            </p:cNvPr>
            <p:cNvSpPr/>
            <p:nvPr/>
          </p:nvSpPr>
          <p:spPr bwMode="auto">
            <a:xfrm>
              <a:off x="10132862" y="2426719"/>
              <a:ext cx="263008" cy="306541"/>
            </a:xfrm>
            <a:custGeom>
              <a:avLst/>
              <a:gdLst>
                <a:gd name="T0" fmla="*/ 83 w 162"/>
                <a:gd name="T1" fmla="*/ 0 h 189"/>
                <a:gd name="T2" fmla="*/ 11 w 162"/>
                <a:gd name="T3" fmla="*/ 63 h 189"/>
                <a:gd name="T4" fmla="*/ 0 w 162"/>
                <a:gd name="T5" fmla="*/ 189 h 189"/>
                <a:gd name="T6" fmla="*/ 33 w 162"/>
                <a:gd name="T7" fmla="*/ 189 h 189"/>
                <a:gd name="T8" fmla="*/ 33 w 162"/>
                <a:gd name="T9" fmla="*/ 104 h 189"/>
                <a:gd name="T10" fmla="*/ 71 w 162"/>
                <a:gd name="T11" fmla="*/ 39 h 189"/>
                <a:gd name="T12" fmla="*/ 93 w 162"/>
                <a:gd name="T13" fmla="*/ 56 h 189"/>
                <a:gd name="T14" fmla="*/ 90 w 162"/>
                <a:gd name="T15" fmla="*/ 43 h 189"/>
                <a:gd name="T16" fmla="*/ 114 w 162"/>
                <a:gd name="T17" fmla="*/ 64 h 189"/>
                <a:gd name="T18" fmla="*/ 112 w 162"/>
                <a:gd name="T19" fmla="*/ 47 h 189"/>
                <a:gd name="T20" fmla="*/ 133 w 162"/>
                <a:gd name="T21" fmla="*/ 104 h 189"/>
                <a:gd name="T22" fmla="*/ 133 w 162"/>
                <a:gd name="T23" fmla="*/ 189 h 189"/>
                <a:gd name="T24" fmla="*/ 162 w 162"/>
                <a:gd name="T25" fmla="*/ 189 h 189"/>
                <a:gd name="T26" fmla="*/ 155 w 162"/>
                <a:gd name="T27" fmla="*/ 63 h 189"/>
                <a:gd name="T28" fmla="*/ 83 w 162"/>
                <a:gd name="T2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89">
                  <a:moveTo>
                    <a:pt x="83" y="0"/>
                  </a:moveTo>
                  <a:cubicBezTo>
                    <a:pt x="36" y="0"/>
                    <a:pt x="16" y="37"/>
                    <a:pt x="11" y="63"/>
                  </a:cubicBezTo>
                  <a:cubicBezTo>
                    <a:pt x="5" y="92"/>
                    <a:pt x="0" y="189"/>
                    <a:pt x="0" y="189"/>
                  </a:cubicBezTo>
                  <a:cubicBezTo>
                    <a:pt x="33" y="189"/>
                    <a:pt x="33" y="189"/>
                    <a:pt x="33" y="189"/>
                  </a:cubicBezTo>
                  <a:cubicBezTo>
                    <a:pt x="33" y="189"/>
                    <a:pt x="33" y="175"/>
                    <a:pt x="33" y="104"/>
                  </a:cubicBezTo>
                  <a:cubicBezTo>
                    <a:pt x="33" y="55"/>
                    <a:pt x="57" y="42"/>
                    <a:pt x="71" y="39"/>
                  </a:cubicBezTo>
                  <a:cubicBezTo>
                    <a:pt x="74" y="46"/>
                    <a:pt x="80" y="53"/>
                    <a:pt x="93" y="56"/>
                  </a:cubicBezTo>
                  <a:cubicBezTo>
                    <a:pt x="93" y="56"/>
                    <a:pt x="90" y="50"/>
                    <a:pt x="90" y="43"/>
                  </a:cubicBezTo>
                  <a:cubicBezTo>
                    <a:pt x="90" y="43"/>
                    <a:pt x="94" y="61"/>
                    <a:pt x="114" y="64"/>
                  </a:cubicBezTo>
                  <a:cubicBezTo>
                    <a:pt x="114" y="64"/>
                    <a:pt x="111" y="56"/>
                    <a:pt x="112" y="47"/>
                  </a:cubicBezTo>
                  <a:cubicBezTo>
                    <a:pt x="123" y="56"/>
                    <a:pt x="133" y="72"/>
                    <a:pt x="133" y="104"/>
                  </a:cubicBezTo>
                  <a:cubicBezTo>
                    <a:pt x="133" y="175"/>
                    <a:pt x="133" y="189"/>
                    <a:pt x="133" y="189"/>
                  </a:cubicBezTo>
                  <a:cubicBezTo>
                    <a:pt x="162" y="189"/>
                    <a:pt x="162" y="189"/>
                    <a:pt x="162" y="189"/>
                  </a:cubicBezTo>
                  <a:cubicBezTo>
                    <a:pt x="162" y="189"/>
                    <a:pt x="160" y="92"/>
                    <a:pt x="155" y="63"/>
                  </a:cubicBezTo>
                  <a:cubicBezTo>
                    <a:pt x="150" y="35"/>
                    <a:pt x="129" y="0"/>
                    <a:pt x="83" y="0"/>
                  </a:cubicBezTo>
                  <a:close/>
                </a:path>
              </a:pathLst>
            </a:custGeom>
            <a:solidFill>
              <a:srgbClr val="4117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2" name="isḻïḑè">
              <a:extLst>
                <a:ext uri="{FF2B5EF4-FFF2-40B4-BE49-F238E27FC236}">
                  <a16:creationId xmlns:a16="http://schemas.microsoft.com/office/drawing/2014/main" id="{2310DE2F-3A81-5CD5-9837-AD358083E569}"/>
                </a:ext>
              </a:extLst>
            </p:cNvPr>
            <p:cNvSpPr/>
            <p:nvPr/>
          </p:nvSpPr>
          <p:spPr bwMode="auto">
            <a:xfrm>
              <a:off x="10251669" y="2597221"/>
              <a:ext cx="30835" cy="15418"/>
            </a:xfrm>
            <a:custGeom>
              <a:avLst/>
              <a:gdLst>
                <a:gd name="T0" fmla="*/ 0 w 19"/>
                <a:gd name="T1" fmla="*/ 7 h 10"/>
                <a:gd name="T2" fmla="*/ 10 w 19"/>
                <a:gd name="T3" fmla="*/ 10 h 10"/>
                <a:gd name="T4" fmla="*/ 19 w 19"/>
                <a:gd name="T5" fmla="*/ 7 h 10"/>
                <a:gd name="T6" fmla="*/ 10 w 19"/>
                <a:gd name="T7" fmla="*/ 0 h 10"/>
                <a:gd name="T8" fmla="*/ 0 w 19"/>
                <a:gd name="T9" fmla="*/ 7 h 10"/>
              </a:gdLst>
              <a:ahLst/>
              <a:cxnLst>
                <a:cxn ang="0">
                  <a:pos x="T0" y="T1"/>
                </a:cxn>
                <a:cxn ang="0">
                  <a:pos x="T2" y="T3"/>
                </a:cxn>
                <a:cxn ang="0">
                  <a:pos x="T4" y="T5"/>
                </a:cxn>
                <a:cxn ang="0">
                  <a:pos x="T6" y="T7"/>
                </a:cxn>
                <a:cxn ang="0">
                  <a:pos x="T8" y="T9"/>
                </a:cxn>
              </a:cxnLst>
              <a:rect l="0" t="0" r="r" b="b"/>
              <a:pathLst>
                <a:path w="19" h="10">
                  <a:moveTo>
                    <a:pt x="0" y="7"/>
                  </a:moveTo>
                  <a:cubicBezTo>
                    <a:pt x="3" y="9"/>
                    <a:pt x="6" y="10"/>
                    <a:pt x="10" y="10"/>
                  </a:cubicBezTo>
                  <a:cubicBezTo>
                    <a:pt x="13" y="10"/>
                    <a:pt x="17" y="9"/>
                    <a:pt x="19" y="7"/>
                  </a:cubicBezTo>
                  <a:cubicBezTo>
                    <a:pt x="18" y="3"/>
                    <a:pt x="14" y="0"/>
                    <a:pt x="10" y="0"/>
                  </a:cubicBezTo>
                  <a:cubicBezTo>
                    <a:pt x="5" y="0"/>
                    <a:pt x="1" y="3"/>
                    <a:pt x="0" y="7"/>
                  </a:cubicBezTo>
                  <a:close/>
                </a:path>
              </a:pathLst>
            </a:custGeom>
            <a:solidFill>
              <a:srgbClr val="FF8F9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3" name="ïṩḻïdè">
              <a:extLst>
                <a:ext uri="{FF2B5EF4-FFF2-40B4-BE49-F238E27FC236}">
                  <a16:creationId xmlns:a16="http://schemas.microsoft.com/office/drawing/2014/main" id="{9CFD3B2D-9B5B-ADF4-4D81-11BBD2BD9B93}"/>
                </a:ext>
              </a:extLst>
            </p:cNvPr>
            <p:cNvSpPr/>
            <p:nvPr/>
          </p:nvSpPr>
          <p:spPr bwMode="auto">
            <a:xfrm>
              <a:off x="10354152" y="2538272"/>
              <a:ext cx="29022" cy="38998"/>
            </a:xfrm>
            <a:custGeom>
              <a:avLst/>
              <a:gdLst>
                <a:gd name="T0" fmla="*/ 6 w 18"/>
                <a:gd name="T1" fmla="*/ 1 h 24"/>
                <a:gd name="T2" fmla="*/ 0 w 18"/>
                <a:gd name="T3" fmla="*/ 3 h 24"/>
                <a:gd name="T4" fmla="*/ 3 w 18"/>
                <a:gd name="T5" fmla="*/ 18 h 24"/>
                <a:gd name="T6" fmla="*/ 3 w 18"/>
                <a:gd name="T7" fmla="*/ 23 h 24"/>
                <a:gd name="T8" fmla="*/ 7 w 18"/>
                <a:gd name="T9" fmla="*/ 23 h 24"/>
                <a:gd name="T10" fmla="*/ 18 w 18"/>
                <a:gd name="T11" fmla="*/ 12 h 24"/>
                <a:gd name="T12" fmla="*/ 6 w 18"/>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6" y="1"/>
                  </a:moveTo>
                  <a:cubicBezTo>
                    <a:pt x="4" y="1"/>
                    <a:pt x="2" y="2"/>
                    <a:pt x="0" y="3"/>
                  </a:cubicBezTo>
                  <a:cubicBezTo>
                    <a:pt x="2" y="8"/>
                    <a:pt x="3" y="13"/>
                    <a:pt x="3" y="18"/>
                  </a:cubicBezTo>
                  <a:cubicBezTo>
                    <a:pt x="3" y="20"/>
                    <a:pt x="3" y="21"/>
                    <a:pt x="3" y="23"/>
                  </a:cubicBezTo>
                  <a:cubicBezTo>
                    <a:pt x="4" y="23"/>
                    <a:pt x="6" y="24"/>
                    <a:pt x="7" y="23"/>
                  </a:cubicBezTo>
                  <a:cubicBezTo>
                    <a:pt x="13" y="23"/>
                    <a:pt x="18" y="18"/>
                    <a:pt x="18" y="12"/>
                  </a:cubicBezTo>
                  <a:cubicBezTo>
                    <a:pt x="17" y="5"/>
                    <a:pt x="12" y="0"/>
                    <a:pt x="6" y="1"/>
                  </a:cubicBezTo>
                  <a:close/>
                </a:path>
              </a:pathLst>
            </a:cu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4" name="íṩḻîḑê">
              <a:extLst>
                <a:ext uri="{FF2B5EF4-FFF2-40B4-BE49-F238E27FC236}">
                  <a16:creationId xmlns:a16="http://schemas.microsoft.com/office/drawing/2014/main" id="{67EDD6E9-CD80-315E-DF07-9CE2E361F583}"/>
                </a:ext>
              </a:extLst>
            </p:cNvPr>
            <p:cNvSpPr/>
            <p:nvPr/>
          </p:nvSpPr>
          <p:spPr bwMode="auto">
            <a:xfrm>
              <a:off x="10152815" y="2538272"/>
              <a:ext cx="27208" cy="38998"/>
            </a:xfrm>
            <a:custGeom>
              <a:avLst/>
              <a:gdLst>
                <a:gd name="T0" fmla="*/ 12 w 17"/>
                <a:gd name="T1" fmla="*/ 1 h 24"/>
                <a:gd name="T2" fmla="*/ 17 w 17"/>
                <a:gd name="T3" fmla="*/ 3 h 24"/>
                <a:gd name="T4" fmla="*/ 15 w 17"/>
                <a:gd name="T5" fmla="*/ 18 h 24"/>
                <a:gd name="T6" fmla="*/ 15 w 17"/>
                <a:gd name="T7" fmla="*/ 23 h 24"/>
                <a:gd name="T8" fmla="*/ 11 w 17"/>
                <a:gd name="T9" fmla="*/ 23 h 24"/>
                <a:gd name="T10" fmla="*/ 0 w 17"/>
                <a:gd name="T11" fmla="*/ 12 h 24"/>
                <a:gd name="T12" fmla="*/ 12 w 17"/>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17" h="24">
                  <a:moveTo>
                    <a:pt x="12" y="1"/>
                  </a:moveTo>
                  <a:cubicBezTo>
                    <a:pt x="14" y="1"/>
                    <a:pt x="16" y="2"/>
                    <a:pt x="17" y="3"/>
                  </a:cubicBezTo>
                  <a:cubicBezTo>
                    <a:pt x="16" y="8"/>
                    <a:pt x="15" y="13"/>
                    <a:pt x="15" y="18"/>
                  </a:cubicBezTo>
                  <a:cubicBezTo>
                    <a:pt x="14" y="20"/>
                    <a:pt x="15" y="21"/>
                    <a:pt x="15" y="23"/>
                  </a:cubicBezTo>
                  <a:cubicBezTo>
                    <a:pt x="13" y="23"/>
                    <a:pt x="12" y="24"/>
                    <a:pt x="11" y="23"/>
                  </a:cubicBezTo>
                  <a:cubicBezTo>
                    <a:pt x="4" y="23"/>
                    <a:pt x="0" y="18"/>
                    <a:pt x="0" y="12"/>
                  </a:cubicBezTo>
                  <a:cubicBezTo>
                    <a:pt x="0" y="5"/>
                    <a:pt x="6" y="0"/>
                    <a:pt x="12" y="1"/>
                  </a:cubicBezTo>
                  <a:close/>
                </a:path>
              </a:pathLst>
            </a:cu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5" name="ïsliḑè">
              <a:extLst>
                <a:ext uri="{FF2B5EF4-FFF2-40B4-BE49-F238E27FC236}">
                  <a16:creationId xmlns:a16="http://schemas.microsoft.com/office/drawing/2014/main" id="{84BCE43F-5951-DCB0-48B8-2ABFC123BF88}"/>
                </a:ext>
              </a:extLst>
            </p:cNvPr>
            <p:cNvSpPr/>
            <p:nvPr/>
          </p:nvSpPr>
          <p:spPr bwMode="auto">
            <a:xfrm>
              <a:off x="9995010" y="2778606"/>
              <a:ext cx="539621" cy="368212"/>
            </a:xfrm>
            <a:custGeom>
              <a:avLst/>
              <a:gdLst>
                <a:gd name="T0" fmla="*/ 0 w 332"/>
                <a:gd name="T1" fmla="*/ 0 h 227"/>
                <a:gd name="T2" fmla="*/ 33 w 332"/>
                <a:gd name="T3" fmla="*/ 217 h 227"/>
                <a:gd name="T4" fmla="*/ 45 w 332"/>
                <a:gd name="T5" fmla="*/ 227 h 227"/>
                <a:gd name="T6" fmla="*/ 287 w 332"/>
                <a:gd name="T7" fmla="*/ 227 h 227"/>
                <a:gd name="T8" fmla="*/ 299 w 332"/>
                <a:gd name="T9" fmla="*/ 217 h 227"/>
                <a:gd name="T10" fmla="*/ 332 w 332"/>
                <a:gd name="T11" fmla="*/ 0 h 227"/>
                <a:gd name="T12" fmla="*/ 0 w 332"/>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332" h="227">
                  <a:moveTo>
                    <a:pt x="0" y="0"/>
                  </a:moveTo>
                  <a:cubicBezTo>
                    <a:pt x="33" y="217"/>
                    <a:pt x="33" y="217"/>
                    <a:pt x="33" y="217"/>
                  </a:cubicBezTo>
                  <a:cubicBezTo>
                    <a:pt x="34" y="223"/>
                    <a:pt x="39" y="227"/>
                    <a:pt x="45" y="227"/>
                  </a:cubicBezTo>
                  <a:cubicBezTo>
                    <a:pt x="287" y="227"/>
                    <a:pt x="287" y="227"/>
                    <a:pt x="287" y="227"/>
                  </a:cubicBezTo>
                  <a:cubicBezTo>
                    <a:pt x="293" y="227"/>
                    <a:pt x="298" y="223"/>
                    <a:pt x="299" y="217"/>
                  </a:cubicBezTo>
                  <a:cubicBezTo>
                    <a:pt x="332" y="0"/>
                    <a:pt x="332" y="0"/>
                    <a:pt x="332" y="0"/>
                  </a:cubicBezTo>
                  <a:lnTo>
                    <a:pt x="0" y="0"/>
                  </a:lnTo>
                  <a:close/>
                </a:path>
              </a:pathLst>
            </a:custGeom>
            <a:solidFill>
              <a:srgbClr val="9E5A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6" name="ïşļídè">
              <a:extLst>
                <a:ext uri="{FF2B5EF4-FFF2-40B4-BE49-F238E27FC236}">
                  <a16:creationId xmlns:a16="http://schemas.microsoft.com/office/drawing/2014/main" id="{C7FA5440-9279-5F7B-3AED-6EE59CEB2F5C}"/>
                </a:ext>
              </a:extLst>
            </p:cNvPr>
            <p:cNvSpPr/>
            <p:nvPr/>
          </p:nvSpPr>
          <p:spPr bwMode="auto">
            <a:xfrm>
              <a:off x="10264366" y="2778606"/>
              <a:ext cx="270264" cy="368212"/>
            </a:xfrm>
            <a:custGeom>
              <a:avLst/>
              <a:gdLst>
                <a:gd name="T0" fmla="*/ 0 w 166"/>
                <a:gd name="T1" fmla="*/ 0 h 227"/>
                <a:gd name="T2" fmla="*/ 0 w 166"/>
                <a:gd name="T3" fmla="*/ 227 h 227"/>
                <a:gd name="T4" fmla="*/ 121 w 166"/>
                <a:gd name="T5" fmla="*/ 227 h 227"/>
                <a:gd name="T6" fmla="*/ 133 w 166"/>
                <a:gd name="T7" fmla="*/ 217 h 227"/>
                <a:gd name="T8" fmla="*/ 166 w 166"/>
                <a:gd name="T9" fmla="*/ 0 h 227"/>
                <a:gd name="T10" fmla="*/ 0 w 166"/>
                <a:gd name="T11" fmla="*/ 0 h 227"/>
              </a:gdLst>
              <a:ahLst/>
              <a:cxnLst>
                <a:cxn ang="0">
                  <a:pos x="T0" y="T1"/>
                </a:cxn>
                <a:cxn ang="0">
                  <a:pos x="T2" y="T3"/>
                </a:cxn>
                <a:cxn ang="0">
                  <a:pos x="T4" y="T5"/>
                </a:cxn>
                <a:cxn ang="0">
                  <a:pos x="T6" y="T7"/>
                </a:cxn>
                <a:cxn ang="0">
                  <a:pos x="T8" y="T9"/>
                </a:cxn>
                <a:cxn ang="0">
                  <a:pos x="T10" y="T11"/>
                </a:cxn>
              </a:cxnLst>
              <a:rect l="0" t="0" r="r" b="b"/>
              <a:pathLst>
                <a:path w="166" h="227">
                  <a:moveTo>
                    <a:pt x="0" y="0"/>
                  </a:moveTo>
                  <a:cubicBezTo>
                    <a:pt x="0" y="227"/>
                    <a:pt x="0" y="227"/>
                    <a:pt x="0" y="227"/>
                  </a:cubicBezTo>
                  <a:cubicBezTo>
                    <a:pt x="121" y="227"/>
                    <a:pt x="121" y="227"/>
                    <a:pt x="121" y="227"/>
                  </a:cubicBezTo>
                  <a:cubicBezTo>
                    <a:pt x="127" y="227"/>
                    <a:pt x="132" y="223"/>
                    <a:pt x="133" y="217"/>
                  </a:cubicBezTo>
                  <a:cubicBezTo>
                    <a:pt x="166" y="0"/>
                    <a:pt x="166" y="0"/>
                    <a:pt x="166" y="0"/>
                  </a:cubicBezTo>
                  <a:lnTo>
                    <a:pt x="0" y="0"/>
                  </a:lnTo>
                  <a:close/>
                </a:path>
              </a:pathLst>
            </a:custGeom>
            <a:solidFill>
              <a:srgbClr val="954A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7" name="ïṡḷïdè">
              <a:extLst>
                <a:ext uri="{FF2B5EF4-FFF2-40B4-BE49-F238E27FC236}">
                  <a16:creationId xmlns:a16="http://schemas.microsoft.com/office/drawing/2014/main" id="{8099B9A3-5817-F30D-6F22-3EEBBE2DE525}"/>
                </a:ext>
              </a:extLst>
            </p:cNvPr>
            <p:cNvSpPr/>
            <p:nvPr/>
          </p:nvSpPr>
          <p:spPr bwMode="auto">
            <a:xfrm>
              <a:off x="9968709" y="2723284"/>
              <a:ext cx="591315" cy="65299"/>
            </a:xfrm>
            <a:custGeom>
              <a:avLst/>
              <a:gdLst>
                <a:gd name="T0" fmla="*/ 344 w 364"/>
                <a:gd name="T1" fmla="*/ 40 h 40"/>
                <a:gd name="T2" fmla="*/ 20 w 364"/>
                <a:gd name="T3" fmla="*/ 40 h 40"/>
                <a:gd name="T4" fmla="*/ 0 w 364"/>
                <a:gd name="T5" fmla="*/ 20 h 40"/>
                <a:gd name="T6" fmla="*/ 0 w 364"/>
                <a:gd name="T7" fmla="*/ 20 h 40"/>
                <a:gd name="T8" fmla="*/ 20 w 364"/>
                <a:gd name="T9" fmla="*/ 0 h 40"/>
                <a:gd name="T10" fmla="*/ 344 w 364"/>
                <a:gd name="T11" fmla="*/ 0 h 40"/>
                <a:gd name="T12" fmla="*/ 364 w 364"/>
                <a:gd name="T13" fmla="*/ 20 h 40"/>
                <a:gd name="T14" fmla="*/ 364 w 364"/>
                <a:gd name="T15" fmla="*/ 20 h 40"/>
                <a:gd name="T16" fmla="*/ 344 w 36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40">
                  <a:moveTo>
                    <a:pt x="344" y="40"/>
                  </a:moveTo>
                  <a:cubicBezTo>
                    <a:pt x="20" y="40"/>
                    <a:pt x="20" y="40"/>
                    <a:pt x="20" y="40"/>
                  </a:cubicBezTo>
                  <a:cubicBezTo>
                    <a:pt x="9" y="40"/>
                    <a:pt x="0" y="31"/>
                    <a:pt x="0" y="20"/>
                  </a:cubicBezTo>
                  <a:cubicBezTo>
                    <a:pt x="0" y="20"/>
                    <a:pt x="0" y="20"/>
                    <a:pt x="0" y="20"/>
                  </a:cubicBezTo>
                  <a:cubicBezTo>
                    <a:pt x="0" y="9"/>
                    <a:pt x="9" y="0"/>
                    <a:pt x="20" y="0"/>
                  </a:cubicBezTo>
                  <a:cubicBezTo>
                    <a:pt x="344" y="0"/>
                    <a:pt x="344" y="0"/>
                    <a:pt x="344" y="0"/>
                  </a:cubicBezTo>
                  <a:cubicBezTo>
                    <a:pt x="355" y="0"/>
                    <a:pt x="364" y="9"/>
                    <a:pt x="364" y="20"/>
                  </a:cubicBezTo>
                  <a:cubicBezTo>
                    <a:pt x="364" y="20"/>
                    <a:pt x="364" y="20"/>
                    <a:pt x="364" y="20"/>
                  </a:cubicBezTo>
                  <a:cubicBezTo>
                    <a:pt x="364" y="31"/>
                    <a:pt x="355" y="40"/>
                    <a:pt x="344" y="40"/>
                  </a:cubicBezTo>
                  <a:close/>
                </a:path>
              </a:pathLst>
            </a:custGeom>
            <a:solidFill>
              <a:srgbClr val="773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8" name="íṥḻïḍè">
              <a:extLst>
                <a:ext uri="{FF2B5EF4-FFF2-40B4-BE49-F238E27FC236}">
                  <a16:creationId xmlns:a16="http://schemas.microsoft.com/office/drawing/2014/main" id="{26AAA219-F4F3-102E-4370-86FE97D2FF41}"/>
                </a:ext>
              </a:extLst>
            </p:cNvPr>
            <p:cNvSpPr/>
            <p:nvPr/>
          </p:nvSpPr>
          <p:spPr bwMode="auto">
            <a:xfrm>
              <a:off x="10373197" y="2729632"/>
              <a:ext cx="104297" cy="154177"/>
            </a:xfrm>
            <a:custGeom>
              <a:avLst/>
              <a:gdLst>
                <a:gd name="T0" fmla="*/ 64 w 64"/>
                <a:gd name="T1" fmla="*/ 63 h 95"/>
                <a:gd name="T2" fmla="*/ 32 w 64"/>
                <a:gd name="T3" fmla="*/ 95 h 95"/>
                <a:gd name="T4" fmla="*/ 0 w 64"/>
                <a:gd name="T5" fmla="*/ 63 h 95"/>
                <a:gd name="T6" fmla="*/ 32 w 64"/>
                <a:gd name="T7" fmla="*/ 0 h 95"/>
                <a:gd name="T8" fmla="*/ 64 w 64"/>
                <a:gd name="T9" fmla="*/ 63 h 95"/>
              </a:gdLst>
              <a:ahLst/>
              <a:cxnLst>
                <a:cxn ang="0">
                  <a:pos x="T0" y="T1"/>
                </a:cxn>
                <a:cxn ang="0">
                  <a:pos x="T2" y="T3"/>
                </a:cxn>
                <a:cxn ang="0">
                  <a:pos x="T4" y="T5"/>
                </a:cxn>
                <a:cxn ang="0">
                  <a:pos x="T6" y="T7"/>
                </a:cxn>
                <a:cxn ang="0">
                  <a:pos x="T8" y="T9"/>
                </a:cxn>
              </a:cxnLst>
              <a:rect l="0" t="0" r="r" b="b"/>
              <a:pathLst>
                <a:path w="64" h="95">
                  <a:moveTo>
                    <a:pt x="64" y="63"/>
                  </a:moveTo>
                  <a:cubicBezTo>
                    <a:pt x="64" y="81"/>
                    <a:pt x="50" y="95"/>
                    <a:pt x="32" y="95"/>
                  </a:cubicBezTo>
                  <a:cubicBezTo>
                    <a:pt x="14" y="95"/>
                    <a:pt x="0" y="81"/>
                    <a:pt x="0" y="63"/>
                  </a:cubicBezTo>
                  <a:cubicBezTo>
                    <a:pt x="0" y="46"/>
                    <a:pt x="32" y="0"/>
                    <a:pt x="32" y="0"/>
                  </a:cubicBezTo>
                  <a:cubicBezTo>
                    <a:pt x="32" y="0"/>
                    <a:pt x="64" y="46"/>
                    <a:pt x="6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9" name="išḷiḓè">
              <a:extLst>
                <a:ext uri="{FF2B5EF4-FFF2-40B4-BE49-F238E27FC236}">
                  <a16:creationId xmlns:a16="http://schemas.microsoft.com/office/drawing/2014/main" id="{B26170D8-41A3-265D-ADEC-F7F95903C8F1}"/>
                </a:ext>
              </a:extLst>
            </p:cNvPr>
            <p:cNvSpPr/>
            <p:nvPr/>
          </p:nvSpPr>
          <p:spPr bwMode="auto">
            <a:xfrm>
              <a:off x="10212672" y="2729632"/>
              <a:ext cx="104297" cy="154177"/>
            </a:xfrm>
            <a:custGeom>
              <a:avLst/>
              <a:gdLst>
                <a:gd name="T0" fmla="*/ 64 w 64"/>
                <a:gd name="T1" fmla="*/ 63 h 95"/>
                <a:gd name="T2" fmla="*/ 32 w 64"/>
                <a:gd name="T3" fmla="*/ 95 h 95"/>
                <a:gd name="T4" fmla="*/ 0 w 64"/>
                <a:gd name="T5" fmla="*/ 63 h 95"/>
                <a:gd name="T6" fmla="*/ 32 w 64"/>
                <a:gd name="T7" fmla="*/ 0 h 95"/>
                <a:gd name="T8" fmla="*/ 64 w 64"/>
                <a:gd name="T9" fmla="*/ 63 h 95"/>
              </a:gdLst>
              <a:ahLst/>
              <a:cxnLst>
                <a:cxn ang="0">
                  <a:pos x="T0" y="T1"/>
                </a:cxn>
                <a:cxn ang="0">
                  <a:pos x="T2" y="T3"/>
                </a:cxn>
                <a:cxn ang="0">
                  <a:pos x="T4" y="T5"/>
                </a:cxn>
                <a:cxn ang="0">
                  <a:pos x="T6" y="T7"/>
                </a:cxn>
                <a:cxn ang="0">
                  <a:pos x="T8" y="T9"/>
                </a:cxn>
              </a:cxnLst>
              <a:rect l="0" t="0" r="r" b="b"/>
              <a:pathLst>
                <a:path w="64" h="95">
                  <a:moveTo>
                    <a:pt x="64" y="63"/>
                  </a:moveTo>
                  <a:cubicBezTo>
                    <a:pt x="64" y="81"/>
                    <a:pt x="50" y="95"/>
                    <a:pt x="32" y="95"/>
                  </a:cubicBezTo>
                  <a:cubicBezTo>
                    <a:pt x="14" y="95"/>
                    <a:pt x="0" y="81"/>
                    <a:pt x="0" y="63"/>
                  </a:cubicBezTo>
                  <a:cubicBezTo>
                    <a:pt x="0" y="46"/>
                    <a:pt x="32" y="0"/>
                    <a:pt x="32" y="0"/>
                  </a:cubicBezTo>
                  <a:cubicBezTo>
                    <a:pt x="32" y="0"/>
                    <a:pt x="64" y="46"/>
                    <a:pt x="6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0" name="íṣļíḋè">
              <a:extLst>
                <a:ext uri="{FF2B5EF4-FFF2-40B4-BE49-F238E27FC236}">
                  <a16:creationId xmlns:a16="http://schemas.microsoft.com/office/drawing/2014/main" id="{DEB04AA7-0FB4-530A-F84C-641B7C203E39}"/>
                </a:ext>
              </a:extLst>
            </p:cNvPr>
            <p:cNvSpPr/>
            <p:nvPr/>
          </p:nvSpPr>
          <p:spPr bwMode="auto">
            <a:xfrm>
              <a:off x="10052146" y="2729632"/>
              <a:ext cx="103389" cy="154177"/>
            </a:xfrm>
            <a:custGeom>
              <a:avLst/>
              <a:gdLst>
                <a:gd name="T0" fmla="*/ 64 w 64"/>
                <a:gd name="T1" fmla="*/ 63 h 95"/>
                <a:gd name="T2" fmla="*/ 32 w 64"/>
                <a:gd name="T3" fmla="*/ 95 h 95"/>
                <a:gd name="T4" fmla="*/ 0 w 64"/>
                <a:gd name="T5" fmla="*/ 63 h 95"/>
                <a:gd name="T6" fmla="*/ 32 w 64"/>
                <a:gd name="T7" fmla="*/ 0 h 95"/>
                <a:gd name="T8" fmla="*/ 64 w 64"/>
                <a:gd name="T9" fmla="*/ 63 h 95"/>
              </a:gdLst>
              <a:ahLst/>
              <a:cxnLst>
                <a:cxn ang="0">
                  <a:pos x="T0" y="T1"/>
                </a:cxn>
                <a:cxn ang="0">
                  <a:pos x="T2" y="T3"/>
                </a:cxn>
                <a:cxn ang="0">
                  <a:pos x="T4" y="T5"/>
                </a:cxn>
                <a:cxn ang="0">
                  <a:pos x="T6" y="T7"/>
                </a:cxn>
                <a:cxn ang="0">
                  <a:pos x="T8" y="T9"/>
                </a:cxn>
              </a:cxnLst>
              <a:rect l="0" t="0" r="r" b="b"/>
              <a:pathLst>
                <a:path w="64" h="95">
                  <a:moveTo>
                    <a:pt x="64" y="63"/>
                  </a:moveTo>
                  <a:cubicBezTo>
                    <a:pt x="64" y="81"/>
                    <a:pt x="50" y="95"/>
                    <a:pt x="32" y="95"/>
                  </a:cubicBezTo>
                  <a:cubicBezTo>
                    <a:pt x="14" y="95"/>
                    <a:pt x="0" y="81"/>
                    <a:pt x="0" y="63"/>
                  </a:cubicBezTo>
                  <a:cubicBezTo>
                    <a:pt x="0" y="46"/>
                    <a:pt x="32" y="0"/>
                    <a:pt x="32" y="0"/>
                  </a:cubicBezTo>
                  <a:cubicBezTo>
                    <a:pt x="32" y="0"/>
                    <a:pt x="64" y="46"/>
                    <a:pt x="6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1" name="iSļídé">
              <a:extLst>
                <a:ext uri="{FF2B5EF4-FFF2-40B4-BE49-F238E27FC236}">
                  <a16:creationId xmlns:a16="http://schemas.microsoft.com/office/drawing/2014/main" id="{F9E9DD8D-AE15-4099-7A5C-C5912F091B7E}"/>
                </a:ext>
              </a:extLst>
            </p:cNvPr>
            <p:cNvSpPr/>
            <p:nvPr/>
          </p:nvSpPr>
          <p:spPr bwMode="auto">
            <a:xfrm>
              <a:off x="10264366" y="2729632"/>
              <a:ext cx="52602" cy="154177"/>
            </a:xfrm>
            <a:custGeom>
              <a:avLst/>
              <a:gdLst>
                <a:gd name="T0" fmla="*/ 0 w 32"/>
                <a:gd name="T1" fmla="*/ 0 h 95"/>
                <a:gd name="T2" fmla="*/ 0 w 32"/>
                <a:gd name="T3" fmla="*/ 95 h 95"/>
                <a:gd name="T4" fmla="*/ 32 w 32"/>
                <a:gd name="T5" fmla="*/ 63 h 95"/>
                <a:gd name="T6" fmla="*/ 0 w 32"/>
                <a:gd name="T7" fmla="*/ 0 h 95"/>
              </a:gdLst>
              <a:ahLst/>
              <a:cxnLst>
                <a:cxn ang="0">
                  <a:pos x="T0" y="T1"/>
                </a:cxn>
                <a:cxn ang="0">
                  <a:pos x="T2" y="T3"/>
                </a:cxn>
                <a:cxn ang="0">
                  <a:pos x="T4" y="T5"/>
                </a:cxn>
                <a:cxn ang="0">
                  <a:pos x="T6" y="T7"/>
                </a:cxn>
              </a:cxnLst>
              <a:rect l="0" t="0" r="r" b="b"/>
              <a:pathLst>
                <a:path w="32" h="95">
                  <a:moveTo>
                    <a:pt x="0" y="0"/>
                  </a:moveTo>
                  <a:cubicBezTo>
                    <a:pt x="0" y="95"/>
                    <a:pt x="0" y="95"/>
                    <a:pt x="0" y="95"/>
                  </a:cubicBezTo>
                  <a:cubicBezTo>
                    <a:pt x="18" y="95"/>
                    <a:pt x="32" y="81"/>
                    <a:pt x="32" y="63"/>
                  </a:cubicBezTo>
                  <a:cubicBezTo>
                    <a:pt x="32" y="46"/>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2" name="îṩľídê">
              <a:extLst>
                <a:ext uri="{FF2B5EF4-FFF2-40B4-BE49-F238E27FC236}">
                  <a16:creationId xmlns:a16="http://schemas.microsoft.com/office/drawing/2014/main" id="{93935B96-EE54-049B-04C3-8CD24DBD4055}"/>
                </a:ext>
              </a:extLst>
            </p:cNvPr>
            <p:cNvSpPr/>
            <p:nvPr/>
          </p:nvSpPr>
          <p:spPr bwMode="auto">
            <a:xfrm>
              <a:off x="10425799" y="2729632"/>
              <a:ext cx="51695" cy="154177"/>
            </a:xfrm>
            <a:custGeom>
              <a:avLst/>
              <a:gdLst>
                <a:gd name="T0" fmla="*/ 0 w 32"/>
                <a:gd name="T1" fmla="*/ 0 h 95"/>
                <a:gd name="T2" fmla="*/ 0 w 32"/>
                <a:gd name="T3" fmla="*/ 95 h 95"/>
                <a:gd name="T4" fmla="*/ 32 w 32"/>
                <a:gd name="T5" fmla="*/ 63 h 95"/>
                <a:gd name="T6" fmla="*/ 0 w 32"/>
                <a:gd name="T7" fmla="*/ 0 h 95"/>
              </a:gdLst>
              <a:ahLst/>
              <a:cxnLst>
                <a:cxn ang="0">
                  <a:pos x="T0" y="T1"/>
                </a:cxn>
                <a:cxn ang="0">
                  <a:pos x="T2" y="T3"/>
                </a:cxn>
                <a:cxn ang="0">
                  <a:pos x="T4" y="T5"/>
                </a:cxn>
                <a:cxn ang="0">
                  <a:pos x="T6" y="T7"/>
                </a:cxn>
              </a:cxnLst>
              <a:rect l="0" t="0" r="r" b="b"/>
              <a:pathLst>
                <a:path w="32" h="95">
                  <a:moveTo>
                    <a:pt x="0" y="0"/>
                  </a:moveTo>
                  <a:cubicBezTo>
                    <a:pt x="0" y="95"/>
                    <a:pt x="0" y="95"/>
                    <a:pt x="0" y="95"/>
                  </a:cubicBezTo>
                  <a:cubicBezTo>
                    <a:pt x="18" y="95"/>
                    <a:pt x="32" y="81"/>
                    <a:pt x="32" y="63"/>
                  </a:cubicBezTo>
                  <a:cubicBezTo>
                    <a:pt x="32" y="46"/>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3" name="îṥlîḋe">
              <a:extLst>
                <a:ext uri="{FF2B5EF4-FFF2-40B4-BE49-F238E27FC236}">
                  <a16:creationId xmlns:a16="http://schemas.microsoft.com/office/drawing/2014/main" id="{CA3D88A1-F636-F50A-B468-950DD6073F74}"/>
                </a:ext>
              </a:extLst>
            </p:cNvPr>
            <p:cNvSpPr/>
            <p:nvPr/>
          </p:nvSpPr>
          <p:spPr bwMode="auto">
            <a:xfrm>
              <a:off x="10103841" y="2729632"/>
              <a:ext cx="51695" cy="154177"/>
            </a:xfrm>
            <a:custGeom>
              <a:avLst/>
              <a:gdLst>
                <a:gd name="T0" fmla="*/ 0 w 32"/>
                <a:gd name="T1" fmla="*/ 0 h 95"/>
                <a:gd name="T2" fmla="*/ 0 w 32"/>
                <a:gd name="T3" fmla="*/ 95 h 95"/>
                <a:gd name="T4" fmla="*/ 32 w 32"/>
                <a:gd name="T5" fmla="*/ 63 h 95"/>
                <a:gd name="T6" fmla="*/ 0 w 32"/>
                <a:gd name="T7" fmla="*/ 0 h 95"/>
              </a:gdLst>
              <a:ahLst/>
              <a:cxnLst>
                <a:cxn ang="0">
                  <a:pos x="T0" y="T1"/>
                </a:cxn>
                <a:cxn ang="0">
                  <a:pos x="T2" y="T3"/>
                </a:cxn>
                <a:cxn ang="0">
                  <a:pos x="T4" y="T5"/>
                </a:cxn>
                <a:cxn ang="0">
                  <a:pos x="T6" y="T7"/>
                </a:cxn>
              </a:cxnLst>
              <a:rect l="0" t="0" r="r" b="b"/>
              <a:pathLst>
                <a:path w="32" h="95">
                  <a:moveTo>
                    <a:pt x="0" y="0"/>
                  </a:moveTo>
                  <a:cubicBezTo>
                    <a:pt x="0" y="95"/>
                    <a:pt x="0" y="95"/>
                    <a:pt x="0" y="95"/>
                  </a:cubicBezTo>
                  <a:cubicBezTo>
                    <a:pt x="18" y="95"/>
                    <a:pt x="32" y="81"/>
                    <a:pt x="32" y="63"/>
                  </a:cubicBezTo>
                  <a:cubicBezTo>
                    <a:pt x="32" y="46"/>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4" name="isḷïḓé">
              <a:extLst>
                <a:ext uri="{FF2B5EF4-FFF2-40B4-BE49-F238E27FC236}">
                  <a16:creationId xmlns:a16="http://schemas.microsoft.com/office/drawing/2014/main" id="{D0C23937-CB09-7B0F-3B42-48129270A236}"/>
                </a:ext>
              </a:extLst>
            </p:cNvPr>
            <p:cNvSpPr/>
            <p:nvPr/>
          </p:nvSpPr>
          <p:spPr bwMode="auto">
            <a:xfrm>
              <a:off x="10404033" y="2704239"/>
              <a:ext cx="42626" cy="435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5" name="îŝ1idè">
              <a:extLst>
                <a:ext uri="{FF2B5EF4-FFF2-40B4-BE49-F238E27FC236}">
                  <a16:creationId xmlns:a16="http://schemas.microsoft.com/office/drawing/2014/main" id="{258431C1-D93D-E60D-C626-C91995C6F2F8}"/>
                </a:ext>
              </a:extLst>
            </p:cNvPr>
            <p:cNvSpPr/>
            <p:nvPr/>
          </p:nvSpPr>
          <p:spPr bwMode="auto">
            <a:xfrm>
              <a:off x="10243507" y="2704239"/>
              <a:ext cx="42626" cy="435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6" name="ïṩ1íḑe">
              <a:extLst>
                <a:ext uri="{FF2B5EF4-FFF2-40B4-BE49-F238E27FC236}">
                  <a16:creationId xmlns:a16="http://schemas.microsoft.com/office/drawing/2014/main" id="{7D9576CD-9F46-2F75-8636-1426BEE9B077}"/>
                </a:ext>
              </a:extLst>
            </p:cNvPr>
            <p:cNvSpPr/>
            <p:nvPr/>
          </p:nvSpPr>
          <p:spPr bwMode="auto">
            <a:xfrm>
              <a:off x="10082981" y="2704239"/>
              <a:ext cx="41719" cy="435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7" name="ïşľídê">
              <a:extLst>
                <a:ext uri="{FF2B5EF4-FFF2-40B4-BE49-F238E27FC236}">
                  <a16:creationId xmlns:a16="http://schemas.microsoft.com/office/drawing/2014/main" id="{348D84ED-ECCD-E114-3FA0-745B8BAFE056}"/>
                </a:ext>
              </a:extLst>
            </p:cNvPr>
            <p:cNvSpPr/>
            <p:nvPr/>
          </p:nvSpPr>
          <p:spPr bwMode="auto">
            <a:xfrm>
              <a:off x="10019497" y="2942760"/>
              <a:ext cx="490647" cy="62578"/>
            </a:xfrm>
            <a:custGeom>
              <a:avLst/>
              <a:gdLst>
                <a:gd name="T0" fmla="*/ 530 w 541"/>
                <a:gd name="T1" fmla="*/ 69 h 69"/>
                <a:gd name="T2" fmla="*/ 541 w 541"/>
                <a:gd name="T3" fmla="*/ 0 h 69"/>
                <a:gd name="T4" fmla="*/ 0 w 541"/>
                <a:gd name="T5" fmla="*/ 0 h 69"/>
                <a:gd name="T6" fmla="*/ 11 w 541"/>
                <a:gd name="T7" fmla="*/ 69 h 69"/>
                <a:gd name="T8" fmla="*/ 530 w 541"/>
                <a:gd name="T9" fmla="*/ 69 h 69"/>
              </a:gdLst>
              <a:ahLst/>
              <a:cxnLst>
                <a:cxn ang="0">
                  <a:pos x="T0" y="T1"/>
                </a:cxn>
                <a:cxn ang="0">
                  <a:pos x="T2" y="T3"/>
                </a:cxn>
                <a:cxn ang="0">
                  <a:pos x="T4" y="T5"/>
                </a:cxn>
                <a:cxn ang="0">
                  <a:pos x="T6" y="T7"/>
                </a:cxn>
                <a:cxn ang="0">
                  <a:pos x="T8" y="T9"/>
                </a:cxn>
              </a:cxnLst>
              <a:rect l="0" t="0" r="r" b="b"/>
              <a:pathLst>
                <a:path w="541" h="69">
                  <a:moveTo>
                    <a:pt x="530" y="69"/>
                  </a:moveTo>
                  <a:lnTo>
                    <a:pt x="541" y="0"/>
                  </a:lnTo>
                  <a:lnTo>
                    <a:pt x="0" y="0"/>
                  </a:lnTo>
                  <a:lnTo>
                    <a:pt x="11" y="69"/>
                  </a:lnTo>
                  <a:lnTo>
                    <a:pt x="530" y="69"/>
                  </a:lnTo>
                  <a:close/>
                </a:path>
              </a:pathLst>
            </a:custGeom>
            <a:solidFill>
              <a:srgbClr val="FE55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8" name="ïŝḷiḑè">
              <a:extLst>
                <a:ext uri="{FF2B5EF4-FFF2-40B4-BE49-F238E27FC236}">
                  <a16:creationId xmlns:a16="http://schemas.microsoft.com/office/drawing/2014/main" id="{55F52480-F9BD-D475-3BA2-112D9D259761}"/>
                </a:ext>
              </a:extLst>
            </p:cNvPr>
            <p:cNvSpPr/>
            <p:nvPr/>
          </p:nvSpPr>
          <p:spPr bwMode="auto">
            <a:xfrm>
              <a:off x="10264366" y="2942760"/>
              <a:ext cx="245777" cy="62578"/>
            </a:xfrm>
            <a:custGeom>
              <a:avLst/>
              <a:gdLst>
                <a:gd name="T0" fmla="*/ 0 w 271"/>
                <a:gd name="T1" fmla="*/ 69 h 69"/>
                <a:gd name="T2" fmla="*/ 260 w 271"/>
                <a:gd name="T3" fmla="*/ 69 h 69"/>
                <a:gd name="T4" fmla="*/ 271 w 271"/>
                <a:gd name="T5" fmla="*/ 0 h 69"/>
                <a:gd name="T6" fmla="*/ 0 w 271"/>
                <a:gd name="T7" fmla="*/ 0 h 69"/>
                <a:gd name="T8" fmla="*/ 0 w 271"/>
                <a:gd name="T9" fmla="*/ 69 h 69"/>
              </a:gdLst>
              <a:ahLst/>
              <a:cxnLst>
                <a:cxn ang="0">
                  <a:pos x="T0" y="T1"/>
                </a:cxn>
                <a:cxn ang="0">
                  <a:pos x="T2" y="T3"/>
                </a:cxn>
                <a:cxn ang="0">
                  <a:pos x="T4" y="T5"/>
                </a:cxn>
                <a:cxn ang="0">
                  <a:pos x="T6" y="T7"/>
                </a:cxn>
                <a:cxn ang="0">
                  <a:pos x="T8" y="T9"/>
                </a:cxn>
              </a:cxnLst>
              <a:rect l="0" t="0" r="r" b="b"/>
              <a:pathLst>
                <a:path w="271" h="69">
                  <a:moveTo>
                    <a:pt x="0" y="69"/>
                  </a:moveTo>
                  <a:lnTo>
                    <a:pt x="260" y="69"/>
                  </a:lnTo>
                  <a:lnTo>
                    <a:pt x="271" y="0"/>
                  </a:lnTo>
                  <a:lnTo>
                    <a:pt x="0" y="0"/>
                  </a:lnTo>
                  <a:lnTo>
                    <a:pt x="0" y="69"/>
                  </a:lnTo>
                  <a:close/>
                </a:path>
              </a:pathLst>
            </a:custGeom>
            <a:solidFill>
              <a:srgbClr val="F741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9" name="iṧlîḍe">
              <a:extLst>
                <a:ext uri="{FF2B5EF4-FFF2-40B4-BE49-F238E27FC236}">
                  <a16:creationId xmlns:a16="http://schemas.microsoft.com/office/drawing/2014/main" id="{A445DB7E-CD01-1B91-AE5D-5CFA4F29B40B}"/>
                </a:ext>
              </a:extLst>
            </p:cNvPr>
            <p:cNvSpPr/>
            <p:nvPr/>
          </p:nvSpPr>
          <p:spPr bwMode="auto">
            <a:xfrm>
              <a:off x="10029473" y="3005338"/>
              <a:ext cx="470694" cy="29929"/>
            </a:xfrm>
            <a:custGeom>
              <a:avLst/>
              <a:gdLst>
                <a:gd name="T0" fmla="*/ 519 w 519"/>
                <a:gd name="T1" fmla="*/ 0 h 33"/>
                <a:gd name="T2" fmla="*/ 0 w 519"/>
                <a:gd name="T3" fmla="*/ 0 h 33"/>
                <a:gd name="T4" fmla="*/ 5 w 519"/>
                <a:gd name="T5" fmla="*/ 33 h 33"/>
                <a:gd name="T6" fmla="*/ 514 w 519"/>
                <a:gd name="T7" fmla="*/ 33 h 33"/>
                <a:gd name="T8" fmla="*/ 519 w 519"/>
                <a:gd name="T9" fmla="*/ 0 h 33"/>
              </a:gdLst>
              <a:ahLst/>
              <a:cxnLst>
                <a:cxn ang="0">
                  <a:pos x="T0" y="T1"/>
                </a:cxn>
                <a:cxn ang="0">
                  <a:pos x="T2" y="T3"/>
                </a:cxn>
                <a:cxn ang="0">
                  <a:pos x="T4" y="T5"/>
                </a:cxn>
                <a:cxn ang="0">
                  <a:pos x="T6" y="T7"/>
                </a:cxn>
                <a:cxn ang="0">
                  <a:pos x="T8" y="T9"/>
                </a:cxn>
              </a:cxnLst>
              <a:rect l="0" t="0" r="r" b="b"/>
              <a:pathLst>
                <a:path w="519" h="33">
                  <a:moveTo>
                    <a:pt x="519" y="0"/>
                  </a:moveTo>
                  <a:lnTo>
                    <a:pt x="0" y="0"/>
                  </a:lnTo>
                  <a:lnTo>
                    <a:pt x="5" y="33"/>
                  </a:lnTo>
                  <a:lnTo>
                    <a:pt x="514" y="33"/>
                  </a:lnTo>
                  <a:lnTo>
                    <a:pt x="519" y="0"/>
                  </a:lnTo>
                  <a:close/>
                </a:path>
              </a:pathLst>
            </a:custGeom>
            <a:solidFill>
              <a:srgbClr val="FF7B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0" name="îślïḓè">
              <a:extLst>
                <a:ext uri="{FF2B5EF4-FFF2-40B4-BE49-F238E27FC236}">
                  <a16:creationId xmlns:a16="http://schemas.microsoft.com/office/drawing/2014/main" id="{0A257C58-4057-5969-5E25-D4D9F234036D}"/>
                </a:ext>
              </a:extLst>
            </p:cNvPr>
            <p:cNvSpPr/>
            <p:nvPr/>
          </p:nvSpPr>
          <p:spPr bwMode="auto">
            <a:xfrm>
              <a:off x="10264366" y="3005338"/>
              <a:ext cx="235800" cy="29929"/>
            </a:xfrm>
            <a:custGeom>
              <a:avLst/>
              <a:gdLst>
                <a:gd name="T0" fmla="*/ 0 w 260"/>
                <a:gd name="T1" fmla="*/ 33 h 33"/>
                <a:gd name="T2" fmla="*/ 255 w 260"/>
                <a:gd name="T3" fmla="*/ 33 h 33"/>
                <a:gd name="T4" fmla="*/ 260 w 260"/>
                <a:gd name="T5" fmla="*/ 0 h 33"/>
                <a:gd name="T6" fmla="*/ 0 w 260"/>
                <a:gd name="T7" fmla="*/ 0 h 33"/>
                <a:gd name="T8" fmla="*/ 0 w 260"/>
                <a:gd name="T9" fmla="*/ 33 h 33"/>
              </a:gdLst>
              <a:ahLst/>
              <a:cxnLst>
                <a:cxn ang="0">
                  <a:pos x="T0" y="T1"/>
                </a:cxn>
                <a:cxn ang="0">
                  <a:pos x="T2" y="T3"/>
                </a:cxn>
                <a:cxn ang="0">
                  <a:pos x="T4" y="T5"/>
                </a:cxn>
                <a:cxn ang="0">
                  <a:pos x="T6" y="T7"/>
                </a:cxn>
                <a:cxn ang="0">
                  <a:pos x="T8" y="T9"/>
                </a:cxn>
              </a:cxnLst>
              <a:rect l="0" t="0" r="r" b="b"/>
              <a:pathLst>
                <a:path w="260" h="33">
                  <a:moveTo>
                    <a:pt x="0" y="33"/>
                  </a:moveTo>
                  <a:lnTo>
                    <a:pt x="255" y="33"/>
                  </a:lnTo>
                  <a:lnTo>
                    <a:pt x="260" y="0"/>
                  </a:lnTo>
                  <a:lnTo>
                    <a:pt x="0" y="0"/>
                  </a:lnTo>
                  <a:lnTo>
                    <a:pt x="0" y="33"/>
                  </a:lnTo>
                  <a:close/>
                </a:path>
              </a:pathLst>
            </a:custGeom>
            <a:solidFill>
              <a:srgbClr val="FE55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1" name="íṥľiḑé">
              <a:extLst>
                <a:ext uri="{FF2B5EF4-FFF2-40B4-BE49-F238E27FC236}">
                  <a16:creationId xmlns:a16="http://schemas.microsoft.com/office/drawing/2014/main" id="{F158316D-56E8-B04F-EB28-DEFD4F2FF792}"/>
                </a:ext>
              </a:extLst>
            </p:cNvPr>
            <p:cNvSpPr/>
            <p:nvPr/>
          </p:nvSpPr>
          <p:spPr bwMode="auto">
            <a:xfrm>
              <a:off x="10321503" y="2708773"/>
              <a:ext cx="67112" cy="24487"/>
            </a:xfrm>
            <a:custGeom>
              <a:avLst/>
              <a:gdLst>
                <a:gd name="T0" fmla="*/ 34 w 41"/>
                <a:gd name="T1" fmla="*/ 0 h 15"/>
                <a:gd name="T2" fmla="*/ 27 w 41"/>
                <a:gd name="T3" fmla="*/ 4 h 15"/>
                <a:gd name="T4" fmla="*/ 21 w 41"/>
                <a:gd name="T5" fmla="*/ 0 h 15"/>
                <a:gd name="T6" fmla="*/ 14 w 41"/>
                <a:gd name="T7" fmla="*/ 4 h 15"/>
                <a:gd name="T8" fmla="*/ 8 w 41"/>
                <a:gd name="T9" fmla="*/ 0 h 15"/>
                <a:gd name="T10" fmla="*/ 0 w 41"/>
                <a:gd name="T11" fmla="*/ 7 h 15"/>
                <a:gd name="T12" fmla="*/ 8 w 41"/>
                <a:gd name="T13" fmla="*/ 15 h 15"/>
                <a:gd name="T14" fmla="*/ 14 w 41"/>
                <a:gd name="T15" fmla="*/ 11 h 15"/>
                <a:gd name="T16" fmla="*/ 21 w 41"/>
                <a:gd name="T17" fmla="*/ 15 h 15"/>
                <a:gd name="T18" fmla="*/ 27 w 41"/>
                <a:gd name="T19" fmla="*/ 11 h 15"/>
                <a:gd name="T20" fmla="*/ 34 w 41"/>
                <a:gd name="T21" fmla="*/ 15 h 15"/>
                <a:gd name="T22" fmla="*/ 41 w 41"/>
                <a:gd name="T23" fmla="*/ 7 h 15"/>
                <a:gd name="T24" fmla="*/ 34 w 4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5">
                  <a:moveTo>
                    <a:pt x="34" y="0"/>
                  </a:moveTo>
                  <a:cubicBezTo>
                    <a:pt x="31" y="0"/>
                    <a:pt x="28" y="2"/>
                    <a:pt x="27" y="4"/>
                  </a:cubicBezTo>
                  <a:cubicBezTo>
                    <a:pt x="26" y="2"/>
                    <a:pt x="23" y="0"/>
                    <a:pt x="21" y="0"/>
                  </a:cubicBezTo>
                  <a:cubicBezTo>
                    <a:pt x="18" y="0"/>
                    <a:pt x="15" y="2"/>
                    <a:pt x="14" y="4"/>
                  </a:cubicBezTo>
                  <a:cubicBezTo>
                    <a:pt x="13" y="2"/>
                    <a:pt x="10" y="0"/>
                    <a:pt x="8" y="0"/>
                  </a:cubicBezTo>
                  <a:cubicBezTo>
                    <a:pt x="3" y="0"/>
                    <a:pt x="0" y="3"/>
                    <a:pt x="0" y="7"/>
                  </a:cubicBezTo>
                  <a:cubicBezTo>
                    <a:pt x="0" y="12"/>
                    <a:pt x="3" y="15"/>
                    <a:pt x="8" y="15"/>
                  </a:cubicBezTo>
                  <a:cubicBezTo>
                    <a:pt x="10" y="15"/>
                    <a:pt x="13" y="13"/>
                    <a:pt x="14" y="11"/>
                  </a:cubicBezTo>
                  <a:cubicBezTo>
                    <a:pt x="15" y="13"/>
                    <a:pt x="18" y="15"/>
                    <a:pt x="21" y="15"/>
                  </a:cubicBezTo>
                  <a:cubicBezTo>
                    <a:pt x="23" y="15"/>
                    <a:pt x="26" y="13"/>
                    <a:pt x="27" y="11"/>
                  </a:cubicBezTo>
                  <a:cubicBezTo>
                    <a:pt x="28" y="13"/>
                    <a:pt x="31" y="15"/>
                    <a:pt x="34" y="15"/>
                  </a:cubicBezTo>
                  <a:cubicBezTo>
                    <a:pt x="38" y="15"/>
                    <a:pt x="41" y="12"/>
                    <a:pt x="41" y="7"/>
                  </a:cubicBezTo>
                  <a:cubicBezTo>
                    <a:pt x="41" y="3"/>
                    <a:pt x="38" y="0"/>
                    <a:pt x="34" y="0"/>
                  </a:cubicBezTo>
                  <a:close/>
                </a:path>
              </a:pathLst>
            </a:cu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2" name="îsḻiḓè">
              <a:extLst>
                <a:ext uri="{FF2B5EF4-FFF2-40B4-BE49-F238E27FC236}">
                  <a16:creationId xmlns:a16="http://schemas.microsoft.com/office/drawing/2014/main" id="{CFD5D382-EC33-3469-9E34-62201E04CF5A}"/>
                </a:ext>
              </a:extLst>
            </p:cNvPr>
            <p:cNvSpPr/>
            <p:nvPr/>
          </p:nvSpPr>
          <p:spPr bwMode="auto">
            <a:xfrm>
              <a:off x="10141024" y="2708773"/>
              <a:ext cx="67112" cy="24487"/>
            </a:xfrm>
            <a:custGeom>
              <a:avLst/>
              <a:gdLst>
                <a:gd name="T0" fmla="*/ 34 w 41"/>
                <a:gd name="T1" fmla="*/ 0 h 15"/>
                <a:gd name="T2" fmla="*/ 27 w 41"/>
                <a:gd name="T3" fmla="*/ 4 h 15"/>
                <a:gd name="T4" fmla="*/ 21 w 41"/>
                <a:gd name="T5" fmla="*/ 0 h 15"/>
                <a:gd name="T6" fmla="*/ 14 w 41"/>
                <a:gd name="T7" fmla="*/ 4 h 15"/>
                <a:gd name="T8" fmla="*/ 7 w 41"/>
                <a:gd name="T9" fmla="*/ 0 h 15"/>
                <a:gd name="T10" fmla="*/ 0 w 41"/>
                <a:gd name="T11" fmla="*/ 7 h 15"/>
                <a:gd name="T12" fmla="*/ 7 w 41"/>
                <a:gd name="T13" fmla="*/ 15 h 15"/>
                <a:gd name="T14" fmla="*/ 14 w 41"/>
                <a:gd name="T15" fmla="*/ 11 h 15"/>
                <a:gd name="T16" fmla="*/ 21 w 41"/>
                <a:gd name="T17" fmla="*/ 15 h 15"/>
                <a:gd name="T18" fmla="*/ 27 w 41"/>
                <a:gd name="T19" fmla="*/ 11 h 15"/>
                <a:gd name="T20" fmla="*/ 34 w 41"/>
                <a:gd name="T21" fmla="*/ 15 h 15"/>
                <a:gd name="T22" fmla="*/ 41 w 41"/>
                <a:gd name="T23" fmla="*/ 7 h 15"/>
                <a:gd name="T24" fmla="*/ 34 w 4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5">
                  <a:moveTo>
                    <a:pt x="34" y="0"/>
                  </a:moveTo>
                  <a:cubicBezTo>
                    <a:pt x="31" y="0"/>
                    <a:pt x="28" y="2"/>
                    <a:pt x="27" y="4"/>
                  </a:cubicBezTo>
                  <a:cubicBezTo>
                    <a:pt x="26" y="2"/>
                    <a:pt x="23" y="0"/>
                    <a:pt x="21" y="0"/>
                  </a:cubicBezTo>
                  <a:cubicBezTo>
                    <a:pt x="18" y="0"/>
                    <a:pt x="15" y="2"/>
                    <a:pt x="14" y="4"/>
                  </a:cubicBezTo>
                  <a:cubicBezTo>
                    <a:pt x="13" y="2"/>
                    <a:pt x="10" y="0"/>
                    <a:pt x="7" y="0"/>
                  </a:cubicBezTo>
                  <a:cubicBezTo>
                    <a:pt x="3" y="0"/>
                    <a:pt x="0" y="3"/>
                    <a:pt x="0" y="7"/>
                  </a:cubicBezTo>
                  <a:cubicBezTo>
                    <a:pt x="0" y="12"/>
                    <a:pt x="3" y="15"/>
                    <a:pt x="7" y="15"/>
                  </a:cubicBezTo>
                  <a:cubicBezTo>
                    <a:pt x="10" y="15"/>
                    <a:pt x="13" y="13"/>
                    <a:pt x="14" y="11"/>
                  </a:cubicBezTo>
                  <a:cubicBezTo>
                    <a:pt x="15" y="13"/>
                    <a:pt x="18" y="15"/>
                    <a:pt x="21" y="15"/>
                  </a:cubicBezTo>
                  <a:cubicBezTo>
                    <a:pt x="23" y="15"/>
                    <a:pt x="26" y="13"/>
                    <a:pt x="27" y="11"/>
                  </a:cubicBezTo>
                  <a:cubicBezTo>
                    <a:pt x="28" y="13"/>
                    <a:pt x="31" y="15"/>
                    <a:pt x="34" y="15"/>
                  </a:cubicBezTo>
                  <a:cubicBezTo>
                    <a:pt x="38" y="15"/>
                    <a:pt x="41" y="12"/>
                    <a:pt x="41" y="7"/>
                  </a:cubicBezTo>
                  <a:cubicBezTo>
                    <a:pt x="41" y="3"/>
                    <a:pt x="38" y="0"/>
                    <a:pt x="34" y="0"/>
                  </a:cubicBezTo>
                  <a:close/>
                </a:path>
              </a:pathLst>
            </a:cu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3" name="îŝ1îḋe">
              <a:extLst>
                <a:ext uri="{FF2B5EF4-FFF2-40B4-BE49-F238E27FC236}">
                  <a16:creationId xmlns:a16="http://schemas.microsoft.com/office/drawing/2014/main" id="{8B5E03FB-9471-D703-052B-BAFEDC1D9244}"/>
                </a:ext>
              </a:extLst>
            </p:cNvPr>
            <p:cNvSpPr/>
            <p:nvPr/>
          </p:nvSpPr>
          <p:spPr bwMode="auto">
            <a:xfrm>
              <a:off x="9896155" y="414253"/>
              <a:ext cx="739144" cy="1728599"/>
            </a:xfrm>
            <a:custGeom>
              <a:avLst/>
              <a:gdLst>
                <a:gd name="T0" fmla="*/ 297 w 455"/>
                <a:gd name="T1" fmla="*/ 6 h 1065"/>
                <a:gd name="T2" fmla="*/ 227 w 455"/>
                <a:gd name="T3" fmla="*/ 0 h 1065"/>
                <a:gd name="T4" fmla="*/ 158 w 455"/>
                <a:gd name="T5" fmla="*/ 6 h 1065"/>
                <a:gd name="T6" fmla="*/ 178 w 455"/>
                <a:gd name="T7" fmla="*/ 1065 h 1065"/>
                <a:gd name="T8" fmla="*/ 227 w 455"/>
                <a:gd name="T9" fmla="*/ 1065 h 1065"/>
                <a:gd name="T10" fmla="*/ 228 w 455"/>
                <a:gd name="T11" fmla="*/ 1065 h 1065"/>
                <a:gd name="T12" fmla="*/ 277 w 455"/>
                <a:gd name="T13" fmla="*/ 1065 h 1065"/>
                <a:gd name="T14" fmla="*/ 297 w 455"/>
                <a:gd name="T15" fmla="*/ 6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1065">
                  <a:moveTo>
                    <a:pt x="297" y="6"/>
                  </a:moveTo>
                  <a:cubicBezTo>
                    <a:pt x="260" y="0"/>
                    <a:pt x="233" y="0"/>
                    <a:pt x="227" y="0"/>
                  </a:cubicBezTo>
                  <a:cubicBezTo>
                    <a:pt x="221" y="0"/>
                    <a:pt x="195" y="0"/>
                    <a:pt x="158" y="6"/>
                  </a:cubicBezTo>
                  <a:cubicBezTo>
                    <a:pt x="105" y="110"/>
                    <a:pt x="0" y="422"/>
                    <a:pt x="178" y="1065"/>
                  </a:cubicBezTo>
                  <a:cubicBezTo>
                    <a:pt x="227" y="1065"/>
                    <a:pt x="227" y="1065"/>
                    <a:pt x="227" y="1065"/>
                  </a:cubicBezTo>
                  <a:cubicBezTo>
                    <a:pt x="228" y="1065"/>
                    <a:pt x="228" y="1065"/>
                    <a:pt x="228" y="1065"/>
                  </a:cubicBezTo>
                  <a:cubicBezTo>
                    <a:pt x="277" y="1065"/>
                    <a:pt x="277" y="1065"/>
                    <a:pt x="277" y="1065"/>
                  </a:cubicBezTo>
                  <a:cubicBezTo>
                    <a:pt x="455" y="422"/>
                    <a:pt x="350" y="110"/>
                    <a:pt x="297" y="6"/>
                  </a:cubicBezTo>
                  <a:close/>
                </a:path>
              </a:pathLst>
            </a:custGeom>
            <a:solidFill>
              <a:srgbClr val="FF7B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4" name="ïṣ1ïde">
              <a:extLst>
                <a:ext uri="{FF2B5EF4-FFF2-40B4-BE49-F238E27FC236}">
                  <a16:creationId xmlns:a16="http://schemas.microsoft.com/office/drawing/2014/main" id="{4F27025E-E23A-28EE-5CFC-1CB486026731}"/>
                </a:ext>
              </a:extLst>
            </p:cNvPr>
            <p:cNvSpPr/>
            <p:nvPr/>
          </p:nvSpPr>
          <p:spPr bwMode="auto">
            <a:xfrm>
              <a:off x="10428520" y="475924"/>
              <a:ext cx="765445" cy="1666928"/>
            </a:xfrm>
            <a:custGeom>
              <a:avLst/>
              <a:gdLst>
                <a:gd name="T0" fmla="*/ 248 w 471"/>
                <a:gd name="T1" fmla="*/ 72 h 1027"/>
                <a:gd name="T2" fmla="*/ 117 w 471"/>
                <a:gd name="T3" fmla="*/ 0 h 1027"/>
                <a:gd name="T4" fmla="*/ 0 w 471"/>
                <a:gd name="T5" fmla="*/ 1027 h 1027"/>
                <a:gd name="T6" fmla="*/ 64 w 471"/>
                <a:gd name="T7" fmla="*/ 1027 h 1027"/>
                <a:gd name="T8" fmla="*/ 248 w 471"/>
                <a:gd name="T9" fmla="*/ 72 h 1027"/>
              </a:gdLst>
              <a:ahLst/>
              <a:cxnLst>
                <a:cxn ang="0">
                  <a:pos x="T0" y="T1"/>
                </a:cxn>
                <a:cxn ang="0">
                  <a:pos x="T2" y="T3"/>
                </a:cxn>
                <a:cxn ang="0">
                  <a:pos x="T4" y="T5"/>
                </a:cxn>
                <a:cxn ang="0">
                  <a:pos x="T6" y="T7"/>
                </a:cxn>
                <a:cxn ang="0">
                  <a:pos x="T8" y="T9"/>
                </a:cxn>
              </a:cxnLst>
              <a:rect l="0" t="0" r="r" b="b"/>
              <a:pathLst>
                <a:path w="471" h="1027">
                  <a:moveTo>
                    <a:pt x="248" y="72"/>
                  </a:moveTo>
                  <a:cubicBezTo>
                    <a:pt x="207" y="39"/>
                    <a:pt x="161" y="16"/>
                    <a:pt x="117" y="0"/>
                  </a:cubicBezTo>
                  <a:cubicBezTo>
                    <a:pt x="165" y="171"/>
                    <a:pt x="249" y="610"/>
                    <a:pt x="0" y="1027"/>
                  </a:cubicBezTo>
                  <a:cubicBezTo>
                    <a:pt x="64" y="1027"/>
                    <a:pt x="64" y="1027"/>
                    <a:pt x="64" y="1027"/>
                  </a:cubicBezTo>
                  <a:cubicBezTo>
                    <a:pt x="64" y="1027"/>
                    <a:pt x="471" y="575"/>
                    <a:pt x="248" y="72"/>
                  </a:cubicBezTo>
                  <a:close/>
                </a:path>
              </a:pathLst>
            </a:custGeom>
            <a:solidFill>
              <a:srgbClr val="FF7B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5" name="iṡ1iḓè">
              <a:extLst>
                <a:ext uri="{FF2B5EF4-FFF2-40B4-BE49-F238E27FC236}">
                  <a16:creationId xmlns:a16="http://schemas.microsoft.com/office/drawing/2014/main" id="{1083A6BB-EB76-1C6A-5747-2EFF100E744D}"/>
                </a:ext>
              </a:extLst>
            </p:cNvPr>
            <p:cNvSpPr/>
            <p:nvPr/>
          </p:nvSpPr>
          <p:spPr bwMode="auto">
            <a:xfrm>
              <a:off x="9336582" y="475924"/>
              <a:ext cx="765445" cy="1666928"/>
            </a:xfrm>
            <a:custGeom>
              <a:avLst/>
              <a:gdLst>
                <a:gd name="T0" fmla="*/ 223 w 471"/>
                <a:gd name="T1" fmla="*/ 72 h 1027"/>
                <a:gd name="T2" fmla="*/ 354 w 471"/>
                <a:gd name="T3" fmla="*/ 0 h 1027"/>
                <a:gd name="T4" fmla="*/ 471 w 471"/>
                <a:gd name="T5" fmla="*/ 1027 h 1027"/>
                <a:gd name="T6" fmla="*/ 407 w 471"/>
                <a:gd name="T7" fmla="*/ 1027 h 1027"/>
                <a:gd name="T8" fmla="*/ 223 w 471"/>
                <a:gd name="T9" fmla="*/ 72 h 1027"/>
              </a:gdLst>
              <a:ahLst/>
              <a:cxnLst>
                <a:cxn ang="0">
                  <a:pos x="T0" y="T1"/>
                </a:cxn>
                <a:cxn ang="0">
                  <a:pos x="T2" y="T3"/>
                </a:cxn>
                <a:cxn ang="0">
                  <a:pos x="T4" y="T5"/>
                </a:cxn>
                <a:cxn ang="0">
                  <a:pos x="T6" y="T7"/>
                </a:cxn>
                <a:cxn ang="0">
                  <a:pos x="T8" y="T9"/>
                </a:cxn>
              </a:cxnLst>
              <a:rect l="0" t="0" r="r" b="b"/>
              <a:pathLst>
                <a:path w="471" h="1027">
                  <a:moveTo>
                    <a:pt x="223" y="72"/>
                  </a:moveTo>
                  <a:cubicBezTo>
                    <a:pt x="264" y="39"/>
                    <a:pt x="310" y="16"/>
                    <a:pt x="354" y="0"/>
                  </a:cubicBezTo>
                  <a:cubicBezTo>
                    <a:pt x="306" y="171"/>
                    <a:pt x="222" y="610"/>
                    <a:pt x="471" y="1027"/>
                  </a:cubicBezTo>
                  <a:cubicBezTo>
                    <a:pt x="407" y="1027"/>
                    <a:pt x="407" y="1027"/>
                    <a:pt x="407" y="1027"/>
                  </a:cubicBezTo>
                  <a:cubicBezTo>
                    <a:pt x="407" y="1027"/>
                    <a:pt x="0" y="575"/>
                    <a:pt x="223" y="72"/>
                  </a:cubicBezTo>
                  <a:close/>
                </a:path>
              </a:pathLst>
            </a:custGeom>
            <a:solidFill>
              <a:srgbClr val="FF7B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6" name="ïş1iďè">
              <a:extLst>
                <a:ext uri="{FF2B5EF4-FFF2-40B4-BE49-F238E27FC236}">
                  <a16:creationId xmlns:a16="http://schemas.microsoft.com/office/drawing/2014/main" id="{DDEAAA5A-B3C1-BA3D-D9CE-8D452ED21E54}"/>
                </a:ext>
              </a:extLst>
            </p:cNvPr>
            <p:cNvSpPr/>
            <p:nvPr/>
          </p:nvSpPr>
          <p:spPr bwMode="auto">
            <a:xfrm>
              <a:off x="10264366" y="414253"/>
              <a:ext cx="370933" cy="1728599"/>
            </a:xfrm>
            <a:custGeom>
              <a:avLst/>
              <a:gdLst>
                <a:gd name="T0" fmla="*/ 70 w 228"/>
                <a:gd name="T1" fmla="*/ 6 h 1065"/>
                <a:gd name="T2" fmla="*/ 0 w 228"/>
                <a:gd name="T3" fmla="*/ 0 h 1065"/>
                <a:gd name="T4" fmla="*/ 0 w 228"/>
                <a:gd name="T5" fmla="*/ 1065 h 1065"/>
                <a:gd name="T6" fmla="*/ 0 w 228"/>
                <a:gd name="T7" fmla="*/ 1065 h 1065"/>
                <a:gd name="T8" fmla="*/ 1 w 228"/>
                <a:gd name="T9" fmla="*/ 1065 h 1065"/>
                <a:gd name="T10" fmla="*/ 50 w 228"/>
                <a:gd name="T11" fmla="*/ 1065 h 1065"/>
                <a:gd name="T12" fmla="*/ 70 w 228"/>
                <a:gd name="T13" fmla="*/ 6 h 1065"/>
              </a:gdLst>
              <a:ahLst/>
              <a:cxnLst>
                <a:cxn ang="0">
                  <a:pos x="T0" y="T1"/>
                </a:cxn>
                <a:cxn ang="0">
                  <a:pos x="T2" y="T3"/>
                </a:cxn>
                <a:cxn ang="0">
                  <a:pos x="T4" y="T5"/>
                </a:cxn>
                <a:cxn ang="0">
                  <a:pos x="T6" y="T7"/>
                </a:cxn>
                <a:cxn ang="0">
                  <a:pos x="T8" y="T9"/>
                </a:cxn>
                <a:cxn ang="0">
                  <a:pos x="T10" y="T11"/>
                </a:cxn>
                <a:cxn ang="0">
                  <a:pos x="T12" y="T13"/>
                </a:cxn>
              </a:cxnLst>
              <a:rect l="0" t="0" r="r" b="b"/>
              <a:pathLst>
                <a:path w="228" h="1065">
                  <a:moveTo>
                    <a:pt x="70" y="6"/>
                  </a:moveTo>
                  <a:cubicBezTo>
                    <a:pt x="33" y="0"/>
                    <a:pt x="6" y="0"/>
                    <a:pt x="0" y="0"/>
                  </a:cubicBezTo>
                  <a:cubicBezTo>
                    <a:pt x="0" y="1065"/>
                    <a:pt x="0" y="1065"/>
                    <a:pt x="0" y="1065"/>
                  </a:cubicBezTo>
                  <a:cubicBezTo>
                    <a:pt x="0" y="1065"/>
                    <a:pt x="0" y="1065"/>
                    <a:pt x="0" y="1065"/>
                  </a:cubicBezTo>
                  <a:cubicBezTo>
                    <a:pt x="1" y="1065"/>
                    <a:pt x="1" y="1065"/>
                    <a:pt x="1" y="1065"/>
                  </a:cubicBezTo>
                  <a:cubicBezTo>
                    <a:pt x="50" y="1065"/>
                    <a:pt x="50" y="1065"/>
                    <a:pt x="50" y="1065"/>
                  </a:cubicBezTo>
                  <a:cubicBezTo>
                    <a:pt x="228" y="422"/>
                    <a:pt x="123" y="110"/>
                    <a:pt x="70" y="6"/>
                  </a:cubicBezTo>
                  <a:close/>
                </a:path>
              </a:pathLst>
            </a:custGeom>
            <a:solidFill>
              <a:srgbClr val="F96B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7" name="îŝ1iḍè">
              <a:extLst>
                <a:ext uri="{FF2B5EF4-FFF2-40B4-BE49-F238E27FC236}">
                  <a16:creationId xmlns:a16="http://schemas.microsoft.com/office/drawing/2014/main" id="{61304AD8-78B7-0F41-6B99-A5E2E143537B}"/>
                </a:ext>
              </a:extLst>
            </p:cNvPr>
            <p:cNvSpPr/>
            <p:nvPr/>
          </p:nvSpPr>
          <p:spPr bwMode="auto">
            <a:xfrm>
              <a:off x="9897062" y="2141038"/>
              <a:ext cx="734609" cy="125156"/>
            </a:xfrm>
            <a:custGeom>
              <a:avLst/>
              <a:gdLst>
                <a:gd name="T0" fmla="*/ 1 w 452"/>
                <a:gd name="T1" fmla="*/ 0 h 77"/>
                <a:gd name="T2" fmla="*/ 451 w 452"/>
                <a:gd name="T3" fmla="*/ 0 h 77"/>
                <a:gd name="T4" fmla="*/ 452 w 452"/>
                <a:gd name="T5" fmla="*/ 0 h 77"/>
                <a:gd name="T6" fmla="*/ 452 w 452"/>
                <a:gd name="T7" fmla="*/ 77 h 77"/>
                <a:gd name="T8" fmla="*/ 451 w 452"/>
                <a:gd name="T9" fmla="*/ 77 h 77"/>
                <a:gd name="T10" fmla="*/ 1 w 452"/>
                <a:gd name="T11" fmla="*/ 77 h 77"/>
                <a:gd name="T12" fmla="*/ 0 w 452"/>
                <a:gd name="T13" fmla="*/ 77 h 77"/>
                <a:gd name="T14" fmla="*/ 0 w 452"/>
                <a:gd name="T15" fmla="*/ 0 h 77"/>
                <a:gd name="T16" fmla="*/ 1 w 45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77">
                  <a:moveTo>
                    <a:pt x="1" y="0"/>
                  </a:moveTo>
                  <a:cubicBezTo>
                    <a:pt x="451" y="0"/>
                    <a:pt x="451" y="0"/>
                    <a:pt x="451" y="0"/>
                  </a:cubicBezTo>
                  <a:cubicBezTo>
                    <a:pt x="452" y="0"/>
                    <a:pt x="452" y="0"/>
                    <a:pt x="452" y="0"/>
                  </a:cubicBezTo>
                  <a:cubicBezTo>
                    <a:pt x="452" y="77"/>
                    <a:pt x="452" y="77"/>
                    <a:pt x="452" y="77"/>
                  </a:cubicBezTo>
                  <a:cubicBezTo>
                    <a:pt x="452" y="77"/>
                    <a:pt x="452" y="77"/>
                    <a:pt x="451" y="77"/>
                  </a:cubicBezTo>
                  <a:cubicBezTo>
                    <a:pt x="1" y="77"/>
                    <a:pt x="1" y="77"/>
                    <a:pt x="1" y="77"/>
                  </a:cubicBezTo>
                  <a:cubicBezTo>
                    <a:pt x="1" y="77"/>
                    <a:pt x="0" y="77"/>
                    <a:pt x="0" y="77"/>
                  </a:cubicBezTo>
                  <a:cubicBezTo>
                    <a:pt x="0" y="0"/>
                    <a:pt x="0" y="0"/>
                    <a:pt x="0" y="0"/>
                  </a:cubicBezTo>
                  <a:cubicBezTo>
                    <a:pt x="0" y="0"/>
                    <a:pt x="1" y="0"/>
                    <a:pt x="1" y="0"/>
                  </a:cubicBezTo>
                  <a:close/>
                </a:path>
              </a:pathLst>
            </a:custGeom>
            <a:solidFill>
              <a:srgbClr val="FE55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8" name="íš1ïďé">
              <a:extLst>
                <a:ext uri="{FF2B5EF4-FFF2-40B4-BE49-F238E27FC236}">
                  <a16:creationId xmlns:a16="http://schemas.microsoft.com/office/drawing/2014/main" id="{F2497457-DD5B-AB67-D25D-5340F81E0EF2}"/>
                </a:ext>
              </a:extLst>
            </p:cNvPr>
            <p:cNvSpPr/>
            <p:nvPr/>
          </p:nvSpPr>
          <p:spPr bwMode="auto">
            <a:xfrm>
              <a:off x="10264366" y="2141038"/>
              <a:ext cx="367305" cy="125156"/>
            </a:xfrm>
            <a:custGeom>
              <a:avLst/>
              <a:gdLst>
                <a:gd name="T0" fmla="*/ 225 w 226"/>
                <a:gd name="T1" fmla="*/ 0 h 77"/>
                <a:gd name="T2" fmla="*/ 0 w 226"/>
                <a:gd name="T3" fmla="*/ 0 h 77"/>
                <a:gd name="T4" fmla="*/ 0 w 226"/>
                <a:gd name="T5" fmla="*/ 77 h 77"/>
                <a:gd name="T6" fmla="*/ 225 w 226"/>
                <a:gd name="T7" fmla="*/ 77 h 77"/>
                <a:gd name="T8" fmla="*/ 226 w 226"/>
                <a:gd name="T9" fmla="*/ 76 h 77"/>
                <a:gd name="T10" fmla="*/ 226 w 226"/>
                <a:gd name="T11" fmla="*/ 1 h 77"/>
                <a:gd name="T12" fmla="*/ 225 w 226"/>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26" h="77">
                  <a:moveTo>
                    <a:pt x="225" y="0"/>
                  </a:moveTo>
                  <a:cubicBezTo>
                    <a:pt x="0" y="0"/>
                    <a:pt x="0" y="0"/>
                    <a:pt x="0" y="0"/>
                  </a:cubicBezTo>
                  <a:cubicBezTo>
                    <a:pt x="0" y="77"/>
                    <a:pt x="0" y="77"/>
                    <a:pt x="0" y="77"/>
                  </a:cubicBezTo>
                  <a:cubicBezTo>
                    <a:pt x="225" y="77"/>
                    <a:pt x="225" y="77"/>
                    <a:pt x="225" y="77"/>
                  </a:cubicBezTo>
                  <a:cubicBezTo>
                    <a:pt x="226" y="77"/>
                    <a:pt x="226" y="77"/>
                    <a:pt x="226" y="76"/>
                  </a:cubicBezTo>
                  <a:cubicBezTo>
                    <a:pt x="226" y="1"/>
                    <a:pt x="226" y="1"/>
                    <a:pt x="226" y="1"/>
                  </a:cubicBezTo>
                  <a:cubicBezTo>
                    <a:pt x="226" y="0"/>
                    <a:pt x="226" y="0"/>
                    <a:pt x="225" y="0"/>
                  </a:cubicBezTo>
                  <a:close/>
                </a:path>
              </a:pathLst>
            </a:custGeom>
            <a:solidFill>
              <a:srgbClr val="F437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grpSp>
      <p:grpSp>
        <p:nvGrpSpPr>
          <p:cNvPr id="6" name="组合 5">
            <a:extLst>
              <a:ext uri="{FF2B5EF4-FFF2-40B4-BE49-F238E27FC236}">
                <a16:creationId xmlns:a16="http://schemas.microsoft.com/office/drawing/2014/main" id="{5A39D5E1-25EB-A806-D51D-371C9ED7B857}"/>
              </a:ext>
            </a:extLst>
          </p:cNvPr>
          <p:cNvGrpSpPr/>
          <p:nvPr/>
        </p:nvGrpSpPr>
        <p:grpSpPr>
          <a:xfrm>
            <a:off x="629460" y="415027"/>
            <a:ext cx="1311342" cy="1155979"/>
            <a:chOff x="11122317" y="360744"/>
            <a:chExt cx="578618" cy="488833"/>
          </a:xfrm>
        </p:grpSpPr>
        <p:sp>
          <p:nvSpPr>
            <p:cNvPr id="208" name="îṥlïdè">
              <a:extLst>
                <a:ext uri="{FF2B5EF4-FFF2-40B4-BE49-F238E27FC236}">
                  <a16:creationId xmlns:a16="http://schemas.microsoft.com/office/drawing/2014/main" id="{5591D449-683C-99FD-D2D9-47D1F6F32B5D}"/>
                </a:ext>
              </a:extLst>
            </p:cNvPr>
            <p:cNvSpPr/>
            <p:nvPr/>
          </p:nvSpPr>
          <p:spPr bwMode="auto">
            <a:xfrm>
              <a:off x="11122317" y="360744"/>
              <a:ext cx="488833" cy="488833"/>
            </a:xfrm>
            <a:prstGeom prst="ellipse">
              <a:avLst/>
            </a:prstGeom>
            <a:solidFill>
              <a:srgbClr val="FFD8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9" name="iş1iďe">
              <a:extLst>
                <a:ext uri="{FF2B5EF4-FFF2-40B4-BE49-F238E27FC236}">
                  <a16:creationId xmlns:a16="http://schemas.microsoft.com/office/drawing/2014/main" id="{5F484AAF-73A9-F928-7FAD-DB9D7DF8AD60}"/>
                </a:ext>
              </a:extLst>
            </p:cNvPr>
            <p:cNvSpPr/>
            <p:nvPr/>
          </p:nvSpPr>
          <p:spPr bwMode="auto">
            <a:xfrm>
              <a:off x="11185802" y="555733"/>
              <a:ext cx="515133" cy="293844"/>
            </a:xfrm>
            <a:custGeom>
              <a:avLst/>
              <a:gdLst>
                <a:gd name="T0" fmla="*/ 258 w 317"/>
                <a:gd name="T1" fmla="*/ 64 h 181"/>
                <a:gd name="T2" fmla="*/ 229 w 317"/>
                <a:gd name="T3" fmla="*/ 64 h 181"/>
                <a:gd name="T4" fmla="*/ 158 w 317"/>
                <a:gd name="T5" fmla="*/ 0 h 181"/>
                <a:gd name="T6" fmla="*/ 88 w 317"/>
                <a:gd name="T7" fmla="*/ 64 h 181"/>
                <a:gd name="T8" fmla="*/ 58 w 317"/>
                <a:gd name="T9" fmla="*/ 64 h 181"/>
                <a:gd name="T10" fmla="*/ 0 w 317"/>
                <a:gd name="T11" fmla="*/ 122 h 181"/>
                <a:gd name="T12" fmla="*/ 58 w 317"/>
                <a:gd name="T13" fmla="*/ 181 h 181"/>
                <a:gd name="T14" fmla="*/ 258 w 317"/>
                <a:gd name="T15" fmla="*/ 181 h 181"/>
                <a:gd name="T16" fmla="*/ 317 w 317"/>
                <a:gd name="T17" fmla="*/ 122 h 181"/>
                <a:gd name="T18" fmla="*/ 258 w 317"/>
                <a:gd name="T19" fmla="*/ 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181">
                  <a:moveTo>
                    <a:pt x="258" y="64"/>
                  </a:moveTo>
                  <a:cubicBezTo>
                    <a:pt x="229" y="64"/>
                    <a:pt x="229" y="64"/>
                    <a:pt x="229" y="64"/>
                  </a:cubicBezTo>
                  <a:cubicBezTo>
                    <a:pt x="225" y="28"/>
                    <a:pt x="195" y="0"/>
                    <a:pt x="158" y="0"/>
                  </a:cubicBezTo>
                  <a:cubicBezTo>
                    <a:pt x="122" y="0"/>
                    <a:pt x="91" y="28"/>
                    <a:pt x="88" y="64"/>
                  </a:cubicBezTo>
                  <a:cubicBezTo>
                    <a:pt x="58" y="64"/>
                    <a:pt x="58" y="64"/>
                    <a:pt x="58" y="64"/>
                  </a:cubicBezTo>
                  <a:cubicBezTo>
                    <a:pt x="26" y="64"/>
                    <a:pt x="0" y="90"/>
                    <a:pt x="0" y="122"/>
                  </a:cubicBezTo>
                  <a:cubicBezTo>
                    <a:pt x="0" y="154"/>
                    <a:pt x="26" y="181"/>
                    <a:pt x="58" y="181"/>
                  </a:cubicBezTo>
                  <a:cubicBezTo>
                    <a:pt x="258" y="181"/>
                    <a:pt x="258" y="181"/>
                    <a:pt x="258" y="181"/>
                  </a:cubicBezTo>
                  <a:cubicBezTo>
                    <a:pt x="291" y="181"/>
                    <a:pt x="317" y="154"/>
                    <a:pt x="317" y="122"/>
                  </a:cubicBezTo>
                  <a:cubicBezTo>
                    <a:pt x="317" y="90"/>
                    <a:pt x="291" y="64"/>
                    <a:pt x="258"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grpSp>
      <p:sp>
        <p:nvSpPr>
          <p:cNvPr id="300" name="íṥľiďè">
            <a:extLst>
              <a:ext uri="{FF2B5EF4-FFF2-40B4-BE49-F238E27FC236}">
                <a16:creationId xmlns:a16="http://schemas.microsoft.com/office/drawing/2014/main" id="{DB890802-839B-BDD4-9497-36F7EBEC7854}"/>
              </a:ext>
            </a:extLst>
          </p:cNvPr>
          <p:cNvSpPr/>
          <p:nvPr/>
        </p:nvSpPr>
        <p:spPr bwMode="auto">
          <a:xfrm>
            <a:off x="7586149" y="3703956"/>
            <a:ext cx="516947" cy="293844"/>
          </a:xfrm>
          <a:custGeom>
            <a:avLst/>
            <a:gdLst>
              <a:gd name="T0" fmla="*/ 259 w 318"/>
              <a:gd name="T1" fmla="*/ 64 h 181"/>
              <a:gd name="T2" fmla="*/ 230 w 318"/>
              <a:gd name="T3" fmla="*/ 64 h 181"/>
              <a:gd name="T4" fmla="*/ 159 w 318"/>
              <a:gd name="T5" fmla="*/ 0 h 181"/>
              <a:gd name="T6" fmla="*/ 88 w 318"/>
              <a:gd name="T7" fmla="*/ 64 h 181"/>
              <a:gd name="T8" fmla="*/ 59 w 318"/>
              <a:gd name="T9" fmla="*/ 64 h 181"/>
              <a:gd name="T10" fmla="*/ 0 w 318"/>
              <a:gd name="T11" fmla="*/ 122 h 181"/>
              <a:gd name="T12" fmla="*/ 59 w 318"/>
              <a:gd name="T13" fmla="*/ 181 h 181"/>
              <a:gd name="T14" fmla="*/ 259 w 318"/>
              <a:gd name="T15" fmla="*/ 181 h 181"/>
              <a:gd name="T16" fmla="*/ 318 w 318"/>
              <a:gd name="T17" fmla="*/ 122 h 181"/>
              <a:gd name="T18" fmla="*/ 259 w 318"/>
              <a:gd name="T19" fmla="*/ 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81">
                <a:moveTo>
                  <a:pt x="259" y="64"/>
                </a:moveTo>
                <a:cubicBezTo>
                  <a:pt x="230" y="64"/>
                  <a:pt x="230" y="64"/>
                  <a:pt x="230" y="64"/>
                </a:cubicBezTo>
                <a:cubicBezTo>
                  <a:pt x="226" y="28"/>
                  <a:pt x="196" y="0"/>
                  <a:pt x="159" y="0"/>
                </a:cubicBezTo>
                <a:cubicBezTo>
                  <a:pt x="122" y="0"/>
                  <a:pt x="92" y="28"/>
                  <a:pt x="88" y="64"/>
                </a:cubicBezTo>
                <a:cubicBezTo>
                  <a:pt x="59" y="64"/>
                  <a:pt x="59" y="64"/>
                  <a:pt x="59" y="64"/>
                </a:cubicBezTo>
                <a:cubicBezTo>
                  <a:pt x="27" y="64"/>
                  <a:pt x="0" y="90"/>
                  <a:pt x="0" y="122"/>
                </a:cubicBezTo>
                <a:cubicBezTo>
                  <a:pt x="0" y="154"/>
                  <a:pt x="27" y="181"/>
                  <a:pt x="59" y="181"/>
                </a:cubicBezTo>
                <a:cubicBezTo>
                  <a:pt x="259" y="181"/>
                  <a:pt x="259" y="181"/>
                  <a:pt x="259" y="181"/>
                </a:cubicBezTo>
                <a:cubicBezTo>
                  <a:pt x="291" y="181"/>
                  <a:pt x="318" y="154"/>
                  <a:pt x="318" y="122"/>
                </a:cubicBezTo>
                <a:cubicBezTo>
                  <a:pt x="318" y="90"/>
                  <a:pt x="291" y="64"/>
                  <a:pt x="259"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01" name="îṣľîḍê">
            <a:extLst>
              <a:ext uri="{FF2B5EF4-FFF2-40B4-BE49-F238E27FC236}">
                <a16:creationId xmlns:a16="http://schemas.microsoft.com/office/drawing/2014/main" id="{91358DDB-DC9E-41D9-72D2-9D59C0303D82}"/>
              </a:ext>
            </a:extLst>
          </p:cNvPr>
          <p:cNvSpPr/>
          <p:nvPr/>
        </p:nvSpPr>
        <p:spPr bwMode="auto">
          <a:xfrm>
            <a:off x="9179313" y="883201"/>
            <a:ext cx="837358" cy="498828"/>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02" name="íṩḷîdè">
            <a:extLst>
              <a:ext uri="{FF2B5EF4-FFF2-40B4-BE49-F238E27FC236}">
                <a16:creationId xmlns:a16="http://schemas.microsoft.com/office/drawing/2014/main" id="{375FCEC7-3EF8-4256-F4D5-5B82D5103AEA}"/>
              </a:ext>
            </a:extLst>
          </p:cNvPr>
          <p:cNvSpPr/>
          <p:nvPr/>
        </p:nvSpPr>
        <p:spPr bwMode="auto">
          <a:xfrm>
            <a:off x="7471104" y="795271"/>
            <a:ext cx="404488" cy="230359"/>
          </a:xfrm>
          <a:custGeom>
            <a:avLst/>
            <a:gdLst>
              <a:gd name="T0" fmla="*/ 203 w 249"/>
              <a:gd name="T1" fmla="*/ 50 h 142"/>
              <a:gd name="T2" fmla="*/ 180 w 249"/>
              <a:gd name="T3" fmla="*/ 50 h 142"/>
              <a:gd name="T4" fmla="*/ 125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4" y="0"/>
                  <a:pt x="125" y="0"/>
                </a:cubicBezTo>
                <a:cubicBezTo>
                  <a:pt x="96"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464" name="ïṣḷïdè">
            <a:extLst>
              <a:ext uri="{FF2B5EF4-FFF2-40B4-BE49-F238E27FC236}">
                <a16:creationId xmlns:a16="http://schemas.microsoft.com/office/drawing/2014/main" id="{C3ADA554-478D-DFE1-1395-6B2385949BC3}"/>
              </a:ext>
            </a:extLst>
          </p:cNvPr>
          <p:cNvSpPr/>
          <p:nvPr/>
        </p:nvSpPr>
        <p:spPr bwMode="auto">
          <a:xfrm>
            <a:off x="1267939" y="4371287"/>
            <a:ext cx="864301" cy="1519977"/>
          </a:xfrm>
          <a:custGeom>
            <a:avLst/>
            <a:gdLst>
              <a:gd name="T0" fmla="*/ 480 w 518"/>
              <a:gd name="T1" fmla="*/ 14 h 912"/>
              <a:gd name="T2" fmla="*/ 450 w 518"/>
              <a:gd name="T3" fmla="*/ 13 h 912"/>
              <a:gd name="T4" fmla="*/ 344 w 518"/>
              <a:gd name="T5" fmla="*/ 9 h 912"/>
              <a:gd name="T6" fmla="*/ 368 w 518"/>
              <a:gd name="T7" fmla="*/ 0 h 912"/>
              <a:gd name="T8" fmla="*/ 311 w 518"/>
              <a:gd name="T9" fmla="*/ 11 h 912"/>
              <a:gd name="T10" fmla="*/ 278 w 518"/>
              <a:gd name="T11" fmla="*/ 17 h 912"/>
              <a:gd name="T12" fmla="*/ 212 w 518"/>
              <a:gd name="T13" fmla="*/ 37 h 912"/>
              <a:gd name="T14" fmla="*/ 190 w 518"/>
              <a:gd name="T15" fmla="*/ 64 h 912"/>
              <a:gd name="T16" fmla="*/ 163 w 518"/>
              <a:gd name="T17" fmla="*/ 91 h 912"/>
              <a:gd name="T18" fmla="*/ 146 w 518"/>
              <a:gd name="T19" fmla="*/ 117 h 912"/>
              <a:gd name="T20" fmla="*/ 147 w 518"/>
              <a:gd name="T21" fmla="*/ 185 h 912"/>
              <a:gd name="T22" fmla="*/ 156 w 518"/>
              <a:gd name="T23" fmla="*/ 216 h 912"/>
              <a:gd name="T24" fmla="*/ 198 w 518"/>
              <a:gd name="T25" fmla="*/ 270 h 912"/>
              <a:gd name="T26" fmla="*/ 233 w 518"/>
              <a:gd name="T27" fmla="*/ 270 h 912"/>
              <a:gd name="T28" fmla="*/ 238 w 518"/>
              <a:gd name="T29" fmla="*/ 278 h 912"/>
              <a:gd name="T30" fmla="*/ 291 w 518"/>
              <a:gd name="T31" fmla="*/ 217 h 912"/>
              <a:gd name="T32" fmla="*/ 299 w 518"/>
              <a:gd name="T33" fmla="*/ 221 h 912"/>
              <a:gd name="T34" fmla="*/ 251 w 518"/>
              <a:gd name="T35" fmla="*/ 162 h 912"/>
              <a:gd name="T36" fmla="*/ 249 w 518"/>
              <a:gd name="T37" fmla="*/ 157 h 912"/>
              <a:gd name="T38" fmla="*/ 223 w 518"/>
              <a:gd name="T39" fmla="*/ 152 h 912"/>
              <a:gd name="T40" fmla="*/ 186 w 518"/>
              <a:gd name="T41" fmla="*/ 159 h 912"/>
              <a:gd name="T42" fmla="*/ 120 w 518"/>
              <a:gd name="T43" fmla="*/ 177 h 912"/>
              <a:gd name="T44" fmla="*/ 97 w 518"/>
              <a:gd name="T45" fmla="*/ 198 h 912"/>
              <a:gd name="T46" fmla="*/ 33 w 518"/>
              <a:gd name="T47" fmla="*/ 281 h 912"/>
              <a:gd name="T48" fmla="*/ 28 w 518"/>
              <a:gd name="T49" fmla="*/ 283 h 912"/>
              <a:gd name="T50" fmla="*/ 18 w 518"/>
              <a:gd name="T51" fmla="*/ 307 h 912"/>
              <a:gd name="T52" fmla="*/ 12 w 518"/>
              <a:gd name="T53" fmla="*/ 345 h 912"/>
              <a:gd name="T54" fmla="*/ 0 w 518"/>
              <a:gd name="T55" fmla="*/ 378 h 912"/>
              <a:gd name="T56" fmla="*/ 26 w 518"/>
              <a:gd name="T57" fmla="*/ 476 h 912"/>
              <a:gd name="T58" fmla="*/ 24 w 518"/>
              <a:gd name="T59" fmla="*/ 482 h 912"/>
              <a:gd name="T60" fmla="*/ 34 w 518"/>
              <a:gd name="T61" fmla="*/ 511 h 912"/>
              <a:gd name="T62" fmla="*/ 83 w 518"/>
              <a:gd name="T63" fmla="*/ 558 h 912"/>
              <a:gd name="T64" fmla="*/ 110 w 518"/>
              <a:gd name="T65" fmla="*/ 578 h 912"/>
              <a:gd name="T66" fmla="*/ 172 w 518"/>
              <a:gd name="T67" fmla="*/ 607 h 912"/>
              <a:gd name="T68" fmla="*/ 202 w 518"/>
              <a:gd name="T69" fmla="*/ 602 h 912"/>
              <a:gd name="T70" fmla="*/ 275 w 518"/>
              <a:gd name="T71" fmla="*/ 533 h 912"/>
              <a:gd name="T72" fmla="*/ 280 w 518"/>
              <a:gd name="T73" fmla="*/ 530 h 912"/>
              <a:gd name="T74" fmla="*/ 283 w 518"/>
              <a:gd name="T75" fmla="*/ 505 h 912"/>
              <a:gd name="T76" fmla="*/ 268 w 518"/>
              <a:gd name="T77" fmla="*/ 471 h 912"/>
              <a:gd name="T78" fmla="*/ 215 w 518"/>
              <a:gd name="T79" fmla="*/ 430 h 912"/>
              <a:gd name="T80" fmla="*/ 181 w 518"/>
              <a:gd name="T81" fmla="*/ 437 h 912"/>
              <a:gd name="T82" fmla="*/ 144 w 518"/>
              <a:gd name="T83" fmla="*/ 444 h 912"/>
              <a:gd name="T84" fmla="*/ 117 w 518"/>
              <a:gd name="T85" fmla="*/ 457 h 912"/>
              <a:gd name="T86" fmla="*/ 77 w 518"/>
              <a:gd name="T87" fmla="*/ 514 h 912"/>
              <a:gd name="T88" fmla="*/ 61 w 518"/>
              <a:gd name="T89" fmla="*/ 543 h 912"/>
              <a:gd name="T90" fmla="*/ 31 w 518"/>
              <a:gd name="T91" fmla="*/ 605 h 912"/>
              <a:gd name="T92" fmla="*/ 33 w 518"/>
              <a:gd name="T93" fmla="*/ 640 h 912"/>
              <a:gd name="T94" fmla="*/ 27 w 518"/>
              <a:gd name="T95" fmla="*/ 678 h 912"/>
              <a:gd name="T96" fmla="*/ 29 w 518"/>
              <a:gd name="T97" fmla="*/ 703 h 912"/>
              <a:gd name="T98" fmla="*/ 40 w 518"/>
              <a:gd name="T99" fmla="*/ 740 h 912"/>
              <a:gd name="T100" fmla="*/ 57 w 518"/>
              <a:gd name="T101" fmla="*/ 807 h 912"/>
              <a:gd name="T102" fmla="*/ 76 w 518"/>
              <a:gd name="T103" fmla="*/ 831 h 912"/>
              <a:gd name="T104" fmla="*/ 152 w 518"/>
              <a:gd name="T105" fmla="*/ 904 h 912"/>
              <a:gd name="T106" fmla="*/ 153 w 518"/>
              <a:gd name="T107" fmla="*/ 91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912">
                <a:moveTo>
                  <a:pt x="479" y="22"/>
                </a:moveTo>
                <a:cubicBezTo>
                  <a:pt x="489" y="24"/>
                  <a:pt x="501" y="25"/>
                  <a:pt x="513" y="27"/>
                </a:cubicBezTo>
                <a:cubicBezTo>
                  <a:pt x="515" y="28"/>
                  <a:pt x="517" y="26"/>
                  <a:pt x="518" y="24"/>
                </a:cubicBezTo>
                <a:cubicBezTo>
                  <a:pt x="518" y="22"/>
                  <a:pt x="517" y="20"/>
                  <a:pt x="514" y="19"/>
                </a:cubicBezTo>
                <a:cubicBezTo>
                  <a:pt x="502" y="17"/>
                  <a:pt x="490" y="15"/>
                  <a:pt x="480" y="14"/>
                </a:cubicBezTo>
                <a:cubicBezTo>
                  <a:pt x="478" y="14"/>
                  <a:pt x="476" y="15"/>
                  <a:pt x="476" y="18"/>
                </a:cubicBezTo>
                <a:cubicBezTo>
                  <a:pt x="475" y="20"/>
                  <a:pt x="477" y="22"/>
                  <a:pt x="479" y="22"/>
                </a:cubicBezTo>
                <a:close/>
                <a:moveTo>
                  <a:pt x="412" y="11"/>
                </a:moveTo>
                <a:cubicBezTo>
                  <a:pt x="422" y="12"/>
                  <a:pt x="433" y="14"/>
                  <a:pt x="445" y="16"/>
                </a:cubicBezTo>
                <a:cubicBezTo>
                  <a:pt x="448" y="17"/>
                  <a:pt x="450" y="15"/>
                  <a:pt x="450" y="13"/>
                </a:cubicBezTo>
                <a:cubicBezTo>
                  <a:pt x="451" y="11"/>
                  <a:pt x="449" y="9"/>
                  <a:pt x="447" y="8"/>
                </a:cubicBezTo>
                <a:cubicBezTo>
                  <a:pt x="434" y="6"/>
                  <a:pt x="423" y="4"/>
                  <a:pt x="413" y="3"/>
                </a:cubicBezTo>
                <a:cubicBezTo>
                  <a:pt x="411" y="2"/>
                  <a:pt x="409" y="4"/>
                  <a:pt x="408" y="6"/>
                </a:cubicBezTo>
                <a:cubicBezTo>
                  <a:pt x="408" y="9"/>
                  <a:pt x="410" y="11"/>
                  <a:pt x="412" y="11"/>
                </a:cubicBezTo>
                <a:close/>
                <a:moveTo>
                  <a:pt x="344" y="9"/>
                </a:moveTo>
                <a:cubicBezTo>
                  <a:pt x="353" y="8"/>
                  <a:pt x="361" y="8"/>
                  <a:pt x="368" y="8"/>
                </a:cubicBezTo>
                <a:cubicBezTo>
                  <a:pt x="372" y="8"/>
                  <a:pt x="375" y="8"/>
                  <a:pt x="378" y="8"/>
                </a:cubicBezTo>
                <a:cubicBezTo>
                  <a:pt x="380" y="8"/>
                  <a:pt x="382" y="7"/>
                  <a:pt x="382" y="4"/>
                </a:cubicBezTo>
                <a:cubicBezTo>
                  <a:pt x="383" y="2"/>
                  <a:pt x="381" y="0"/>
                  <a:pt x="378" y="0"/>
                </a:cubicBezTo>
                <a:cubicBezTo>
                  <a:pt x="375" y="0"/>
                  <a:pt x="372" y="0"/>
                  <a:pt x="368" y="0"/>
                </a:cubicBezTo>
                <a:cubicBezTo>
                  <a:pt x="361" y="0"/>
                  <a:pt x="353" y="0"/>
                  <a:pt x="344" y="0"/>
                </a:cubicBezTo>
                <a:cubicBezTo>
                  <a:pt x="342" y="1"/>
                  <a:pt x="340" y="3"/>
                  <a:pt x="340" y="5"/>
                </a:cubicBezTo>
                <a:cubicBezTo>
                  <a:pt x="340" y="7"/>
                  <a:pt x="342" y="9"/>
                  <a:pt x="344" y="9"/>
                </a:cubicBezTo>
                <a:close/>
                <a:moveTo>
                  <a:pt x="278" y="17"/>
                </a:moveTo>
                <a:cubicBezTo>
                  <a:pt x="288" y="15"/>
                  <a:pt x="299" y="12"/>
                  <a:pt x="311" y="11"/>
                </a:cubicBezTo>
                <a:cubicBezTo>
                  <a:pt x="313" y="11"/>
                  <a:pt x="314" y="9"/>
                  <a:pt x="314" y="7"/>
                </a:cubicBezTo>
                <a:cubicBezTo>
                  <a:pt x="314" y="4"/>
                  <a:pt x="312" y="3"/>
                  <a:pt x="310" y="3"/>
                </a:cubicBezTo>
                <a:cubicBezTo>
                  <a:pt x="298" y="4"/>
                  <a:pt x="287" y="6"/>
                  <a:pt x="275" y="9"/>
                </a:cubicBezTo>
                <a:cubicBezTo>
                  <a:pt x="273" y="10"/>
                  <a:pt x="272" y="12"/>
                  <a:pt x="272" y="14"/>
                </a:cubicBezTo>
                <a:cubicBezTo>
                  <a:pt x="273" y="17"/>
                  <a:pt x="275" y="18"/>
                  <a:pt x="278" y="17"/>
                </a:cubicBezTo>
                <a:close/>
                <a:moveTo>
                  <a:pt x="216" y="44"/>
                </a:moveTo>
                <a:cubicBezTo>
                  <a:pt x="225" y="38"/>
                  <a:pt x="235" y="33"/>
                  <a:pt x="246" y="28"/>
                </a:cubicBezTo>
                <a:cubicBezTo>
                  <a:pt x="248" y="27"/>
                  <a:pt x="249" y="25"/>
                  <a:pt x="248" y="23"/>
                </a:cubicBezTo>
                <a:cubicBezTo>
                  <a:pt x="247" y="21"/>
                  <a:pt x="245" y="20"/>
                  <a:pt x="243" y="21"/>
                </a:cubicBezTo>
                <a:cubicBezTo>
                  <a:pt x="232" y="25"/>
                  <a:pt x="221" y="31"/>
                  <a:pt x="212" y="37"/>
                </a:cubicBezTo>
                <a:cubicBezTo>
                  <a:pt x="210" y="38"/>
                  <a:pt x="209" y="41"/>
                  <a:pt x="210" y="43"/>
                </a:cubicBezTo>
                <a:cubicBezTo>
                  <a:pt x="212" y="44"/>
                  <a:pt x="214" y="45"/>
                  <a:pt x="216" y="44"/>
                </a:cubicBezTo>
                <a:close/>
                <a:moveTo>
                  <a:pt x="169" y="90"/>
                </a:moveTo>
                <a:cubicBezTo>
                  <a:pt x="171" y="86"/>
                  <a:pt x="173" y="83"/>
                  <a:pt x="176" y="80"/>
                </a:cubicBezTo>
                <a:cubicBezTo>
                  <a:pt x="180" y="74"/>
                  <a:pt x="185" y="69"/>
                  <a:pt x="190" y="64"/>
                </a:cubicBezTo>
                <a:cubicBezTo>
                  <a:pt x="192" y="63"/>
                  <a:pt x="192" y="60"/>
                  <a:pt x="190" y="59"/>
                </a:cubicBezTo>
                <a:cubicBezTo>
                  <a:pt x="188" y="57"/>
                  <a:pt x="186" y="57"/>
                  <a:pt x="184" y="58"/>
                </a:cubicBezTo>
                <a:cubicBezTo>
                  <a:pt x="179" y="64"/>
                  <a:pt x="174" y="69"/>
                  <a:pt x="169" y="75"/>
                </a:cubicBezTo>
                <a:cubicBezTo>
                  <a:pt x="167" y="78"/>
                  <a:pt x="164" y="82"/>
                  <a:pt x="162" y="85"/>
                </a:cubicBezTo>
                <a:cubicBezTo>
                  <a:pt x="161" y="87"/>
                  <a:pt x="161" y="90"/>
                  <a:pt x="163" y="91"/>
                </a:cubicBezTo>
                <a:cubicBezTo>
                  <a:pt x="165" y="92"/>
                  <a:pt x="167" y="92"/>
                  <a:pt x="169" y="90"/>
                </a:cubicBezTo>
                <a:close/>
                <a:moveTo>
                  <a:pt x="147" y="152"/>
                </a:moveTo>
                <a:cubicBezTo>
                  <a:pt x="148" y="141"/>
                  <a:pt x="150" y="130"/>
                  <a:pt x="154" y="120"/>
                </a:cubicBezTo>
                <a:cubicBezTo>
                  <a:pt x="155" y="117"/>
                  <a:pt x="154" y="115"/>
                  <a:pt x="151" y="114"/>
                </a:cubicBezTo>
                <a:cubicBezTo>
                  <a:pt x="149" y="113"/>
                  <a:pt x="147" y="115"/>
                  <a:pt x="146" y="117"/>
                </a:cubicBezTo>
                <a:cubicBezTo>
                  <a:pt x="142" y="128"/>
                  <a:pt x="140" y="139"/>
                  <a:pt x="138" y="151"/>
                </a:cubicBezTo>
                <a:cubicBezTo>
                  <a:pt x="138" y="153"/>
                  <a:pt x="140" y="155"/>
                  <a:pt x="142" y="155"/>
                </a:cubicBezTo>
                <a:cubicBezTo>
                  <a:pt x="144" y="156"/>
                  <a:pt x="146" y="154"/>
                  <a:pt x="147" y="152"/>
                </a:cubicBezTo>
                <a:close/>
                <a:moveTo>
                  <a:pt x="156" y="216"/>
                </a:moveTo>
                <a:cubicBezTo>
                  <a:pt x="152" y="206"/>
                  <a:pt x="149" y="196"/>
                  <a:pt x="147" y="185"/>
                </a:cubicBezTo>
                <a:cubicBezTo>
                  <a:pt x="147" y="183"/>
                  <a:pt x="145" y="181"/>
                  <a:pt x="142" y="181"/>
                </a:cubicBezTo>
                <a:cubicBezTo>
                  <a:pt x="140" y="182"/>
                  <a:pt x="139" y="184"/>
                  <a:pt x="139" y="186"/>
                </a:cubicBezTo>
                <a:cubicBezTo>
                  <a:pt x="141" y="198"/>
                  <a:pt x="144" y="209"/>
                  <a:pt x="149" y="220"/>
                </a:cubicBezTo>
                <a:cubicBezTo>
                  <a:pt x="150" y="222"/>
                  <a:pt x="152" y="223"/>
                  <a:pt x="154" y="222"/>
                </a:cubicBezTo>
                <a:cubicBezTo>
                  <a:pt x="156" y="221"/>
                  <a:pt x="157" y="218"/>
                  <a:pt x="156" y="216"/>
                </a:cubicBezTo>
                <a:close/>
                <a:moveTo>
                  <a:pt x="201" y="262"/>
                </a:moveTo>
                <a:cubicBezTo>
                  <a:pt x="191" y="258"/>
                  <a:pt x="182" y="251"/>
                  <a:pt x="175" y="243"/>
                </a:cubicBezTo>
                <a:cubicBezTo>
                  <a:pt x="173" y="242"/>
                  <a:pt x="171" y="242"/>
                  <a:pt x="169" y="243"/>
                </a:cubicBezTo>
                <a:cubicBezTo>
                  <a:pt x="167" y="245"/>
                  <a:pt x="167" y="247"/>
                  <a:pt x="169" y="249"/>
                </a:cubicBezTo>
                <a:cubicBezTo>
                  <a:pt x="177" y="258"/>
                  <a:pt x="187" y="265"/>
                  <a:pt x="198" y="270"/>
                </a:cubicBezTo>
                <a:cubicBezTo>
                  <a:pt x="200" y="271"/>
                  <a:pt x="202" y="270"/>
                  <a:pt x="203" y="268"/>
                </a:cubicBezTo>
                <a:cubicBezTo>
                  <a:pt x="204" y="266"/>
                  <a:pt x="203" y="263"/>
                  <a:pt x="201" y="262"/>
                </a:cubicBezTo>
                <a:close/>
                <a:moveTo>
                  <a:pt x="263" y="262"/>
                </a:moveTo>
                <a:cubicBezTo>
                  <a:pt x="255" y="266"/>
                  <a:pt x="246" y="269"/>
                  <a:pt x="237" y="270"/>
                </a:cubicBezTo>
                <a:cubicBezTo>
                  <a:pt x="236" y="270"/>
                  <a:pt x="234" y="270"/>
                  <a:pt x="233" y="270"/>
                </a:cubicBezTo>
                <a:cubicBezTo>
                  <a:pt x="232" y="270"/>
                  <a:pt x="232" y="270"/>
                  <a:pt x="232" y="270"/>
                </a:cubicBezTo>
                <a:cubicBezTo>
                  <a:pt x="230" y="270"/>
                  <a:pt x="228" y="272"/>
                  <a:pt x="228" y="274"/>
                </a:cubicBezTo>
                <a:cubicBezTo>
                  <a:pt x="228" y="276"/>
                  <a:pt x="230" y="278"/>
                  <a:pt x="232" y="278"/>
                </a:cubicBezTo>
                <a:cubicBezTo>
                  <a:pt x="233" y="278"/>
                  <a:pt x="233" y="278"/>
                  <a:pt x="233" y="278"/>
                </a:cubicBezTo>
                <a:cubicBezTo>
                  <a:pt x="234" y="278"/>
                  <a:pt x="236" y="278"/>
                  <a:pt x="238" y="278"/>
                </a:cubicBezTo>
                <a:cubicBezTo>
                  <a:pt x="248" y="277"/>
                  <a:pt x="258" y="274"/>
                  <a:pt x="267" y="269"/>
                </a:cubicBezTo>
                <a:cubicBezTo>
                  <a:pt x="269" y="268"/>
                  <a:pt x="270" y="265"/>
                  <a:pt x="269" y="263"/>
                </a:cubicBezTo>
                <a:cubicBezTo>
                  <a:pt x="268" y="261"/>
                  <a:pt x="265" y="261"/>
                  <a:pt x="263" y="262"/>
                </a:cubicBezTo>
                <a:close/>
                <a:moveTo>
                  <a:pt x="291" y="209"/>
                </a:moveTo>
                <a:cubicBezTo>
                  <a:pt x="291" y="212"/>
                  <a:pt x="291" y="214"/>
                  <a:pt x="291" y="217"/>
                </a:cubicBezTo>
                <a:cubicBezTo>
                  <a:pt x="291" y="218"/>
                  <a:pt x="291" y="219"/>
                  <a:pt x="291" y="221"/>
                </a:cubicBezTo>
                <a:cubicBezTo>
                  <a:pt x="291" y="227"/>
                  <a:pt x="289" y="234"/>
                  <a:pt x="285" y="239"/>
                </a:cubicBezTo>
                <a:cubicBezTo>
                  <a:pt x="284" y="241"/>
                  <a:pt x="285" y="244"/>
                  <a:pt x="287" y="245"/>
                </a:cubicBezTo>
                <a:cubicBezTo>
                  <a:pt x="289" y="246"/>
                  <a:pt x="291" y="245"/>
                  <a:pt x="293" y="243"/>
                </a:cubicBezTo>
                <a:cubicBezTo>
                  <a:pt x="296" y="237"/>
                  <a:pt x="299" y="229"/>
                  <a:pt x="299" y="221"/>
                </a:cubicBezTo>
                <a:cubicBezTo>
                  <a:pt x="300" y="220"/>
                  <a:pt x="300" y="218"/>
                  <a:pt x="300" y="217"/>
                </a:cubicBezTo>
                <a:cubicBezTo>
                  <a:pt x="300" y="214"/>
                  <a:pt x="299" y="211"/>
                  <a:pt x="299" y="208"/>
                </a:cubicBezTo>
                <a:cubicBezTo>
                  <a:pt x="299" y="205"/>
                  <a:pt x="296" y="204"/>
                  <a:pt x="294" y="204"/>
                </a:cubicBezTo>
                <a:cubicBezTo>
                  <a:pt x="292" y="205"/>
                  <a:pt x="290" y="207"/>
                  <a:pt x="291" y="209"/>
                </a:cubicBezTo>
                <a:close/>
                <a:moveTo>
                  <a:pt x="251" y="162"/>
                </a:moveTo>
                <a:cubicBezTo>
                  <a:pt x="261" y="166"/>
                  <a:pt x="270" y="173"/>
                  <a:pt x="277" y="181"/>
                </a:cubicBezTo>
                <a:cubicBezTo>
                  <a:pt x="278" y="182"/>
                  <a:pt x="281" y="183"/>
                  <a:pt x="283" y="181"/>
                </a:cubicBezTo>
                <a:cubicBezTo>
                  <a:pt x="284" y="180"/>
                  <a:pt x="285" y="177"/>
                  <a:pt x="283" y="175"/>
                </a:cubicBezTo>
                <a:cubicBezTo>
                  <a:pt x="275" y="166"/>
                  <a:pt x="265" y="159"/>
                  <a:pt x="254" y="154"/>
                </a:cubicBezTo>
                <a:cubicBezTo>
                  <a:pt x="252" y="154"/>
                  <a:pt x="250" y="155"/>
                  <a:pt x="249" y="157"/>
                </a:cubicBezTo>
                <a:cubicBezTo>
                  <a:pt x="248" y="159"/>
                  <a:pt x="249" y="161"/>
                  <a:pt x="251" y="162"/>
                </a:cubicBezTo>
                <a:close/>
                <a:moveTo>
                  <a:pt x="186" y="159"/>
                </a:moveTo>
                <a:cubicBezTo>
                  <a:pt x="196" y="157"/>
                  <a:pt x="206" y="156"/>
                  <a:pt x="216" y="156"/>
                </a:cubicBezTo>
                <a:cubicBezTo>
                  <a:pt x="217" y="156"/>
                  <a:pt x="218" y="156"/>
                  <a:pt x="219" y="156"/>
                </a:cubicBezTo>
                <a:cubicBezTo>
                  <a:pt x="221" y="156"/>
                  <a:pt x="223" y="154"/>
                  <a:pt x="223" y="152"/>
                </a:cubicBezTo>
                <a:cubicBezTo>
                  <a:pt x="223" y="149"/>
                  <a:pt x="222" y="147"/>
                  <a:pt x="219" y="147"/>
                </a:cubicBezTo>
                <a:cubicBezTo>
                  <a:pt x="218" y="147"/>
                  <a:pt x="217" y="147"/>
                  <a:pt x="216" y="147"/>
                </a:cubicBezTo>
                <a:cubicBezTo>
                  <a:pt x="205" y="147"/>
                  <a:pt x="195" y="149"/>
                  <a:pt x="184" y="151"/>
                </a:cubicBezTo>
                <a:cubicBezTo>
                  <a:pt x="182" y="152"/>
                  <a:pt x="181" y="154"/>
                  <a:pt x="181" y="156"/>
                </a:cubicBezTo>
                <a:cubicBezTo>
                  <a:pt x="182" y="158"/>
                  <a:pt x="184" y="160"/>
                  <a:pt x="186" y="159"/>
                </a:cubicBezTo>
                <a:close/>
                <a:moveTo>
                  <a:pt x="124" y="184"/>
                </a:moveTo>
                <a:cubicBezTo>
                  <a:pt x="134" y="179"/>
                  <a:pt x="144" y="174"/>
                  <a:pt x="154" y="169"/>
                </a:cubicBezTo>
                <a:cubicBezTo>
                  <a:pt x="156" y="168"/>
                  <a:pt x="157" y="166"/>
                  <a:pt x="157" y="164"/>
                </a:cubicBezTo>
                <a:cubicBezTo>
                  <a:pt x="156" y="162"/>
                  <a:pt x="153" y="161"/>
                  <a:pt x="151" y="162"/>
                </a:cubicBezTo>
                <a:cubicBezTo>
                  <a:pt x="140" y="166"/>
                  <a:pt x="130" y="171"/>
                  <a:pt x="120" y="177"/>
                </a:cubicBezTo>
                <a:cubicBezTo>
                  <a:pt x="118" y="178"/>
                  <a:pt x="117" y="181"/>
                  <a:pt x="119" y="183"/>
                </a:cubicBezTo>
                <a:cubicBezTo>
                  <a:pt x="120" y="185"/>
                  <a:pt x="122" y="186"/>
                  <a:pt x="124" y="184"/>
                </a:cubicBezTo>
                <a:close/>
                <a:moveTo>
                  <a:pt x="72" y="226"/>
                </a:moveTo>
                <a:cubicBezTo>
                  <a:pt x="80" y="218"/>
                  <a:pt x="88" y="211"/>
                  <a:pt x="97" y="204"/>
                </a:cubicBezTo>
                <a:cubicBezTo>
                  <a:pt x="99" y="202"/>
                  <a:pt x="99" y="200"/>
                  <a:pt x="97" y="198"/>
                </a:cubicBezTo>
                <a:cubicBezTo>
                  <a:pt x="96" y="196"/>
                  <a:pt x="93" y="196"/>
                  <a:pt x="92" y="197"/>
                </a:cubicBezTo>
                <a:cubicBezTo>
                  <a:pt x="83" y="204"/>
                  <a:pt x="74" y="212"/>
                  <a:pt x="66" y="221"/>
                </a:cubicBezTo>
                <a:cubicBezTo>
                  <a:pt x="65" y="222"/>
                  <a:pt x="65" y="225"/>
                  <a:pt x="66" y="227"/>
                </a:cubicBezTo>
                <a:cubicBezTo>
                  <a:pt x="68" y="228"/>
                  <a:pt x="71" y="228"/>
                  <a:pt x="72" y="226"/>
                </a:cubicBezTo>
                <a:close/>
                <a:moveTo>
                  <a:pt x="33" y="281"/>
                </a:moveTo>
                <a:cubicBezTo>
                  <a:pt x="39" y="271"/>
                  <a:pt x="44" y="262"/>
                  <a:pt x="51" y="252"/>
                </a:cubicBezTo>
                <a:cubicBezTo>
                  <a:pt x="52" y="251"/>
                  <a:pt x="52" y="248"/>
                  <a:pt x="50" y="247"/>
                </a:cubicBezTo>
                <a:cubicBezTo>
                  <a:pt x="48" y="245"/>
                  <a:pt x="45" y="246"/>
                  <a:pt x="44" y="248"/>
                </a:cubicBezTo>
                <a:cubicBezTo>
                  <a:pt x="37" y="257"/>
                  <a:pt x="31" y="267"/>
                  <a:pt x="26" y="277"/>
                </a:cubicBezTo>
                <a:cubicBezTo>
                  <a:pt x="25" y="279"/>
                  <a:pt x="26" y="282"/>
                  <a:pt x="28" y="283"/>
                </a:cubicBezTo>
                <a:cubicBezTo>
                  <a:pt x="30" y="284"/>
                  <a:pt x="32" y="283"/>
                  <a:pt x="33" y="281"/>
                </a:cubicBezTo>
                <a:close/>
                <a:moveTo>
                  <a:pt x="12" y="345"/>
                </a:moveTo>
                <a:cubicBezTo>
                  <a:pt x="13" y="337"/>
                  <a:pt x="15" y="330"/>
                  <a:pt x="17" y="323"/>
                </a:cubicBezTo>
                <a:cubicBezTo>
                  <a:pt x="18" y="319"/>
                  <a:pt x="19" y="316"/>
                  <a:pt x="20" y="312"/>
                </a:cubicBezTo>
                <a:cubicBezTo>
                  <a:pt x="21" y="310"/>
                  <a:pt x="20" y="308"/>
                  <a:pt x="18" y="307"/>
                </a:cubicBezTo>
                <a:cubicBezTo>
                  <a:pt x="16" y="306"/>
                  <a:pt x="13" y="307"/>
                  <a:pt x="13" y="309"/>
                </a:cubicBezTo>
                <a:cubicBezTo>
                  <a:pt x="11" y="313"/>
                  <a:pt x="10" y="317"/>
                  <a:pt x="9" y="320"/>
                </a:cubicBezTo>
                <a:cubicBezTo>
                  <a:pt x="7" y="328"/>
                  <a:pt x="5" y="335"/>
                  <a:pt x="4" y="343"/>
                </a:cubicBezTo>
                <a:cubicBezTo>
                  <a:pt x="3" y="345"/>
                  <a:pt x="5" y="347"/>
                  <a:pt x="7" y="348"/>
                </a:cubicBezTo>
                <a:cubicBezTo>
                  <a:pt x="9" y="348"/>
                  <a:pt x="12" y="347"/>
                  <a:pt x="12" y="345"/>
                </a:cubicBezTo>
                <a:close/>
                <a:moveTo>
                  <a:pt x="10" y="411"/>
                </a:moveTo>
                <a:cubicBezTo>
                  <a:pt x="9" y="403"/>
                  <a:pt x="8" y="394"/>
                  <a:pt x="8" y="385"/>
                </a:cubicBezTo>
                <a:cubicBezTo>
                  <a:pt x="8" y="383"/>
                  <a:pt x="8" y="380"/>
                  <a:pt x="9" y="378"/>
                </a:cubicBezTo>
                <a:cubicBezTo>
                  <a:pt x="9" y="376"/>
                  <a:pt x="7" y="374"/>
                  <a:pt x="5" y="374"/>
                </a:cubicBezTo>
                <a:cubicBezTo>
                  <a:pt x="2" y="374"/>
                  <a:pt x="0" y="375"/>
                  <a:pt x="0" y="378"/>
                </a:cubicBezTo>
                <a:cubicBezTo>
                  <a:pt x="0" y="380"/>
                  <a:pt x="0" y="383"/>
                  <a:pt x="0" y="385"/>
                </a:cubicBezTo>
                <a:cubicBezTo>
                  <a:pt x="0" y="394"/>
                  <a:pt x="1" y="403"/>
                  <a:pt x="2" y="412"/>
                </a:cubicBezTo>
                <a:cubicBezTo>
                  <a:pt x="2" y="415"/>
                  <a:pt x="4" y="416"/>
                  <a:pt x="6" y="416"/>
                </a:cubicBezTo>
                <a:cubicBezTo>
                  <a:pt x="9" y="416"/>
                  <a:pt x="10" y="414"/>
                  <a:pt x="10" y="411"/>
                </a:cubicBezTo>
                <a:close/>
                <a:moveTo>
                  <a:pt x="26" y="476"/>
                </a:moveTo>
                <a:cubicBezTo>
                  <a:pt x="22" y="466"/>
                  <a:pt x="19" y="455"/>
                  <a:pt x="16" y="445"/>
                </a:cubicBezTo>
                <a:cubicBezTo>
                  <a:pt x="15" y="442"/>
                  <a:pt x="13" y="441"/>
                  <a:pt x="11" y="442"/>
                </a:cubicBezTo>
                <a:cubicBezTo>
                  <a:pt x="9" y="442"/>
                  <a:pt x="7" y="444"/>
                  <a:pt x="8" y="447"/>
                </a:cubicBezTo>
                <a:cubicBezTo>
                  <a:pt x="11" y="458"/>
                  <a:pt x="14" y="469"/>
                  <a:pt x="19" y="480"/>
                </a:cubicBezTo>
                <a:cubicBezTo>
                  <a:pt x="20" y="482"/>
                  <a:pt x="22" y="483"/>
                  <a:pt x="24" y="482"/>
                </a:cubicBezTo>
                <a:cubicBezTo>
                  <a:pt x="26" y="481"/>
                  <a:pt x="27" y="479"/>
                  <a:pt x="26" y="476"/>
                </a:cubicBezTo>
                <a:close/>
                <a:moveTo>
                  <a:pt x="60" y="534"/>
                </a:moveTo>
                <a:cubicBezTo>
                  <a:pt x="53" y="525"/>
                  <a:pt x="47" y="516"/>
                  <a:pt x="41" y="507"/>
                </a:cubicBezTo>
                <a:cubicBezTo>
                  <a:pt x="40" y="505"/>
                  <a:pt x="37" y="504"/>
                  <a:pt x="36" y="505"/>
                </a:cubicBezTo>
                <a:cubicBezTo>
                  <a:pt x="34" y="506"/>
                  <a:pt x="33" y="509"/>
                  <a:pt x="34" y="511"/>
                </a:cubicBezTo>
                <a:cubicBezTo>
                  <a:pt x="40" y="521"/>
                  <a:pt x="46" y="530"/>
                  <a:pt x="54" y="539"/>
                </a:cubicBezTo>
                <a:cubicBezTo>
                  <a:pt x="55" y="541"/>
                  <a:pt x="58" y="541"/>
                  <a:pt x="60" y="540"/>
                </a:cubicBezTo>
                <a:cubicBezTo>
                  <a:pt x="61" y="539"/>
                  <a:pt x="62" y="536"/>
                  <a:pt x="60" y="534"/>
                </a:cubicBezTo>
                <a:close/>
                <a:moveTo>
                  <a:pt x="110" y="578"/>
                </a:moveTo>
                <a:cubicBezTo>
                  <a:pt x="101" y="572"/>
                  <a:pt x="92" y="566"/>
                  <a:pt x="83" y="558"/>
                </a:cubicBezTo>
                <a:cubicBezTo>
                  <a:pt x="82" y="557"/>
                  <a:pt x="79" y="557"/>
                  <a:pt x="78" y="559"/>
                </a:cubicBezTo>
                <a:cubicBezTo>
                  <a:pt x="76" y="560"/>
                  <a:pt x="76" y="563"/>
                  <a:pt x="78" y="565"/>
                </a:cubicBezTo>
                <a:cubicBezTo>
                  <a:pt x="87" y="572"/>
                  <a:pt x="96" y="579"/>
                  <a:pt x="106" y="585"/>
                </a:cubicBezTo>
                <a:cubicBezTo>
                  <a:pt x="108" y="586"/>
                  <a:pt x="110" y="586"/>
                  <a:pt x="112" y="584"/>
                </a:cubicBezTo>
                <a:cubicBezTo>
                  <a:pt x="113" y="582"/>
                  <a:pt x="112" y="579"/>
                  <a:pt x="110" y="578"/>
                </a:cubicBezTo>
                <a:close/>
                <a:moveTo>
                  <a:pt x="173" y="599"/>
                </a:moveTo>
                <a:cubicBezTo>
                  <a:pt x="162" y="598"/>
                  <a:pt x="151" y="596"/>
                  <a:pt x="140" y="592"/>
                </a:cubicBezTo>
                <a:cubicBezTo>
                  <a:pt x="138" y="592"/>
                  <a:pt x="136" y="593"/>
                  <a:pt x="135" y="595"/>
                </a:cubicBezTo>
                <a:cubicBezTo>
                  <a:pt x="134" y="597"/>
                  <a:pt x="136" y="599"/>
                  <a:pt x="138" y="600"/>
                </a:cubicBezTo>
                <a:cubicBezTo>
                  <a:pt x="149" y="604"/>
                  <a:pt x="160" y="606"/>
                  <a:pt x="172" y="607"/>
                </a:cubicBezTo>
                <a:cubicBezTo>
                  <a:pt x="174" y="608"/>
                  <a:pt x="176" y="606"/>
                  <a:pt x="176" y="604"/>
                </a:cubicBezTo>
                <a:cubicBezTo>
                  <a:pt x="177" y="601"/>
                  <a:pt x="175" y="599"/>
                  <a:pt x="173" y="599"/>
                </a:cubicBezTo>
                <a:close/>
                <a:moveTo>
                  <a:pt x="235" y="584"/>
                </a:moveTo>
                <a:cubicBezTo>
                  <a:pt x="226" y="590"/>
                  <a:pt x="216" y="595"/>
                  <a:pt x="205" y="597"/>
                </a:cubicBezTo>
                <a:cubicBezTo>
                  <a:pt x="203" y="597"/>
                  <a:pt x="202" y="600"/>
                  <a:pt x="202" y="602"/>
                </a:cubicBezTo>
                <a:cubicBezTo>
                  <a:pt x="203" y="604"/>
                  <a:pt x="205" y="606"/>
                  <a:pt x="207" y="605"/>
                </a:cubicBezTo>
                <a:cubicBezTo>
                  <a:pt x="219" y="602"/>
                  <a:pt x="230" y="597"/>
                  <a:pt x="240" y="591"/>
                </a:cubicBezTo>
                <a:cubicBezTo>
                  <a:pt x="242" y="590"/>
                  <a:pt x="242" y="587"/>
                  <a:pt x="241" y="585"/>
                </a:cubicBezTo>
                <a:cubicBezTo>
                  <a:pt x="240" y="583"/>
                  <a:pt x="237" y="583"/>
                  <a:pt x="235" y="584"/>
                </a:cubicBezTo>
                <a:close/>
                <a:moveTo>
                  <a:pt x="275" y="533"/>
                </a:moveTo>
                <a:cubicBezTo>
                  <a:pt x="271" y="543"/>
                  <a:pt x="266" y="553"/>
                  <a:pt x="259" y="562"/>
                </a:cubicBezTo>
                <a:cubicBezTo>
                  <a:pt x="258" y="563"/>
                  <a:pt x="258" y="566"/>
                  <a:pt x="260" y="567"/>
                </a:cubicBezTo>
                <a:cubicBezTo>
                  <a:pt x="262" y="569"/>
                  <a:pt x="264" y="568"/>
                  <a:pt x="266" y="567"/>
                </a:cubicBezTo>
                <a:cubicBezTo>
                  <a:pt x="273" y="557"/>
                  <a:pt x="279" y="547"/>
                  <a:pt x="283" y="536"/>
                </a:cubicBezTo>
                <a:cubicBezTo>
                  <a:pt x="283" y="533"/>
                  <a:pt x="282" y="531"/>
                  <a:pt x="280" y="530"/>
                </a:cubicBezTo>
                <a:cubicBezTo>
                  <a:pt x="278" y="530"/>
                  <a:pt x="275" y="531"/>
                  <a:pt x="275" y="533"/>
                </a:cubicBezTo>
                <a:close/>
                <a:moveTo>
                  <a:pt x="268" y="471"/>
                </a:moveTo>
                <a:cubicBezTo>
                  <a:pt x="269" y="473"/>
                  <a:pt x="270" y="475"/>
                  <a:pt x="271" y="477"/>
                </a:cubicBezTo>
                <a:cubicBezTo>
                  <a:pt x="276" y="485"/>
                  <a:pt x="278" y="493"/>
                  <a:pt x="279" y="501"/>
                </a:cubicBezTo>
                <a:cubicBezTo>
                  <a:pt x="279" y="503"/>
                  <a:pt x="281" y="505"/>
                  <a:pt x="283" y="505"/>
                </a:cubicBezTo>
                <a:cubicBezTo>
                  <a:pt x="285" y="504"/>
                  <a:pt x="287" y="502"/>
                  <a:pt x="287" y="500"/>
                </a:cubicBezTo>
                <a:cubicBezTo>
                  <a:pt x="286" y="491"/>
                  <a:pt x="283" y="482"/>
                  <a:pt x="279" y="473"/>
                </a:cubicBezTo>
                <a:cubicBezTo>
                  <a:pt x="277" y="471"/>
                  <a:pt x="276" y="469"/>
                  <a:pt x="275" y="466"/>
                </a:cubicBezTo>
                <a:cubicBezTo>
                  <a:pt x="273" y="465"/>
                  <a:pt x="271" y="464"/>
                  <a:pt x="269" y="465"/>
                </a:cubicBezTo>
                <a:cubicBezTo>
                  <a:pt x="267" y="467"/>
                  <a:pt x="267" y="469"/>
                  <a:pt x="268" y="471"/>
                </a:cubicBezTo>
                <a:close/>
                <a:moveTo>
                  <a:pt x="214" y="438"/>
                </a:moveTo>
                <a:cubicBezTo>
                  <a:pt x="225" y="440"/>
                  <a:pt x="235" y="444"/>
                  <a:pt x="244" y="449"/>
                </a:cubicBezTo>
                <a:cubicBezTo>
                  <a:pt x="246" y="450"/>
                  <a:pt x="249" y="450"/>
                  <a:pt x="250" y="448"/>
                </a:cubicBezTo>
                <a:cubicBezTo>
                  <a:pt x="251" y="446"/>
                  <a:pt x="251" y="443"/>
                  <a:pt x="249" y="442"/>
                </a:cubicBezTo>
                <a:cubicBezTo>
                  <a:pt x="239" y="436"/>
                  <a:pt x="227" y="432"/>
                  <a:pt x="215" y="430"/>
                </a:cubicBezTo>
                <a:cubicBezTo>
                  <a:pt x="213" y="429"/>
                  <a:pt x="211" y="431"/>
                  <a:pt x="211" y="433"/>
                </a:cubicBezTo>
                <a:cubicBezTo>
                  <a:pt x="210" y="435"/>
                  <a:pt x="212" y="437"/>
                  <a:pt x="214" y="438"/>
                </a:cubicBezTo>
                <a:close/>
                <a:moveTo>
                  <a:pt x="150" y="446"/>
                </a:moveTo>
                <a:cubicBezTo>
                  <a:pt x="156" y="443"/>
                  <a:pt x="162" y="441"/>
                  <a:pt x="169" y="439"/>
                </a:cubicBezTo>
                <a:cubicBezTo>
                  <a:pt x="173" y="438"/>
                  <a:pt x="177" y="437"/>
                  <a:pt x="181" y="437"/>
                </a:cubicBezTo>
                <a:cubicBezTo>
                  <a:pt x="183" y="436"/>
                  <a:pt x="185" y="434"/>
                  <a:pt x="185" y="432"/>
                </a:cubicBezTo>
                <a:cubicBezTo>
                  <a:pt x="184" y="430"/>
                  <a:pt x="182" y="428"/>
                  <a:pt x="180" y="429"/>
                </a:cubicBezTo>
                <a:cubicBezTo>
                  <a:pt x="176" y="429"/>
                  <a:pt x="171" y="430"/>
                  <a:pt x="167" y="431"/>
                </a:cubicBezTo>
                <a:cubicBezTo>
                  <a:pt x="160" y="433"/>
                  <a:pt x="153" y="436"/>
                  <a:pt x="146" y="439"/>
                </a:cubicBezTo>
                <a:cubicBezTo>
                  <a:pt x="144" y="440"/>
                  <a:pt x="143" y="442"/>
                  <a:pt x="144" y="444"/>
                </a:cubicBezTo>
                <a:cubicBezTo>
                  <a:pt x="145" y="446"/>
                  <a:pt x="148" y="447"/>
                  <a:pt x="150" y="446"/>
                </a:cubicBezTo>
                <a:close/>
                <a:moveTo>
                  <a:pt x="98" y="487"/>
                </a:moveTo>
                <a:cubicBezTo>
                  <a:pt x="105" y="478"/>
                  <a:pt x="113" y="471"/>
                  <a:pt x="122" y="464"/>
                </a:cubicBezTo>
                <a:cubicBezTo>
                  <a:pt x="123" y="462"/>
                  <a:pt x="124" y="460"/>
                  <a:pt x="122" y="458"/>
                </a:cubicBezTo>
                <a:cubicBezTo>
                  <a:pt x="121" y="456"/>
                  <a:pt x="118" y="456"/>
                  <a:pt x="117" y="457"/>
                </a:cubicBezTo>
                <a:cubicBezTo>
                  <a:pt x="107" y="464"/>
                  <a:pt x="99" y="473"/>
                  <a:pt x="91" y="481"/>
                </a:cubicBezTo>
                <a:cubicBezTo>
                  <a:pt x="90" y="483"/>
                  <a:pt x="90" y="486"/>
                  <a:pt x="92" y="487"/>
                </a:cubicBezTo>
                <a:cubicBezTo>
                  <a:pt x="93" y="489"/>
                  <a:pt x="96" y="489"/>
                  <a:pt x="98" y="487"/>
                </a:cubicBezTo>
                <a:close/>
                <a:moveTo>
                  <a:pt x="61" y="543"/>
                </a:moveTo>
                <a:cubicBezTo>
                  <a:pt x="66" y="533"/>
                  <a:pt x="71" y="523"/>
                  <a:pt x="77" y="514"/>
                </a:cubicBezTo>
                <a:cubicBezTo>
                  <a:pt x="79" y="512"/>
                  <a:pt x="78" y="509"/>
                  <a:pt x="76" y="508"/>
                </a:cubicBezTo>
                <a:cubicBezTo>
                  <a:pt x="74" y="507"/>
                  <a:pt x="72" y="507"/>
                  <a:pt x="71" y="509"/>
                </a:cubicBezTo>
                <a:cubicBezTo>
                  <a:pt x="64" y="519"/>
                  <a:pt x="59" y="529"/>
                  <a:pt x="53" y="539"/>
                </a:cubicBezTo>
                <a:cubicBezTo>
                  <a:pt x="52" y="541"/>
                  <a:pt x="53" y="544"/>
                  <a:pt x="55" y="545"/>
                </a:cubicBezTo>
                <a:cubicBezTo>
                  <a:pt x="57" y="546"/>
                  <a:pt x="60" y="545"/>
                  <a:pt x="61" y="543"/>
                </a:cubicBezTo>
                <a:close/>
                <a:moveTo>
                  <a:pt x="39" y="607"/>
                </a:moveTo>
                <a:cubicBezTo>
                  <a:pt x="41" y="596"/>
                  <a:pt x="44" y="585"/>
                  <a:pt x="48" y="574"/>
                </a:cubicBezTo>
                <a:cubicBezTo>
                  <a:pt x="49" y="572"/>
                  <a:pt x="48" y="570"/>
                  <a:pt x="45" y="569"/>
                </a:cubicBezTo>
                <a:cubicBezTo>
                  <a:pt x="43" y="568"/>
                  <a:pt x="41" y="569"/>
                  <a:pt x="40" y="571"/>
                </a:cubicBezTo>
                <a:cubicBezTo>
                  <a:pt x="36" y="582"/>
                  <a:pt x="33" y="593"/>
                  <a:pt x="31" y="605"/>
                </a:cubicBezTo>
                <a:cubicBezTo>
                  <a:pt x="30" y="607"/>
                  <a:pt x="31" y="609"/>
                  <a:pt x="34" y="610"/>
                </a:cubicBezTo>
                <a:cubicBezTo>
                  <a:pt x="36" y="610"/>
                  <a:pt x="38" y="609"/>
                  <a:pt x="39" y="607"/>
                </a:cubicBezTo>
                <a:close/>
                <a:moveTo>
                  <a:pt x="31" y="673"/>
                </a:moveTo>
                <a:cubicBezTo>
                  <a:pt x="31" y="673"/>
                  <a:pt x="31" y="672"/>
                  <a:pt x="31" y="671"/>
                </a:cubicBezTo>
                <a:cubicBezTo>
                  <a:pt x="31" y="660"/>
                  <a:pt x="32" y="650"/>
                  <a:pt x="33" y="640"/>
                </a:cubicBezTo>
                <a:cubicBezTo>
                  <a:pt x="33" y="638"/>
                  <a:pt x="32" y="635"/>
                  <a:pt x="29" y="635"/>
                </a:cubicBezTo>
                <a:cubicBezTo>
                  <a:pt x="27" y="635"/>
                  <a:pt x="25" y="637"/>
                  <a:pt x="25" y="639"/>
                </a:cubicBezTo>
                <a:cubicBezTo>
                  <a:pt x="24" y="650"/>
                  <a:pt x="23" y="660"/>
                  <a:pt x="23" y="671"/>
                </a:cubicBezTo>
                <a:cubicBezTo>
                  <a:pt x="23" y="672"/>
                  <a:pt x="23" y="673"/>
                  <a:pt x="23" y="674"/>
                </a:cubicBezTo>
                <a:cubicBezTo>
                  <a:pt x="23" y="676"/>
                  <a:pt x="25" y="678"/>
                  <a:pt x="27" y="678"/>
                </a:cubicBezTo>
                <a:cubicBezTo>
                  <a:pt x="30" y="678"/>
                  <a:pt x="32" y="676"/>
                  <a:pt x="31" y="673"/>
                </a:cubicBezTo>
                <a:close/>
                <a:moveTo>
                  <a:pt x="40" y="740"/>
                </a:moveTo>
                <a:cubicBezTo>
                  <a:pt x="39" y="735"/>
                  <a:pt x="37" y="729"/>
                  <a:pt x="36" y="724"/>
                </a:cubicBezTo>
                <a:cubicBezTo>
                  <a:pt x="35" y="718"/>
                  <a:pt x="34" y="713"/>
                  <a:pt x="34" y="707"/>
                </a:cubicBezTo>
                <a:cubicBezTo>
                  <a:pt x="33" y="705"/>
                  <a:pt x="31" y="703"/>
                  <a:pt x="29" y="703"/>
                </a:cubicBezTo>
                <a:cubicBezTo>
                  <a:pt x="27" y="704"/>
                  <a:pt x="25" y="706"/>
                  <a:pt x="26" y="708"/>
                </a:cubicBezTo>
                <a:cubicBezTo>
                  <a:pt x="26" y="714"/>
                  <a:pt x="27" y="719"/>
                  <a:pt x="28" y="725"/>
                </a:cubicBezTo>
                <a:cubicBezTo>
                  <a:pt x="29" y="731"/>
                  <a:pt x="31" y="737"/>
                  <a:pt x="32" y="742"/>
                </a:cubicBezTo>
                <a:cubicBezTo>
                  <a:pt x="33" y="744"/>
                  <a:pt x="35" y="746"/>
                  <a:pt x="37" y="745"/>
                </a:cubicBezTo>
                <a:cubicBezTo>
                  <a:pt x="39" y="745"/>
                  <a:pt x="41" y="742"/>
                  <a:pt x="40" y="740"/>
                </a:cubicBezTo>
                <a:close/>
                <a:moveTo>
                  <a:pt x="64" y="803"/>
                </a:moveTo>
                <a:cubicBezTo>
                  <a:pt x="59" y="793"/>
                  <a:pt x="54" y="783"/>
                  <a:pt x="50" y="772"/>
                </a:cubicBezTo>
                <a:cubicBezTo>
                  <a:pt x="50" y="770"/>
                  <a:pt x="47" y="769"/>
                  <a:pt x="45" y="770"/>
                </a:cubicBezTo>
                <a:cubicBezTo>
                  <a:pt x="43" y="771"/>
                  <a:pt x="42" y="773"/>
                  <a:pt x="43" y="775"/>
                </a:cubicBezTo>
                <a:cubicBezTo>
                  <a:pt x="47" y="786"/>
                  <a:pt x="52" y="797"/>
                  <a:pt x="57" y="807"/>
                </a:cubicBezTo>
                <a:cubicBezTo>
                  <a:pt x="58" y="809"/>
                  <a:pt x="61" y="810"/>
                  <a:pt x="63" y="808"/>
                </a:cubicBezTo>
                <a:cubicBezTo>
                  <a:pt x="65" y="807"/>
                  <a:pt x="65" y="805"/>
                  <a:pt x="64" y="803"/>
                </a:cubicBezTo>
                <a:close/>
                <a:moveTo>
                  <a:pt x="102" y="858"/>
                </a:moveTo>
                <a:cubicBezTo>
                  <a:pt x="95" y="850"/>
                  <a:pt x="88" y="841"/>
                  <a:pt x="82" y="832"/>
                </a:cubicBezTo>
                <a:cubicBezTo>
                  <a:pt x="80" y="830"/>
                  <a:pt x="78" y="829"/>
                  <a:pt x="76" y="831"/>
                </a:cubicBezTo>
                <a:cubicBezTo>
                  <a:pt x="74" y="832"/>
                  <a:pt x="74" y="835"/>
                  <a:pt x="75" y="836"/>
                </a:cubicBezTo>
                <a:cubicBezTo>
                  <a:pt x="81" y="846"/>
                  <a:pt x="88" y="855"/>
                  <a:pt x="96" y="864"/>
                </a:cubicBezTo>
                <a:cubicBezTo>
                  <a:pt x="97" y="866"/>
                  <a:pt x="100" y="866"/>
                  <a:pt x="102" y="864"/>
                </a:cubicBezTo>
                <a:cubicBezTo>
                  <a:pt x="104" y="863"/>
                  <a:pt x="104" y="860"/>
                  <a:pt x="102" y="858"/>
                </a:cubicBezTo>
                <a:close/>
                <a:moveTo>
                  <a:pt x="152" y="904"/>
                </a:moveTo>
                <a:cubicBezTo>
                  <a:pt x="143" y="897"/>
                  <a:pt x="134" y="890"/>
                  <a:pt x="126" y="883"/>
                </a:cubicBezTo>
                <a:cubicBezTo>
                  <a:pt x="124" y="881"/>
                  <a:pt x="121" y="881"/>
                  <a:pt x="120" y="883"/>
                </a:cubicBezTo>
                <a:cubicBezTo>
                  <a:pt x="118" y="885"/>
                  <a:pt x="119" y="887"/>
                  <a:pt x="120" y="889"/>
                </a:cubicBezTo>
                <a:cubicBezTo>
                  <a:pt x="129" y="896"/>
                  <a:pt x="138" y="904"/>
                  <a:pt x="147" y="910"/>
                </a:cubicBezTo>
                <a:cubicBezTo>
                  <a:pt x="149" y="912"/>
                  <a:pt x="152" y="911"/>
                  <a:pt x="153" y="910"/>
                </a:cubicBezTo>
                <a:cubicBezTo>
                  <a:pt x="154" y="908"/>
                  <a:pt x="154" y="905"/>
                  <a:pt x="152" y="904"/>
                </a:cubicBezTo>
                <a:close/>
              </a:path>
            </a:pathLst>
          </a:custGeom>
          <a:solidFill>
            <a:srgbClr val="4F4F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grpSp>
        <p:nvGrpSpPr>
          <p:cNvPr id="12" name="组合 11">
            <a:extLst>
              <a:ext uri="{FF2B5EF4-FFF2-40B4-BE49-F238E27FC236}">
                <a16:creationId xmlns:a16="http://schemas.microsoft.com/office/drawing/2014/main" id="{F2B8E88D-EC51-9ABA-E236-C9E4269910CD}"/>
              </a:ext>
            </a:extLst>
          </p:cNvPr>
          <p:cNvGrpSpPr/>
          <p:nvPr/>
        </p:nvGrpSpPr>
        <p:grpSpPr>
          <a:xfrm rot="655449" flipH="1">
            <a:off x="10341144" y="503000"/>
            <a:ext cx="1482401" cy="558315"/>
            <a:chOff x="8481675" y="312568"/>
            <a:chExt cx="2794195" cy="1198492"/>
          </a:xfrm>
        </p:grpSpPr>
        <p:grpSp>
          <p:nvGrpSpPr>
            <p:cNvPr id="10" name="组合 9">
              <a:extLst>
                <a:ext uri="{FF2B5EF4-FFF2-40B4-BE49-F238E27FC236}">
                  <a16:creationId xmlns:a16="http://schemas.microsoft.com/office/drawing/2014/main" id="{CCA61FEC-9276-3CB0-3D36-5A04ACC13D88}"/>
                </a:ext>
              </a:extLst>
            </p:cNvPr>
            <p:cNvGrpSpPr/>
            <p:nvPr/>
          </p:nvGrpSpPr>
          <p:grpSpPr>
            <a:xfrm rot="20429265">
              <a:off x="10270612" y="312568"/>
              <a:ext cx="1005258" cy="785019"/>
              <a:chOff x="14839168" y="-2852977"/>
              <a:chExt cx="1912938" cy="1493838"/>
            </a:xfrm>
          </p:grpSpPr>
          <p:sp>
            <p:nvSpPr>
              <p:cNvPr id="161" name="iṧ1íďe">
                <a:extLst>
                  <a:ext uri="{FF2B5EF4-FFF2-40B4-BE49-F238E27FC236}">
                    <a16:creationId xmlns:a16="http://schemas.microsoft.com/office/drawing/2014/main" id="{5643DF9A-A5AC-FD9D-41B8-A9EC159BFF48}"/>
                  </a:ext>
                </a:extLst>
              </p:cNvPr>
              <p:cNvSpPr/>
              <p:nvPr/>
            </p:nvSpPr>
            <p:spPr bwMode="auto">
              <a:xfrm>
                <a:off x="14997918" y="-2294177"/>
                <a:ext cx="257175" cy="96838"/>
              </a:xfrm>
              <a:custGeom>
                <a:avLst/>
                <a:gdLst>
                  <a:gd name="T0" fmla="*/ 73 w 74"/>
                  <a:gd name="T1" fmla="*/ 21 h 28"/>
                  <a:gd name="T2" fmla="*/ 70 w 74"/>
                  <a:gd name="T3" fmla="*/ 23 h 28"/>
                  <a:gd name="T4" fmla="*/ 61 w 74"/>
                  <a:gd name="T5" fmla="*/ 26 h 28"/>
                  <a:gd name="T6" fmla="*/ 48 w 74"/>
                  <a:gd name="T7" fmla="*/ 28 h 28"/>
                  <a:gd name="T8" fmla="*/ 33 w 74"/>
                  <a:gd name="T9" fmla="*/ 26 h 28"/>
                  <a:gd name="T10" fmla="*/ 26 w 74"/>
                  <a:gd name="T11" fmla="*/ 24 h 28"/>
                  <a:gd name="T12" fmla="*/ 19 w 74"/>
                  <a:gd name="T13" fmla="*/ 21 h 28"/>
                  <a:gd name="T14" fmla="*/ 9 w 74"/>
                  <a:gd name="T15" fmla="*/ 13 h 28"/>
                  <a:gd name="T16" fmla="*/ 3 w 74"/>
                  <a:gd name="T17" fmla="*/ 6 h 28"/>
                  <a:gd name="T18" fmla="*/ 1 w 74"/>
                  <a:gd name="T19" fmla="*/ 3 h 28"/>
                  <a:gd name="T20" fmla="*/ 1 w 74"/>
                  <a:gd name="T21" fmla="*/ 3 h 28"/>
                  <a:gd name="T22" fmla="*/ 1 w 74"/>
                  <a:gd name="T23" fmla="*/ 1 h 28"/>
                  <a:gd name="T24" fmla="*/ 3 w 74"/>
                  <a:gd name="T25" fmla="*/ 1 h 28"/>
                  <a:gd name="T26" fmla="*/ 5 w 74"/>
                  <a:gd name="T27" fmla="*/ 4 h 28"/>
                  <a:gd name="T28" fmla="*/ 11 w 74"/>
                  <a:gd name="T29" fmla="*/ 10 h 28"/>
                  <a:gd name="T30" fmla="*/ 21 w 74"/>
                  <a:gd name="T31" fmla="*/ 17 h 28"/>
                  <a:gd name="T32" fmla="*/ 27 w 74"/>
                  <a:gd name="T33" fmla="*/ 20 h 28"/>
                  <a:gd name="T34" fmla="*/ 34 w 74"/>
                  <a:gd name="T35" fmla="*/ 22 h 28"/>
                  <a:gd name="T36" fmla="*/ 41 w 74"/>
                  <a:gd name="T37" fmla="*/ 24 h 28"/>
                  <a:gd name="T38" fmla="*/ 48 w 74"/>
                  <a:gd name="T39" fmla="*/ 24 h 28"/>
                  <a:gd name="T40" fmla="*/ 60 w 74"/>
                  <a:gd name="T41" fmla="*/ 23 h 28"/>
                  <a:gd name="T42" fmla="*/ 69 w 74"/>
                  <a:gd name="T43" fmla="*/ 21 h 28"/>
                  <a:gd name="T44" fmla="*/ 72 w 74"/>
                  <a:gd name="T45" fmla="*/ 19 h 28"/>
                  <a:gd name="T46" fmla="*/ 74 w 74"/>
                  <a:gd name="T47" fmla="*/ 20 h 28"/>
                  <a:gd name="T48" fmla="*/ 73 w 74"/>
                  <a:gd name="T4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28">
                    <a:moveTo>
                      <a:pt x="73" y="21"/>
                    </a:moveTo>
                    <a:cubicBezTo>
                      <a:pt x="73" y="21"/>
                      <a:pt x="72" y="22"/>
                      <a:pt x="70" y="23"/>
                    </a:cubicBezTo>
                    <a:cubicBezTo>
                      <a:pt x="68" y="24"/>
                      <a:pt x="65" y="25"/>
                      <a:pt x="61" y="26"/>
                    </a:cubicBezTo>
                    <a:cubicBezTo>
                      <a:pt x="57" y="27"/>
                      <a:pt x="53" y="28"/>
                      <a:pt x="48" y="28"/>
                    </a:cubicBezTo>
                    <a:cubicBezTo>
                      <a:pt x="43" y="28"/>
                      <a:pt x="38" y="28"/>
                      <a:pt x="33" y="26"/>
                    </a:cubicBezTo>
                    <a:cubicBezTo>
                      <a:pt x="31" y="26"/>
                      <a:pt x="28" y="25"/>
                      <a:pt x="26" y="24"/>
                    </a:cubicBezTo>
                    <a:cubicBezTo>
                      <a:pt x="24" y="23"/>
                      <a:pt x="21" y="22"/>
                      <a:pt x="19" y="21"/>
                    </a:cubicBezTo>
                    <a:cubicBezTo>
                      <a:pt x="15" y="18"/>
                      <a:pt x="12" y="15"/>
                      <a:pt x="9" y="13"/>
                    </a:cubicBezTo>
                    <a:cubicBezTo>
                      <a:pt x="6" y="10"/>
                      <a:pt x="4" y="7"/>
                      <a:pt x="3" y="6"/>
                    </a:cubicBezTo>
                    <a:cubicBezTo>
                      <a:pt x="2" y="4"/>
                      <a:pt x="1" y="3"/>
                      <a:pt x="1" y="3"/>
                    </a:cubicBezTo>
                    <a:cubicBezTo>
                      <a:pt x="1" y="3"/>
                      <a:pt x="1" y="3"/>
                      <a:pt x="1" y="3"/>
                    </a:cubicBezTo>
                    <a:cubicBezTo>
                      <a:pt x="0" y="2"/>
                      <a:pt x="1" y="1"/>
                      <a:pt x="1" y="1"/>
                    </a:cubicBezTo>
                    <a:cubicBezTo>
                      <a:pt x="2" y="0"/>
                      <a:pt x="3" y="1"/>
                      <a:pt x="3" y="1"/>
                    </a:cubicBezTo>
                    <a:cubicBezTo>
                      <a:pt x="3" y="1"/>
                      <a:pt x="4" y="2"/>
                      <a:pt x="5" y="4"/>
                    </a:cubicBezTo>
                    <a:cubicBezTo>
                      <a:pt x="6" y="5"/>
                      <a:pt x="9" y="8"/>
                      <a:pt x="11" y="10"/>
                    </a:cubicBezTo>
                    <a:cubicBezTo>
                      <a:pt x="14" y="12"/>
                      <a:pt x="17" y="15"/>
                      <a:pt x="21" y="17"/>
                    </a:cubicBezTo>
                    <a:cubicBezTo>
                      <a:pt x="23" y="18"/>
                      <a:pt x="25" y="19"/>
                      <a:pt x="27" y="20"/>
                    </a:cubicBezTo>
                    <a:cubicBezTo>
                      <a:pt x="30" y="21"/>
                      <a:pt x="32" y="22"/>
                      <a:pt x="34" y="22"/>
                    </a:cubicBezTo>
                    <a:cubicBezTo>
                      <a:pt x="37" y="23"/>
                      <a:pt x="39" y="23"/>
                      <a:pt x="41" y="24"/>
                    </a:cubicBezTo>
                    <a:cubicBezTo>
                      <a:pt x="44" y="24"/>
                      <a:pt x="46" y="24"/>
                      <a:pt x="48" y="24"/>
                    </a:cubicBezTo>
                    <a:cubicBezTo>
                      <a:pt x="53" y="24"/>
                      <a:pt x="57" y="24"/>
                      <a:pt x="60" y="23"/>
                    </a:cubicBezTo>
                    <a:cubicBezTo>
                      <a:pt x="64" y="22"/>
                      <a:pt x="67" y="21"/>
                      <a:pt x="69" y="21"/>
                    </a:cubicBezTo>
                    <a:cubicBezTo>
                      <a:pt x="71" y="20"/>
                      <a:pt x="72" y="19"/>
                      <a:pt x="72" y="19"/>
                    </a:cubicBezTo>
                    <a:cubicBezTo>
                      <a:pt x="73" y="19"/>
                      <a:pt x="73" y="19"/>
                      <a:pt x="74" y="20"/>
                    </a:cubicBezTo>
                    <a:cubicBezTo>
                      <a:pt x="74" y="20"/>
                      <a:pt x="74" y="21"/>
                      <a:pt x="73" y="21"/>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2" name="íš1íďè">
                <a:extLst>
                  <a:ext uri="{FF2B5EF4-FFF2-40B4-BE49-F238E27FC236}">
                    <a16:creationId xmlns:a16="http://schemas.microsoft.com/office/drawing/2014/main" id="{FF000068-696E-2CEA-20B9-B1E52C2EB161}"/>
                  </a:ext>
                </a:extLst>
              </p:cNvPr>
              <p:cNvSpPr/>
              <p:nvPr/>
            </p:nvSpPr>
            <p:spPr bwMode="auto">
              <a:xfrm>
                <a:off x="14977280" y="-2308464"/>
                <a:ext cx="20638" cy="17463"/>
              </a:xfrm>
              <a:custGeom>
                <a:avLst/>
                <a:gdLst>
                  <a:gd name="T0" fmla="*/ 6 w 6"/>
                  <a:gd name="T1" fmla="*/ 2 h 5"/>
                  <a:gd name="T2" fmla="*/ 5 w 6"/>
                  <a:gd name="T3" fmla="*/ 3 h 5"/>
                  <a:gd name="T4" fmla="*/ 4 w 6"/>
                  <a:gd name="T5" fmla="*/ 4 h 5"/>
                  <a:gd name="T6" fmla="*/ 1 w 6"/>
                  <a:gd name="T7" fmla="*/ 4 h 5"/>
                  <a:gd name="T8" fmla="*/ 1 w 6"/>
                  <a:gd name="T9" fmla="*/ 1 h 5"/>
                  <a:gd name="T10" fmla="*/ 1 w 6"/>
                  <a:gd name="T11" fmla="*/ 1 h 5"/>
                  <a:gd name="T12" fmla="*/ 1 w 6"/>
                  <a:gd name="T13" fmla="*/ 1 h 5"/>
                  <a:gd name="T14" fmla="*/ 4 w 6"/>
                  <a:gd name="T15" fmla="*/ 0 h 5"/>
                  <a:gd name="T16" fmla="*/ 6 w 6"/>
                  <a:gd name="T17" fmla="*/ 1 h 5"/>
                  <a:gd name="T18" fmla="*/ 6 w 6"/>
                  <a:gd name="T19" fmla="*/ 2 h 5"/>
                  <a:gd name="T20" fmla="*/ 4 w 6"/>
                  <a:gd name="T21" fmla="*/ 4 h 5"/>
                  <a:gd name="T22" fmla="*/ 1 w 6"/>
                  <a:gd name="T23" fmla="*/ 1 h 5"/>
                  <a:gd name="T24" fmla="*/ 3 w 6"/>
                  <a:gd name="T25" fmla="*/ 0 h 5"/>
                  <a:gd name="T26" fmla="*/ 4 w 6"/>
                  <a:gd name="T27" fmla="*/ 0 h 5"/>
                  <a:gd name="T28" fmla="*/ 6 w 6"/>
                  <a:gd name="T29" fmla="*/ 1 h 5"/>
                  <a:gd name="T30" fmla="*/ 6 w 6"/>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6" y="2"/>
                    </a:moveTo>
                    <a:cubicBezTo>
                      <a:pt x="5" y="2"/>
                      <a:pt x="5" y="3"/>
                      <a:pt x="5" y="3"/>
                    </a:cubicBezTo>
                    <a:cubicBezTo>
                      <a:pt x="5" y="4"/>
                      <a:pt x="4" y="4"/>
                      <a:pt x="4" y="4"/>
                    </a:cubicBezTo>
                    <a:cubicBezTo>
                      <a:pt x="3" y="5"/>
                      <a:pt x="2" y="5"/>
                      <a:pt x="1" y="4"/>
                    </a:cubicBezTo>
                    <a:cubicBezTo>
                      <a:pt x="0" y="4"/>
                      <a:pt x="0" y="2"/>
                      <a:pt x="1" y="1"/>
                    </a:cubicBezTo>
                    <a:cubicBezTo>
                      <a:pt x="1" y="1"/>
                      <a:pt x="1" y="1"/>
                      <a:pt x="1" y="1"/>
                    </a:cubicBezTo>
                    <a:cubicBezTo>
                      <a:pt x="1" y="1"/>
                      <a:pt x="1" y="1"/>
                      <a:pt x="1" y="1"/>
                    </a:cubicBezTo>
                    <a:cubicBezTo>
                      <a:pt x="2" y="0"/>
                      <a:pt x="3" y="0"/>
                      <a:pt x="4" y="0"/>
                    </a:cubicBezTo>
                    <a:cubicBezTo>
                      <a:pt x="5" y="0"/>
                      <a:pt x="6" y="0"/>
                      <a:pt x="6" y="1"/>
                    </a:cubicBezTo>
                    <a:cubicBezTo>
                      <a:pt x="6" y="2"/>
                      <a:pt x="6" y="2"/>
                      <a:pt x="6" y="2"/>
                    </a:cubicBezTo>
                    <a:cubicBezTo>
                      <a:pt x="5" y="3"/>
                      <a:pt x="5" y="3"/>
                      <a:pt x="4" y="4"/>
                    </a:cubicBezTo>
                    <a:cubicBezTo>
                      <a:pt x="1" y="1"/>
                      <a:pt x="1" y="1"/>
                      <a:pt x="1" y="1"/>
                    </a:cubicBezTo>
                    <a:cubicBezTo>
                      <a:pt x="2" y="1"/>
                      <a:pt x="2" y="0"/>
                      <a:pt x="3" y="0"/>
                    </a:cubicBezTo>
                    <a:cubicBezTo>
                      <a:pt x="3" y="0"/>
                      <a:pt x="4" y="0"/>
                      <a:pt x="4" y="0"/>
                    </a:cubicBezTo>
                    <a:cubicBezTo>
                      <a:pt x="5" y="0"/>
                      <a:pt x="6" y="0"/>
                      <a:pt x="6" y="1"/>
                    </a:cubicBezTo>
                    <a:lnTo>
                      <a:pt x="6"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3" name="ïṣḻîdê">
                <a:extLst>
                  <a:ext uri="{FF2B5EF4-FFF2-40B4-BE49-F238E27FC236}">
                    <a16:creationId xmlns:a16="http://schemas.microsoft.com/office/drawing/2014/main" id="{DFB3287E-11C6-CE91-50F7-AF6E87993B62}"/>
                  </a:ext>
                </a:extLst>
              </p:cNvPr>
              <p:cNvSpPr/>
              <p:nvPr/>
            </p:nvSpPr>
            <p:spPr bwMode="auto">
              <a:xfrm>
                <a:off x="15601168" y="-2852977"/>
                <a:ext cx="496888" cy="558800"/>
              </a:xfrm>
              <a:custGeom>
                <a:avLst/>
                <a:gdLst>
                  <a:gd name="T0" fmla="*/ 143 w 143"/>
                  <a:gd name="T1" fmla="*/ 140 h 161"/>
                  <a:gd name="T2" fmla="*/ 20 w 143"/>
                  <a:gd name="T3" fmla="*/ 9 h 161"/>
                  <a:gd name="T4" fmla="*/ 29 w 143"/>
                  <a:gd name="T5" fmla="*/ 79 h 161"/>
                  <a:gd name="T6" fmla="*/ 61 w 143"/>
                  <a:gd name="T7" fmla="*/ 161 h 161"/>
                  <a:gd name="T8" fmla="*/ 143 w 143"/>
                  <a:gd name="T9" fmla="*/ 140 h 161"/>
                </a:gdLst>
                <a:ahLst/>
                <a:cxnLst>
                  <a:cxn ang="0">
                    <a:pos x="T0" y="T1"/>
                  </a:cxn>
                  <a:cxn ang="0">
                    <a:pos x="T2" y="T3"/>
                  </a:cxn>
                  <a:cxn ang="0">
                    <a:pos x="T4" y="T5"/>
                  </a:cxn>
                  <a:cxn ang="0">
                    <a:pos x="T6" y="T7"/>
                  </a:cxn>
                  <a:cxn ang="0">
                    <a:pos x="T8" y="T9"/>
                  </a:cxn>
                </a:cxnLst>
                <a:rect l="0" t="0" r="r" b="b"/>
                <a:pathLst>
                  <a:path w="143" h="161">
                    <a:moveTo>
                      <a:pt x="143" y="140"/>
                    </a:moveTo>
                    <a:cubicBezTo>
                      <a:pt x="143" y="140"/>
                      <a:pt x="46" y="0"/>
                      <a:pt x="20" y="9"/>
                    </a:cubicBezTo>
                    <a:cubicBezTo>
                      <a:pt x="20" y="9"/>
                      <a:pt x="0" y="16"/>
                      <a:pt x="29" y="79"/>
                    </a:cubicBezTo>
                    <a:cubicBezTo>
                      <a:pt x="61" y="161"/>
                      <a:pt x="61" y="161"/>
                      <a:pt x="61" y="161"/>
                    </a:cubicBezTo>
                    <a:lnTo>
                      <a:pt x="143" y="140"/>
                    </a:lnTo>
                    <a:close/>
                  </a:path>
                </a:pathLst>
              </a:custGeom>
              <a:solidFill>
                <a:srgbClr val="6596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4" name="iṡliḑê">
                <a:extLst>
                  <a:ext uri="{FF2B5EF4-FFF2-40B4-BE49-F238E27FC236}">
                    <a16:creationId xmlns:a16="http://schemas.microsoft.com/office/drawing/2014/main" id="{B217E167-6686-891F-81C4-CFE5CF5238BB}"/>
                  </a:ext>
                </a:extLst>
              </p:cNvPr>
              <p:cNvSpPr/>
              <p:nvPr/>
            </p:nvSpPr>
            <p:spPr bwMode="auto">
              <a:xfrm>
                <a:off x="14839168" y="-2437052"/>
                <a:ext cx="1912938" cy="612775"/>
              </a:xfrm>
              <a:custGeom>
                <a:avLst/>
                <a:gdLst>
                  <a:gd name="T0" fmla="*/ 13 w 552"/>
                  <a:gd name="T1" fmla="*/ 148 h 177"/>
                  <a:gd name="T2" fmla="*/ 338 w 552"/>
                  <a:gd name="T3" fmla="*/ 19 h 177"/>
                  <a:gd name="T4" fmla="*/ 461 w 552"/>
                  <a:gd name="T5" fmla="*/ 18 h 177"/>
                  <a:gd name="T6" fmla="*/ 521 w 552"/>
                  <a:gd name="T7" fmla="*/ 42 h 177"/>
                  <a:gd name="T8" fmla="*/ 509 w 552"/>
                  <a:gd name="T9" fmla="*/ 98 h 177"/>
                  <a:gd name="T10" fmla="*/ 28 w 552"/>
                  <a:gd name="T11" fmla="*/ 164 h 177"/>
                  <a:gd name="T12" fmla="*/ 13 w 552"/>
                  <a:gd name="T13" fmla="*/ 148 h 177"/>
                </a:gdLst>
                <a:ahLst/>
                <a:cxnLst>
                  <a:cxn ang="0">
                    <a:pos x="T0" y="T1"/>
                  </a:cxn>
                  <a:cxn ang="0">
                    <a:pos x="T2" y="T3"/>
                  </a:cxn>
                  <a:cxn ang="0">
                    <a:pos x="T4" y="T5"/>
                  </a:cxn>
                  <a:cxn ang="0">
                    <a:pos x="T6" y="T7"/>
                  </a:cxn>
                  <a:cxn ang="0">
                    <a:pos x="T8" y="T9"/>
                  </a:cxn>
                  <a:cxn ang="0">
                    <a:pos x="T10" y="T11"/>
                  </a:cxn>
                  <a:cxn ang="0">
                    <a:pos x="T12" y="T13"/>
                  </a:cxn>
                </a:cxnLst>
                <a:rect l="0" t="0" r="r" b="b"/>
                <a:pathLst>
                  <a:path w="552" h="177">
                    <a:moveTo>
                      <a:pt x="13" y="148"/>
                    </a:moveTo>
                    <a:cubicBezTo>
                      <a:pt x="13" y="148"/>
                      <a:pt x="235" y="43"/>
                      <a:pt x="338" y="19"/>
                    </a:cubicBezTo>
                    <a:cubicBezTo>
                      <a:pt x="338" y="19"/>
                      <a:pt x="421" y="0"/>
                      <a:pt x="461" y="18"/>
                    </a:cubicBezTo>
                    <a:cubicBezTo>
                      <a:pt x="461" y="18"/>
                      <a:pt x="503" y="35"/>
                      <a:pt x="521" y="42"/>
                    </a:cubicBezTo>
                    <a:cubicBezTo>
                      <a:pt x="539" y="49"/>
                      <a:pt x="552" y="78"/>
                      <a:pt x="509" y="98"/>
                    </a:cubicBezTo>
                    <a:cubicBezTo>
                      <a:pt x="465" y="117"/>
                      <a:pt x="299" y="177"/>
                      <a:pt x="28" y="164"/>
                    </a:cubicBezTo>
                    <a:cubicBezTo>
                      <a:pt x="28" y="164"/>
                      <a:pt x="0" y="165"/>
                      <a:pt x="13" y="1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5" name="ïṧļïde">
                <a:extLst>
                  <a:ext uri="{FF2B5EF4-FFF2-40B4-BE49-F238E27FC236}">
                    <a16:creationId xmlns:a16="http://schemas.microsoft.com/office/drawing/2014/main" id="{6FEEEBA5-8D1E-0FA2-BBBE-684866EF61FF}"/>
                  </a:ext>
                </a:extLst>
              </p:cNvPr>
              <p:cNvSpPr/>
              <p:nvPr/>
            </p:nvSpPr>
            <p:spPr bwMode="auto">
              <a:xfrm>
                <a:off x="15542430" y="-1959214"/>
                <a:ext cx="603250" cy="600075"/>
              </a:xfrm>
              <a:custGeom>
                <a:avLst/>
                <a:gdLst>
                  <a:gd name="T0" fmla="*/ 174 w 174"/>
                  <a:gd name="T1" fmla="*/ 0 h 173"/>
                  <a:gd name="T2" fmla="*/ 34 w 174"/>
                  <a:gd name="T3" fmla="*/ 156 h 173"/>
                  <a:gd name="T4" fmla="*/ 0 w 174"/>
                  <a:gd name="T5" fmla="*/ 155 h 173"/>
                  <a:gd name="T6" fmla="*/ 42 w 174"/>
                  <a:gd name="T7" fmla="*/ 21 h 173"/>
                  <a:gd name="T8" fmla="*/ 174 w 174"/>
                  <a:gd name="T9" fmla="*/ 0 h 173"/>
                </a:gdLst>
                <a:ahLst/>
                <a:cxnLst>
                  <a:cxn ang="0">
                    <a:pos x="T0" y="T1"/>
                  </a:cxn>
                  <a:cxn ang="0">
                    <a:pos x="T2" y="T3"/>
                  </a:cxn>
                  <a:cxn ang="0">
                    <a:pos x="T4" y="T5"/>
                  </a:cxn>
                  <a:cxn ang="0">
                    <a:pos x="T6" y="T7"/>
                  </a:cxn>
                  <a:cxn ang="0">
                    <a:pos x="T8" y="T9"/>
                  </a:cxn>
                </a:cxnLst>
                <a:rect l="0" t="0" r="r" b="b"/>
                <a:pathLst>
                  <a:path w="174" h="173">
                    <a:moveTo>
                      <a:pt x="174" y="0"/>
                    </a:moveTo>
                    <a:cubicBezTo>
                      <a:pt x="174" y="0"/>
                      <a:pt x="61" y="144"/>
                      <a:pt x="34" y="156"/>
                    </a:cubicBezTo>
                    <a:cubicBezTo>
                      <a:pt x="34" y="156"/>
                      <a:pt x="11" y="173"/>
                      <a:pt x="0" y="155"/>
                    </a:cubicBezTo>
                    <a:cubicBezTo>
                      <a:pt x="42" y="21"/>
                      <a:pt x="42" y="21"/>
                      <a:pt x="42" y="21"/>
                    </a:cubicBezTo>
                    <a:lnTo>
                      <a:pt x="174" y="0"/>
                    </a:lnTo>
                    <a:close/>
                  </a:path>
                </a:pathLst>
              </a:custGeom>
              <a:solidFill>
                <a:srgbClr val="6596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6" name="iṥḻîḋê">
                <a:extLst>
                  <a:ext uri="{FF2B5EF4-FFF2-40B4-BE49-F238E27FC236}">
                    <a16:creationId xmlns:a16="http://schemas.microsoft.com/office/drawing/2014/main" id="{19AF1577-D618-2B97-8239-5EB7F07D401D}"/>
                  </a:ext>
                </a:extLst>
              </p:cNvPr>
              <p:cNvSpPr/>
              <p:nvPr/>
            </p:nvSpPr>
            <p:spPr bwMode="auto">
              <a:xfrm>
                <a:off x="14856630" y="-2343389"/>
                <a:ext cx="304800" cy="404813"/>
              </a:xfrm>
              <a:custGeom>
                <a:avLst/>
                <a:gdLst>
                  <a:gd name="T0" fmla="*/ 192 w 192"/>
                  <a:gd name="T1" fmla="*/ 190 h 255"/>
                  <a:gd name="T2" fmla="*/ 45 w 192"/>
                  <a:gd name="T3" fmla="*/ 0 h 255"/>
                  <a:gd name="T4" fmla="*/ 0 w 192"/>
                  <a:gd name="T5" fmla="*/ 9 h 255"/>
                  <a:gd name="T6" fmla="*/ 43 w 192"/>
                  <a:gd name="T7" fmla="*/ 255 h 255"/>
                  <a:gd name="T8" fmla="*/ 192 w 192"/>
                  <a:gd name="T9" fmla="*/ 190 h 255"/>
                </a:gdLst>
                <a:ahLst/>
                <a:cxnLst>
                  <a:cxn ang="0">
                    <a:pos x="T0" y="T1"/>
                  </a:cxn>
                  <a:cxn ang="0">
                    <a:pos x="T2" y="T3"/>
                  </a:cxn>
                  <a:cxn ang="0">
                    <a:pos x="T4" y="T5"/>
                  </a:cxn>
                  <a:cxn ang="0">
                    <a:pos x="T6" y="T7"/>
                  </a:cxn>
                  <a:cxn ang="0">
                    <a:pos x="T8" y="T9"/>
                  </a:cxn>
                </a:cxnLst>
                <a:rect l="0" t="0" r="r" b="b"/>
                <a:pathLst>
                  <a:path w="192" h="255">
                    <a:moveTo>
                      <a:pt x="192" y="190"/>
                    </a:moveTo>
                    <a:lnTo>
                      <a:pt x="45" y="0"/>
                    </a:lnTo>
                    <a:lnTo>
                      <a:pt x="0" y="9"/>
                    </a:lnTo>
                    <a:lnTo>
                      <a:pt x="43" y="255"/>
                    </a:lnTo>
                    <a:lnTo>
                      <a:pt x="192" y="190"/>
                    </a:lnTo>
                    <a:close/>
                  </a:path>
                </a:pathLst>
              </a:custGeom>
              <a:solidFill>
                <a:srgbClr val="6596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7" name="íşlîdè">
                <a:extLst>
                  <a:ext uri="{FF2B5EF4-FFF2-40B4-BE49-F238E27FC236}">
                    <a16:creationId xmlns:a16="http://schemas.microsoft.com/office/drawing/2014/main" id="{64D0F544-3245-00CE-F1BE-E7995E9F9BAD}"/>
                  </a:ext>
                </a:extLst>
              </p:cNvPr>
              <p:cNvSpPr/>
              <p:nvPr/>
            </p:nvSpPr>
            <p:spPr bwMode="auto">
              <a:xfrm>
                <a:off x="14959818" y="-1927464"/>
                <a:ext cx="207963" cy="419100"/>
              </a:xfrm>
              <a:custGeom>
                <a:avLst/>
                <a:gdLst>
                  <a:gd name="T0" fmla="*/ 60 w 60"/>
                  <a:gd name="T1" fmla="*/ 0 h 121"/>
                  <a:gd name="T2" fmla="*/ 30 w 60"/>
                  <a:gd name="T3" fmla="*/ 109 h 121"/>
                  <a:gd name="T4" fmla="*/ 7 w 60"/>
                  <a:gd name="T5" fmla="*/ 96 h 121"/>
                  <a:gd name="T6" fmla="*/ 0 w 60"/>
                  <a:gd name="T7" fmla="*/ 11 h 121"/>
                  <a:gd name="T8" fmla="*/ 60 w 60"/>
                  <a:gd name="T9" fmla="*/ 0 h 121"/>
                </a:gdLst>
                <a:ahLst/>
                <a:cxnLst>
                  <a:cxn ang="0">
                    <a:pos x="T0" y="T1"/>
                  </a:cxn>
                  <a:cxn ang="0">
                    <a:pos x="T2" y="T3"/>
                  </a:cxn>
                  <a:cxn ang="0">
                    <a:pos x="T4" y="T5"/>
                  </a:cxn>
                  <a:cxn ang="0">
                    <a:pos x="T6" y="T7"/>
                  </a:cxn>
                  <a:cxn ang="0">
                    <a:pos x="T8" y="T9"/>
                  </a:cxn>
                </a:cxnLst>
                <a:rect l="0" t="0" r="r" b="b"/>
                <a:pathLst>
                  <a:path w="60" h="121">
                    <a:moveTo>
                      <a:pt x="60" y="0"/>
                    </a:moveTo>
                    <a:cubicBezTo>
                      <a:pt x="30" y="109"/>
                      <a:pt x="30" y="109"/>
                      <a:pt x="30" y="109"/>
                    </a:cubicBezTo>
                    <a:cubicBezTo>
                      <a:pt x="30" y="109"/>
                      <a:pt x="13" y="121"/>
                      <a:pt x="7" y="96"/>
                    </a:cubicBezTo>
                    <a:cubicBezTo>
                      <a:pt x="0" y="11"/>
                      <a:pt x="0" y="11"/>
                      <a:pt x="0" y="11"/>
                    </a:cubicBezTo>
                    <a:lnTo>
                      <a:pt x="60" y="0"/>
                    </a:lnTo>
                    <a:close/>
                  </a:path>
                </a:pathLst>
              </a:custGeom>
              <a:solidFill>
                <a:srgbClr val="6596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8" name="îṣļîḑé">
                <a:extLst>
                  <a:ext uri="{FF2B5EF4-FFF2-40B4-BE49-F238E27FC236}">
                    <a16:creationId xmlns:a16="http://schemas.microsoft.com/office/drawing/2014/main" id="{54DC6481-A5EF-6B3F-1869-AC4A358BFC53}"/>
                  </a:ext>
                </a:extLst>
              </p:cNvPr>
              <p:cNvSpPr/>
              <p:nvPr/>
            </p:nvSpPr>
            <p:spPr bwMode="auto">
              <a:xfrm>
                <a:off x="16288555" y="-2378314"/>
                <a:ext cx="231775" cy="152400"/>
              </a:xfrm>
              <a:custGeom>
                <a:avLst/>
                <a:gdLst>
                  <a:gd name="T0" fmla="*/ 67 w 67"/>
                  <a:gd name="T1" fmla="*/ 11 h 44"/>
                  <a:gd name="T2" fmla="*/ 7 w 67"/>
                  <a:gd name="T3" fmla="*/ 44 h 44"/>
                  <a:gd name="T4" fmla="*/ 0 w 67"/>
                  <a:gd name="T5" fmla="*/ 22 h 44"/>
                  <a:gd name="T6" fmla="*/ 38 w 67"/>
                  <a:gd name="T7" fmla="*/ 0 h 44"/>
                  <a:gd name="T8" fmla="*/ 67 w 67"/>
                  <a:gd name="T9" fmla="*/ 11 h 44"/>
                </a:gdLst>
                <a:ahLst/>
                <a:cxnLst>
                  <a:cxn ang="0">
                    <a:pos x="T0" y="T1"/>
                  </a:cxn>
                  <a:cxn ang="0">
                    <a:pos x="T2" y="T3"/>
                  </a:cxn>
                  <a:cxn ang="0">
                    <a:pos x="T4" y="T5"/>
                  </a:cxn>
                  <a:cxn ang="0">
                    <a:pos x="T6" y="T7"/>
                  </a:cxn>
                  <a:cxn ang="0">
                    <a:pos x="T8" y="T9"/>
                  </a:cxn>
                </a:cxnLst>
                <a:rect l="0" t="0" r="r" b="b"/>
                <a:pathLst>
                  <a:path w="67" h="44">
                    <a:moveTo>
                      <a:pt x="67" y="11"/>
                    </a:moveTo>
                    <a:cubicBezTo>
                      <a:pt x="67" y="11"/>
                      <a:pt x="41" y="35"/>
                      <a:pt x="7" y="44"/>
                    </a:cubicBezTo>
                    <a:cubicBezTo>
                      <a:pt x="0" y="22"/>
                      <a:pt x="0" y="22"/>
                      <a:pt x="0" y="22"/>
                    </a:cubicBezTo>
                    <a:cubicBezTo>
                      <a:pt x="0" y="22"/>
                      <a:pt x="22" y="15"/>
                      <a:pt x="38" y="0"/>
                    </a:cubicBezTo>
                    <a:lnTo>
                      <a:pt x="67" y="11"/>
                    </a:lnTo>
                    <a:close/>
                  </a:path>
                </a:pathLst>
              </a:custGeom>
              <a:solidFill>
                <a:srgbClr val="83C9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9" name="is1idè">
                <a:extLst>
                  <a:ext uri="{FF2B5EF4-FFF2-40B4-BE49-F238E27FC236}">
                    <a16:creationId xmlns:a16="http://schemas.microsoft.com/office/drawing/2014/main" id="{8F652272-2E73-AA6F-75C3-3F3C9536F4BF}"/>
                  </a:ext>
                </a:extLst>
              </p:cNvPr>
              <p:cNvSpPr/>
              <p:nvPr/>
            </p:nvSpPr>
            <p:spPr bwMode="auto">
              <a:xfrm>
                <a:off x="15969468" y="-2205277"/>
                <a:ext cx="117475" cy="122238"/>
              </a:xfrm>
              <a:custGeom>
                <a:avLst/>
                <a:gdLst>
                  <a:gd name="T0" fmla="*/ 33 w 34"/>
                  <a:gd name="T1" fmla="*/ 15 h 35"/>
                  <a:gd name="T2" fmla="*/ 20 w 34"/>
                  <a:gd name="T3" fmla="*/ 33 h 35"/>
                  <a:gd name="T4" fmla="*/ 1 w 34"/>
                  <a:gd name="T5" fmla="*/ 20 h 35"/>
                  <a:gd name="T6" fmla="*/ 14 w 34"/>
                  <a:gd name="T7" fmla="*/ 2 h 35"/>
                  <a:gd name="T8" fmla="*/ 33 w 34"/>
                  <a:gd name="T9" fmla="*/ 15 h 35"/>
                </a:gdLst>
                <a:ahLst/>
                <a:cxnLst>
                  <a:cxn ang="0">
                    <a:pos x="T0" y="T1"/>
                  </a:cxn>
                  <a:cxn ang="0">
                    <a:pos x="T2" y="T3"/>
                  </a:cxn>
                  <a:cxn ang="0">
                    <a:pos x="T4" y="T5"/>
                  </a:cxn>
                  <a:cxn ang="0">
                    <a:pos x="T6" y="T7"/>
                  </a:cxn>
                  <a:cxn ang="0">
                    <a:pos x="T8" y="T9"/>
                  </a:cxn>
                </a:cxnLst>
                <a:rect l="0" t="0" r="r" b="b"/>
                <a:pathLst>
                  <a:path w="34" h="35">
                    <a:moveTo>
                      <a:pt x="33" y="15"/>
                    </a:moveTo>
                    <a:cubicBezTo>
                      <a:pt x="34" y="23"/>
                      <a:pt x="28" y="32"/>
                      <a:pt x="20" y="33"/>
                    </a:cubicBezTo>
                    <a:cubicBezTo>
                      <a:pt x="11" y="35"/>
                      <a:pt x="3" y="29"/>
                      <a:pt x="1" y="20"/>
                    </a:cubicBezTo>
                    <a:cubicBezTo>
                      <a:pt x="0" y="12"/>
                      <a:pt x="5" y="3"/>
                      <a:pt x="14" y="2"/>
                    </a:cubicBezTo>
                    <a:cubicBezTo>
                      <a:pt x="23" y="0"/>
                      <a:pt x="31" y="6"/>
                      <a:pt x="33" y="15"/>
                    </a:cubicBezTo>
                    <a:close/>
                  </a:path>
                </a:pathLst>
              </a:custGeom>
              <a:solidFill>
                <a:srgbClr val="83C9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0" name="íṧlïde">
                <a:extLst>
                  <a:ext uri="{FF2B5EF4-FFF2-40B4-BE49-F238E27FC236}">
                    <a16:creationId xmlns:a16="http://schemas.microsoft.com/office/drawing/2014/main" id="{6421A306-D952-0801-7CBA-B959B131248B}"/>
                  </a:ext>
                </a:extLst>
              </p:cNvPr>
              <p:cNvSpPr/>
              <p:nvPr/>
            </p:nvSpPr>
            <p:spPr bwMode="auto">
              <a:xfrm>
                <a:off x="15715468" y="-2146539"/>
                <a:ext cx="122238" cy="122238"/>
              </a:xfrm>
              <a:custGeom>
                <a:avLst/>
                <a:gdLst>
                  <a:gd name="T0" fmla="*/ 33 w 35"/>
                  <a:gd name="T1" fmla="*/ 14 h 35"/>
                  <a:gd name="T2" fmla="*/ 20 w 35"/>
                  <a:gd name="T3" fmla="*/ 33 h 35"/>
                  <a:gd name="T4" fmla="*/ 1 w 35"/>
                  <a:gd name="T5" fmla="*/ 20 h 35"/>
                  <a:gd name="T6" fmla="*/ 15 w 35"/>
                  <a:gd name="T7" fmla="*/ 1 h 35"/>
                  <a:gd name="T8" fmla="*/ 33 w 35"/>
                  <a:gd name="T9" fmla="*/ 14 h 35"/>
                </a:gdLst>
                <a:ahLst/>
                <a:cxnLst>
                  <a:cxn ang="0">
                    <a:pos x="T0" y="T1"/>
                  </a:cxn>
                  <a:cxn ang="0">
                    <a:pos x="T2" y="T3"/>
                  </a:cxn>
                  <a:cxn ang="0">
                    <a:pos x="T4" y="T5"/>
                  </a:cxn>
                  <a:cxn ang="0">
                    <a:pos x="T6" y="T7"/>
                  </a:cxn>
                  <a:cxn ang="0">
                    <a:pos x="T8" y="T9"/>
                  </a:cxn>
                </a:cxnLst>
                <a:rect l="0" t="0" r="r" b="b"/>
                <a:pathLst>
                  <a:path w="35" h="35">
                    <a:moveTo>
                      <a:pt x="33" y="14"/>
                    </a:moveTo>
                    <a:cubicBezTo>
                      <a:pt x="35" y="23"/>
                      <a:pt x="29" y="32"/>
                      <a:pt x="20" y="33"/>
                    </a:cubicBezTo>
                    <a:cubicBezTo>
                      <a:pt x="11" y="35"/>
                      <a:pt x="3" y="29"/>
                      <a:pt x="1" y="20"/>
                    </a:cubicBezTo>
                    <a:cubicBezTo>
                      <a:pt x="0" y="11"/>
                      <a:pt x="6" y="3"/>
                      <a:pt x="15" y="1"/>
                    </a:cubicBezTo>
                    <a:cubicBezTo>
                      <a:pt x="23" y="0"/>
                      <a:pt x="32" y="6"/>
                      <a:pt x="33" y="14"/>
                    </a:cubicBezTo>
                    <a:close/>
                  </a:path>
                </a:pathLst>
              </a:custGeom>
              <a:solidFill>
                <a:srgbClr val="83C9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1" name="îṧlîḋe">
                <a:extLst>
                  <a:ext uri="{FF2B5EF4-FFF2-40B4-BE49-F238E27FC236}">
                    <a16:creationId xmlns:a16="http://schemas.microsoft.com/office/drawing/2014/main" id="{C8374434-A78B-953F-3A31-826DEE2271F1}"/>
                  </a:ext>
                </a:extLst>
              </p:cNvPr>
              <p:cNvSpPr/>
              <p:nvPr/>
            </p:nvSpPr>
            <p:spPr bwMode="auto">
              <a:xfrm>
                <a:off x="15459880" y="-2090977"/>
                <a:ext cx="117475" cy="117475"/>
              </a:xfrm>
              <a:custGeom>
                <a:avLst/>
                <a:gdLst>
                  <a:gd name="T0" fmla="*/ 33 w 34"/>
                  <a:gd name="T1" fmla="*/ 14 h 34"/>
                  <a:gd name="T2" fmla="*/ 20 w 34"/>
                  <a:gd name="T3" fmla="*/ 33 h 34"/>
                  <a:gd name="T4" fmla="*/ 1 w 34"/>
                  <a:gd name="T5" fmla="*/ 20 h 34"/>
                  <a:gd name="T6" fmla="*/ 14 w 34"/>
                  <a:gd name="T7" fmla="*/ 1 h 34"/>
                  <a:gd name="T8" fmla="*/ 33 w 34"/>
                  <a:gd name="T9" fmla="*/ 14 h 34"/>
                </a:gdLst>
                <a:ahLst/>
                <a:cxnLst>
                  <a:cxn ang="0">
                    <a:pos x="T0" y="T1"/>
                  </a:cxn>
                  <a:cxn ang="0">
                    <a:pos x="T2" y="T3"/>
                  </a:cxn>
                  <a:cxn ang="0">
                    <a:pos x="T4" y="T5"/>
                  </a:cxn>
                  <a:cxn ang="0">
                    <a:pos x="T6" y="T7"/>
                  </a:cxn>
                  <a:cxn ang="0">
                    <a:pos x="T8" y="T9"/>
                  </a:cxn>
                </a:cxnLst>
                <a:rect l="0" t="0" r="r" b="b"/>
                <a:pathLst>
                  <a:path w="34" h="34">
                    <a:moveTo>
                      <a:pt x="33" y="14"/>
                    </a:moveTo>
                    <a:cubicBezTo>
                      <a:pt x="34" y="23"/>
                      <a:pt x="28" y="31"/>
                      <a:pt x="20" y="33"/>
                    </a:cubicBezTo>
                    <a:cubicBezTo>
                      <a:pt x="11" y="34"/>
                      <a:pt x="3" y="29"/>
                      <a:pt x="1" y="20"/>
                    </a:cubicBezTo>
                    <a:cubicBezTo>
                      <a:pt x="0" y="11"/>
                      <a:pt x="5" y="3"/>
                      <a:pt x="14" y="1"/>
                    </a:cubicBezTo>
                    <a:cubicBezTo>
                      <a:pt x="23" y="0"/>
                      <a:pt x="31" y="6"/>
                      <a:pt x="33" y="14"/>
                    </a:cubicBezTo>
                    <a:close/>
                  </a:path>
                </a:pathLst>
              </a:custGeom>
              <a:solidFill>
                <a:srgbClr val="83C9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2" name="ïṡlïḍe">
                <a:extLst>
                  <a:ext uri="{FF2B5EF4-FFF2-40B4-BE49-F238E27FC236}">
                    <a16:creationId xmlns:a16="http://schemas.microsoft.com/office/drawing/2014/main" id="{9870FDED-314E-A0BB-23F5-8582EA3A1BAE}"/>
                  </a:ext>
                </a:extLst>
              </p:cNvPr>
              <p:cNvSpPr/>
              <p:nvPr/>
            </p:nvSpPr>
            <p:spPr bwMode="auto">
              <a:xfrm>
                <a:off x="15990105" y="-1871902"/>
                <a:ext cx="30163" cy="12700"/>
              </a:xfrm>
              <a:custGeom>
                <a:avLst/>
                <a:gdLst>
                  <a:gd name="T0" fmla="*/ 8 w 9"/>
                  <a:gd name="T1" fmla="*/ 4 h 4"/>
                  <a:gd name="T2" fmla="*/ 6 w 9"/>
                  <a:gd name="T3" fmla="*/ 4 h 4"/>
                  <a:gd name="T4" fmla="*/ 4 w 9"/>
                  <a:gd name="T5" fmla="*/ 4 h 4"/>
                  <a:gd name="T6" fmla="*/ 2 w 9"/>
                  <a:gd name="T7" fmla="*/ 3 h 4"/>
                  <a:gd name="T8" fmla="*/ 1 w 9"/>
                  <a:gd name="T9" fmla="*/ 2 h 4"/>
                  <a:gd name="T10" fmla="*/ 1 w 9"/>
                  <a:gd name="T11" fmla="*/ 0 h 4"/>
                  <a:gd name="T12" fmla="*/ 1 w 9"/>
                  <a:gd name="T13" fmla="*/ 0 h 4"/>
                  <a:gd name="T14" fmla="*/ 2 w 9"/>
                  <a:gd name="T15" fmla="*/ 0 h 4"/>
                  <a:gd name="T16" fmla="*/ 5 w 9"/>
                  <a:gd name="T17" fmla="*/ 0 h 4"/>
                  <a:gd name="T18" fmla="*/ 7 w 9"/>
                  <a:gd name="T19" fmla="*/ 1 h 4"/>
                  <a:gd name="T20" fmla="*/ 8 w 9"/>
                  <a:gd name="T21" fmla="*/ 2 h 4"/>
                  <a:gd name="T22" fmla="*/ 8 w 9"/>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8" y="4"/>
                    </a:moveTo>
                    <a:cubicBezTo>
                      <a:pt x="8" y="4"/>
                      <a:pt x="7" y="4"/>
                      <a:pt x="6" y="4"/>
                    </a:cubicBezTo>
                    <a:cubicBezTo>
                      <a:pt x="6" y="4"/>
                      <a:pt x="5" y="4"/>
                      <a:pt x="4" y="4"/>
                    </a:cubicBezTo>
                    <a:cubicBezTo>
                      <a:pt x="3" y="4"/>
                      <a:pt x="2" y="3"/>
                      <a:pt x="2" y="3"/>
                    </a:cubicBezTo>
                    <a:cubicBezTo>
                      <a:pt x="1" y="3"/>
                      <a:pt x="1" y="2"/>
                      <a:pt x="1" y="2"/>
                    </a:cubicBezTo>
                    <a:cubicBezTo>
                      <a:pt x="0" y="2"/>
                      <a:pt x="0" y="1"/>
                      <a:pt x="1" y="0"/>
                    </a:cubicBezTo>
                    <a:cubicBezTo>
                      <a:pt x="1" y="0"/>
                      <a:pt x="1" y="0"/>
                      <a:pt x="1" y="0"/>
                    </a:cubicBezTo>
                    <a:cubicBezTo>
                      <a:pt x="1" y="0"/>
                      <a:pt x="2" y="0"/>
                      <a:pt x="2" y="0"/>
                    </a:cubicBezTo>
                    <a:cubicBezTo>
                      <a:pt x="3" y="0"/>
                      <a:pt x="4" y="0"/>
                      <a:pt x="5" y="0"/>
                    </a:cubicBezTo>
                    <a:cubicBezTo>
                      <a:pt x="6" y="1"/>
                      <a:pt x="7" y="1"/>
                      <a:pt x="7" y="1"/>
                    </a:cubicBezTo>
                    <a:cubicBezTo>
                      <a:pt x="8" y="2"/>
                      <a:pt x="8" y="2"/>
                      <a:pt x="8" y="2"/>
                    </a:cubicBezTo>
                    <a:cubicBezTo>
                      <a:pt x="9" y="3"/>
                      <a:pt x="9" y="3"/>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3" name="ïṩlïḍê">
                <a:extLst>
                  <a:ext uri="{FF2B5EF4-FFF2-40B4-BE49-F238E27FC236}">
                    <a16:creationId xmlns:a16="http://schemas.microsoft.com/office/drawing/2014/main" id="{844BF926-2321-5E1C-EB8F-57BAD9B2D3A3}"/>
                  </a:ext>
                </a:extLst>
              </p:cNvPr>
              <p:cNvSpPr/>
              <p:nvPr/>
            </p:nvSpPr>
            <p:spPr bwMode="auto">
              <a:xfrm>
                <a:off x="15969468" y="-1841739"/>
                <a:ext cx="30163" cy="17463"/>
              </a:xfrm>
              <a:custGeom>
                <a:avLst/>
                <a:gdLst>
                  <a:gd name="T0" fmla="*/ 8 w 9"/>
                  <a:gd name="T1" fmla="*/ 5 h 5"/>
                  <a:gd name="T2" fmla="*/ 6 w 9"/>
                  <a:gd name="T3" fmla="*/ 5 h 5"/>
                  <a:gd name="T4" fmla="*/ 4 w 9"/>
                  <a:gd name="T5" fmla="*/ 4 h 5"/>
                  <a:gd name="T6" fmla="*/ 2 w 9"/>
                  <a:gd name="T7" fmla="*/ 3 h 5"/>
                  <a:gd name="T8" fmla="*/ 1 w 9"/>
                  <a:gd name="T9" fmla="*/ 3 h 5"/>
                  <a:gd name="T10" fmla="*/ 1 w 9"/>
                  <a:gd name="T11" fmla="*/ 1 h 5"/>
                  <a:gd name="T12" fmla="*/ 1 w 9"/>
                  <a:gd name="T13" fmla="*/ 0 h 5"/>
                  <a:gd name="T14" fmla="*/ 2 w 9"/>
                  <a:gd name="T15" fmla="*/ 0 h 5"/>
                  <a:gd name="T16" fmla="*/ 5 w 9"/>
                  <a:gd name="T17" fmla="*/ 1 h 5"/>
                  <a:gd name="T18" fmla="*/ 7 w 9"/>
                  <a:gd name="T19" fmla="*/ 2 h 5"/>
                  <a:gd name="T20" fmla="*/ 8 w 9"/>
                  <a:gd name="T21" fmla="*/ 2 h 5"/>
                  <a:gd name="T22" fmla="*/ 8 w 9"/>
                  <a:gd name="T23" fmla="*/ 4 h 5"/>
                  <a:gd name="T24" fmla="*/ 8 w 9"/>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5"/>
                    </a:moveTo>
                    <a:cubicBezTo>
                      <a:pt x="8" y="5"/>
                      <a:pt x="7" y="5"/>
                      <a:pt x="6" y="5"/>
                    </a:cubicBezTo>
                    <a:cubicBezTo>
                      <a:pt x="6" y="5"/>
                      <a:pt x="5" y="4"/>
                      <a:pt x="4" y="4"/>
                    </a:cubicBezTo>
                    <a:cubicBezTo>
                      <a:pt x="3" y="4"/>
                      <a:pt x="2" y="4"/>
                      <a:pt x="2" y="3"/>
                    </a:cubicBezTo>
                    <a:cubicBezTo>
                      <a:pt x="1" y="3"/>
                      <a:pt x="1" y="3"/>
                      <a:pt x="1" y="3"/>
                    </a:cubicBezTo>
                    <a:cubicBezTo>
                      <a:pt x="0" y="2"/>
                      <a:pt x="0" y="1"/>
                      <a:pt x="1" y="1"/>
                    </a:cubicBezTo>
                    <a:cubicBezTo>
                      <a:pt x="1" y="0"/>
                      <a:pt x="1" y="0"/>
                      <a:pt x="1" y="0"/>
                    </a:cubicBezTo>
                    <a:cubicBezTo>
                      <a:pt x="1" y="0"/>
                      <a:pt x="2" y="0"/>
                      <a:pt x="2" y="0"/>
                    </a:cubicBezTo>
                    <a:cubicBezTo>
                      <a:pt x="3" y="0"/>
                      <a:pt x="4" y="0"/>
                      <a:pt x="5" y="1"/>
                    </a:cubicBezTo>
                    <a:cubicBezTo>
                      <a:pt x="6" y="1"/>
                      <a:pt x="7" y="1"/>
                      <a:pt x="7" y="2"/>
                    </a:cubicBezTo>
                    <a:cubicBezTo>
                      <a:pt x="8" y="2"/>
                      <a:pt x="8" y="2"/>
                      <a:pt x="8" y="2"/>
                    </a:cubicBezTo>
                    <a:cubicBezTo>
                      <a:pt x="9" y="3"/>
                      <a:pt x="9" y="4"/>
                      <a:pt x="8" y="4"/>
                    </a:cubicBez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4" name="íś1ïḓê">
                <a:extLst>
                  <a:ext uri="{FF2B5EF4-FFF2-40B4-BE49-F238E27FC236}">
                    <a16:creationId xmlns:a16="http://schemas.microsoft.com/office/drawing/2014/main" id="{706D0AFC-744A-5C30-6DC0-49CAFE4E15A5}"/>
                  </a:ext>
                </a:extLst>
              </p:cNvPr>
              <p:cNvSpPr/>
              <p:nvPr/>
            </p:nvSpPr>
            <p:spPr bwMode="auto">
              <a:xfrm>
                <a:off x="15948830" y="-1816339"/>
                <a:ext cx="33338" cy="17463"/>
              </a:xfrm>
              <a:custGeom>
                <a:avLst/>
                <a:gdLst>
                  <a:gd name="T0" fmla="*/ 9 w 10"/>
                  <a:gd name="T1" fmla="*/ 5 h 5"/>
                  <a:gd name="T2" fmla="*/ 8 w 10"/>
                  <a:gd name="T3" fmla="*/ 5 h 5"/>
                  <a:gd name="T4" fmla="*/ 5 w 10"/>
                  <a:gd name="T5" fmla="*/ 4 h 5"/>
                  <a:gd name="T6" fmla="*/ 2 w 10"/>
                  <a:gd name="T7" fmla="*/ 3 h 5"/>
                  <a:gd name="T8" fmla="*/ 1 w 10"/>
                  <a:gd name="T9" fmla="*/ 3 h 5"/>
                  <a:gd name="T10" fmla="*/ 0 w 10"/>
                  <a:gd name="T11" fmla="*/ 1 h 5"/>
                  <a:gd name="T12" fmla="*/ 1 w 10"/>
                  <a:gd name="T13" fmla="*/ 0 h 5"/>
                  <a:gd name="T14" fmla="*/ 3 w 10"/>
                  <a:gd name="T15" fmla="*/ 0 h 5"/>
                  <a:gd name="T16" fmla="*/ 6 w 10"/>
                  <a:gd name="T17" fmla="*/ 1 h 5"/>
                  <a:gd name="T18" fmla="*/ 8 w 10"/>
                  <a:gd name="T19" fmla="*/ 2 h 5"/>
                  <a:gd name="T20" fmla="*/ 10 w 10"/>
                  <a:gd name="T21" fmla="*/ 2 h 5"/>
                  <a:gd name="T22" fmla="*/ 10 w 10"/>
                  <a:gd name="T23" fmla="*/ 4 h 5"/>
                  <a:gd name="T24" fmla="*/ 9 w 10"/>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5">
                    <a:moveTo>
                      <a:pt x="9" y="5"/>
                    </a:moveTo>
                    <a:cubicBezTo>
                      <a:pt x="9" y="5"/>
                      <a:pt x="9" y="5"/>
                      <a:pt x="8" y="5"/>
                    </a:cubicBezTo>
                    <a:cubicBezTo>
                      <a:pt x="7" y="5"/>
                      <a:pt x="6" y="5"/>
                      <a:pt x="5" y="4"/>
                    </a:cubicBezTo>
                    <a:cubicBezTo>
                      <a:pt x="4" y="4"/>
                      <a:pt x="3" y="4"/>
                      <a:pt x="2" y="3"/>
                    </a:cubicBezTo>
                    <a:cubicBezTo>
                      <a:pt x="1" y="3"/>
                      <a:pt x="1" y="3"/>
                      <a:pt x="1" y="3"/>
                    </a:cubicBezTo>
                    <a:cubicBezTo>
                      <a:pt x="0" y="2"/>
                      <a:pt x="0" y="1"/>
                      <a:pt x="0" y="1"/>
                    </a:cubicBezTo>
                    <a:cubicBezTo>
                      <a:pt x="1" y="0"/>
                      <a:pt x="1" y="0"/>
                      <a:pt x="1" y="0"/>
                    </a:cubicBezTo>
                    <a:cubicBezTo>
                      <a:pt x="1" y="0"/>
                      <a:pt x="2" y="0"/>
                      <a:pt x="3" y="0"/>
                    </a:cubicBezTo>
                    <a:cubicBezTo>
                      <a:pt x="3" y="0"/>
                      <a:pt x="5" y="0"/>
                      <a:pt x="6" y="1"/>
                    </a:cubicBezTo>
                    <a:cubicBezTo>
                      <a:pt x="7" y="1"/>
                      <a:pt x="8" y="1"/>
                      <a:pt x="8" y="2"/>
                    </a:cubicBezTo>
                    <a:cubicBezTo>
                      <a:pt x="9" y="2"/>
                      <a:pt x="10" y="2"/>
                      <a:pt x="10" y="2"/>
                    </a:cubicBezTo>
                    <a:cubicBezTo>
                      <a:pt x="10" y="3"/>
                      <a:pt x="10" y="4"/>
                      <a:pt x="10" y="4"/>
                    </a:cubicBezTo>
                    <a:lnTo>
                      <a:pt x="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5" name="iṧļîḋé">
                <a:extLst>
                  <a:ext uri="{FF2B5EF4-FFF2-40B4-BE49-F238E27FC236}">
                    <a16:creationId xmlns:a16="http://schemas.microsoft.com/office/drawing/2014/main" id="{67210F65-4C89-13C9-443D-22D2A2808718}"/>
                  </a:ext>
                </a:extLst>
              </p:cNvPr>
              <p:cNvSpPr/>
              <p:nvPr/>
            </p:nvSpPr>
            <p:spPr bwMode="auto">
              <a:xfrm>
                <a:off x="15920255" y="-1789352"/>
                <a:ext cx="38100" cy="14288"/>
              </a:xfrm>
              <a:custGeom>
                <a:avLst/>
                <a:gdLst>
                  <a:gd name="T0" fmla="*/ 10 w 11"/>
                  <a:gd name="T1" fmla="*/ 4 h 4"/>
                  <a:gd name="T2" fmla="*/ 8 w 11"/>
                  <a:gd name="T3" fmla="*/ 4 h 4"/>
                  <a:gd name="T4" fmla="*/ 5 w 11"/>
                  <a:gd name="T5" fmla="*/ 4 h 4"/>
                  <a:gd name="T6" fmla="*/ 2 w 11"/>
                  <a:gd name="T7" fmla="*/ 3 h 4"/>
                  <a:gd name="T8" fmla="*/ 1 w 11"/>
                  <a:gd name="T9" fmla="*/ 2 h 4"/>
                  <a:gd name="T10" fmla="*/ 1 w 11"/>
                  <a:gd name="T11" fmla="*/ 0 h 4"/>
                  <a:gd name="T12" fmla="*/ 2 w 11"/>
                  <a:gd name="T13" fmla="*/ 0 h 4"/>
                  <a:gd name="T14" fmla="*/ 3 w 11"/>
                  <a:gd name="T15" fmla="*/ 0 h 4"/>
                  <a:gd name="T16" fmla="*/ 6 w 11"/>
                  <a:gd name="T17" fmla="*/ 0 h 4"/>
                  <a:gd name="T18" fmla="*/ 9 w 11"/>
                  <a:gd name="T19" fmla="*/ 1 h 4"/>
                  <a:gd name="T20" fmla="*/ 10 w 11"/>
                  <a:gd name="T21" fmla="*/ 2 h 4"/>
                  <a:gd name="T22" fmla="*/ 10 w 11"/>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4">
                    <a:moveTo>
                      <a:pt x="10" y="4"/>
                    </a:moveTo>
                    <a:cubicBezTo>
                      <a:pt x="10" y="4"/>
                      <a:pt x="9" y="4"/>
                      <a:pt x="8" y="4"/>
                    </a:cubicBezTo>
                    <a:cubicBezTo>
                      <a:pt x="7" y="4"/>
                      <a:pt x="6" y="4"/>
                      <a:pt x="5" y="4"/>
                    </a:cubicBezTo>
                    <a:cubicBezTo>
                      <a:pt x="4" y="4"/>
                      <a:pt x="3" y="3"/>
                      <a:pt x="2" y="3"/>
                    </a:cubicBezTo>
                    <a:cubicBezTo>
                      <a:pt x="2" y="3"/>
                      <a:pt x="1" y="2"/>
                      <a:pt x="1" y="2"/>
                    </a:cubicBezTo>
                    <a:cubicBezTo>
                      <a:pt x="1" y="2"/>
                      <a:pt x="0" y="1"/>
                      <a:pt x="1" y="0"/>
                    </a:cubicBezTo>
                    <a:cubicBezTo>
                      <a:pt x="2" y="0"/>
                      <a:pt x="2" y="0"/>
                      <a:pt x="2" y="0"/>
                    </a:cubicBezTo>
                    <a:cubicBezTo>
                      <a:pt x="2" y="0"/>
                      <a:pt x="2" y="0"/>
                      <a:pt x="3" y="0"/>
                    </a:cubicBezTo>
                    <a:cubicBezTo>
                      <a:pt x="4" y="0"/>
                      <a:pt x="5" y="0"/>
                      <a:pt x="6" y="0"/>
                    </a:cubicBezTo>
                    <a:cubicBezTo>
                      <a:pt x="7" y="1"/>
                      <a:pt x="8" y="1"/>
                      <a:pt x="9" y="1"/>
                    </a:cubicBezTo>
                    <a:cubicBezTo>
                      <a:pt x="10" y="2"/>
                      <a:pt x="10" y="2"/>
                      <a:pt x="10" y="2"/>
                    </a:cubicBezTo>
                    <a:cubicBezTo>
                      <a:pt x="11" y="2"/>
                      <a:pt x="11" y="3"/>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6" name="îṡḻïďe">
                <a:extLst>
                  <a:ext uri="{FF2B5EF4-FFF2-40B4-BE49-F238E27FC236}">
                    <a16:creationId xmlns:a16="http://schemas.microsoft.com/office/drawing/2014/main" id="{59A9A736-4DD9-567A-60A5-1CC849C3244D}"/>
                  </a:ext>
                </a:extLst>
              </p:cNvPr>
              <p:cNvSpPr/>
              <p:nvPr/>
            </p:nvSpPr>
            <p:spPr bwMode="auto">
              <a:xfrm>
                <a:off x="15902793" y="-1754427"/>
                <a:ext cx="34925" cy="17463"/>
              </a:xfrm>
              <a:custGeom>
                <a:avLst/>
                <a:gdLst>
                  <a:gd name="T0" fmla="*/ 9 w 10"/>
                  <a:gd name="T1" fmla="*/ 5 h 5"/>
                  <a:gd name="T2" fmla="*/ 7 w 10"/>
                  <a:gd name="T3" fmla="*/ 5 h 5"/>
                  <a:gd name="T4" fmla="*/ 5 w 10"/>
                  <a:gd name="T5" fmla="*/ 4 h 5"/>
                  <a:gd name="T6" fmla="*/ 2 w 10"/>
                  <a:gd name="T7" fmla="*/ 3 h 5"/>
                  <a:gd name="T8" fmla="*/ 1 w 10"/>
                  <a:gd name="T9" fmla="*/ 2 h 5"/>
                  <a:gd name="T10" fmla="*/ 1 w 10"/>
                  <a:gd name="T11" fmla="*/ 0 h 5"/>
                  <a:gd name="T12" fmla="*/ 2 w 10"/>
                  <a:gd name="T13" fmla="*/ 0 h 5"/>
                  <a:gd name="T14" fmla="*/ 3 w 10"/>
                  <a:gd name="T15" fmla="*/ 0 h 5"/>
                  <a:gd name="T16" fmla="*/ 6 w 10"/>
                  <a:gd name="T17" fmla="*/ 1 h 5"/>
                  <a:gd name="T18" fmla="*/ 8 w 10"/>
                  <a:gd name="T19" fmla="*/ 2 h 5"/>
                  <a:gd name="T20" fmla="*/ 9 w 10"/>
                  <a:gd name="T21" fmla="*/ 3 h 5"/>
                  <a:gd name="T22" fmla="*/ 9 w 10"/>
                  <a:gd name="T23" fmla="*/ 4 h 5"/>
                  <a:gd name="T24" fmla="*/ 9 w 10"/>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5">
                    <a:moveTo>
                      <a:pt x="9" y="5"/>
                    </a:moveTo>
                    <a:cubicBezTo>
                      <a:pt x="9" y="5"/>
                      <a:pt x="8" y="5"/>
                      <a:pt x="7" y="5"/>
                    </a:cubicBezTo>
                    <a:cubicBezTo>
                      <a:pt x="6" y="5"/>
                      <a:pt x="5" y="4"/>
                      <a:pt x="5" y="4"/>
                    </a:cubicBezTo>
                    <a:cubicBezTo>
                      <a:pt x="4" y="4"/>
                      <a:pt x="3" y="3"/>
                      <a:pt x="2" y="3"/>
                    </a:cubicBezTo>
                    <a:cubicBezTo>
                      <a:pt x="1" y="3"/>
                      <a:pt x="1" y="2"/>
                      <a:pt x="1" y="2"/>
                    </a:cubicBezTo>
                    <a:cubicBezTo>
                      <a:pt x="0" y="2"/>
                      <a:pt x="0" y="1"/>
                      <a:pt x="1" y="0"/>
                    </a:cubicBezTo>
                    <a:cubicBezTo>
                      <a:pt x="2" y="0"/>
                      <a:pt x="2" y="0"/>
                      <a:pt x="2" y="0"/>
                    </a:cubicBezTo>
                    <a:cubicBezTo>
                      <a:pt x="2" y="0"/>
                      <a:pt x="2" y="0"/>
                      <a:pt x="3" y="0"/>
                    </a:cubicBezTo>
                    <a:cubicBezTo>
                      <a:pt x="4" y="0"/>
                      <a:pt x="5" y="0"/>
                      <a:pt x="6" y="1"/>
                    </a:cubicBezTo>
                    <a:cubicBezTo>
                      <a:pt x="7" y="1"/>
                      <a:pt x="8" y="1"/>
                      <a:pt x="8" y="2"/>
                    </a:cubicBezTo>
                    <a:cubicBezTo>
                      <a:pt x="9" y="2"/>
                      <a:pt x="9" y="3"/>
                      <a:pt x="9" y="3"/>
                    </a:cubicBezTo>
                    <a:cubicBezTo>
                      <a:pt x="10" y="3"/>
                      <a:pt x="10" y="4"/>
                      <a:pt x="9" y="4"/>
                    </a:cubicBezTo>
                    <a:lnTo>
                      <a:pt x="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7" name="işľíḓè">
                <a:extLst>
                  <a:ext uri="{FF2B5EF4-FFF2-40B4-BE49-F238E27FC236}">
                    <a16:creationId xmlns:a16="http://schemas.microsoft.com/office/drawing/2014/main" id="{D2238772-E618-0294-EAB6-4205A1BEFB70}"/>
                  </a:ext>
                </a:extLst>
              </p:cNvPr>
              <p:cNvSpPr/>
              <p:nvPr/>
            </p:nvSpPr>
            <p:spPr bwMode="auto">
              <a:xfrm>
                <a:off x="15885330" y="-1722677"/>
                <a:ext cx="25400" cy="12700"/>
              </a:xfrm>
              <a:custGeom>
                <a:avLst/>
                <a:gdLst>
                  <a:gd name="T0" fmla="*/ 5 w 7"/>
                  <a:gd name="T1" fmla="*/ 4 h 4"/>
                  <a:gd name="T2" fmla="*/ 4 w 7"/>
                  <a:gd name="T3" fmla="*/ 4 h 4"/>
                  <a:gd name="T4" fmla="*/ 3 w 7"/>
                  <a:gd name="T5" fmla="*/ 3 h 4"/>
                  <a:gd name="T6" fmla="*/ 1 w 7"/>
                  <a:gd name="T7" fmla="*/ 2 h 4"/>
                  <a:gd name="T8" fmla="*/ 0 w 7"/>
                  <a:gd name="T9" fmla="*/ 2 h 4"/>
                  <a:gd name="T10" fmla="*/ 1 w 7"/>
                  <a:gd name="T11" fmla="*/ 0 h 4"/>
                  <a:gd name="T12" fmla="*/ 1 w 7"/>
                  <a:gd name="T13" fmla="*/ 0 h 4"/>
                  <a:gd name="T14" fmla="*/ 2 w 7"/>
                  <a:gd name="T15" fmla="*/ 0 h 4"/>
                  <a:gd name="T16" fmla="*/ 4 w 7"/>
                  <a:gd name="T17" fmla="*/ 0 h 4"/>
                  <a:gd name="T18" fmla="*/ 6 w 7"/>
                  <a:gd name="T19" fmla="*/ 1 h 4"/>
                  <a:gd name="T20" fmla="*/ 6 w 7"/>
                  <a:gd name="T21" fmla="*/ 2 h 4"/>
                  <a:gd name="T22" fmla="*/ 6 w 7"/>
                  <a:gd name="T23" fmla="*/ 4 h 4"/>
                  <a:gd name="T24" fmla="*/ 5 w 7"/>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5" y="4"/>
                    </a:moveTo>
                    <a:cubicBezTo>
                      <a:pt x="5" y="4"/>
                      <a:pt x="5" y="4"/>
                      <a:pt x="4" y="4"/>
                    </a:cubicBezTo>
                    <a:cubicBezTo>
                      <a:pt x="4" y="4"/>
                      <a:pt x="3" y="4"/>
                      <a:pt x="3" y="3"/>
                    </a:cubicBezTo>
                    <a:cubicBezTo>
                      <a:pt x="2" y="3"/>
                      <a:pt x="1" y="3"/>
                      <a:pt x="1" y="2"/>
                    </a:cubicBezTo>
                    <a:cubicBezTo>
                      <a:pt x="1" y="2"/>
                      <a:pt x="0" y="2"/>
                      <a:pt x="0" y="2"/>
                    </a:cubicBezTo>
                    <a:cubicBezTo>
                      <a:pt x="0" y="1"/>
                      <a:pt x="0" y="0"/>
                      <a:pt x="1" y="0"/>
                    </a:cubicBezTo>
                    <a:cubicBezTo>
                      <a:pt x="1" y="0"/>
                      <a:pt x="1" y="0"/>
                      <a:pt x="1" y="0"/>
                    </a:cubicBezTo>
                    <a:cubicBezTo>
                      <a:pt x="1" y="0"/>
                      <a:pt x="2" y="0"/>
                      <a:pt x="2" y="0"/>
                    </a:cubicBezTo>
                    <a:cubicBezTo>
                      <a:pt x="3" y="0"/>
                      <a:pt x="3" y="0"/>
                      <a:pt x="4" y="0"/>
                    </a:cubicBezTo>
                    <a:cubicBezTo>
                      <a:pt x="5" y="0"/>
                      <a:pt x="5" y="1"/>
                      <a:pt x="6" y="1"/>
                    </a:cubicBezTo>
                    <a:cubicBezTo>
                      <a:pt x="6" y="1"/>
                      <a:pt x="6" y="2"/>
                      <a:pt x="6" y="2"/>
                    </a:cubicBezTo>
                    <a:cubicBezTo>
                      <a:pt x="7" y="2"/>
                      <a:pt x="6" y="3"/>
                      <a:pt x="6" y="4"/>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8" name="í$ḷiḍé">
                <a:extLst>
                  <a:ext uri="{FF2B5EF4-FFF2-40B4-BE49-F238E27FC236}">
                    <a16:creationId xmlns:a16="http://schemas.microsoft.com/office/drawing/2014/main" id="{1D7121DB-63A4-C949-2FA8-AA890924327B}"/>
                  </a:ext>
                </a:extLst>
              </p:cNvPr>
              <p:cNvSpPr/>
              <p:nvPr/>
            </p:nvSpPr>
            <p:spPr bwMode="auto">
              <a:xfrm>
                <a:off x="15864693" y="-1698864"/>
                <a:ext cx="23813" cy="17463"/>
              </a:xfrm>
              <a:custGeom>
                <a:avLst/>
                <a:gdLst>
                  <a:gd name="T0" fmla="*/ 5 w 7"/>
                  <a:gd name="T1" fmla="*/ 5 h 5"/>
                  <a:gd name="T2" fmla="*/ 5 w 7"/>
                  <a:gd name="T3" fmla="*/ 5 h 5"/>
                  <a:gd name="T4" fmla="*/ 3 w 7"/>
                  <a:gd name="T5" fmla="*/ 4 h 5"/>
                  <a:gd name="T6" fmla="*/ 1 w 7"/>
                  <a:gd name="T7" fmla="*/ 3 h 5"/>
                  <a:gd name="T8" fmla="*/ 0 w 7"/>
                  <a:gd name="T9" fmla="*/ 3 h 5"/>
                  <a:gd name="T10" fmla="*/ 1 w 7"/>
                  <a:gd name="T11" fmla="*/ 1 h 5"/>
                  <a:gd name="T12" fmla="*/ 1 w 7"/>
                  <a:gd name="T13" fmla="*/ 1 h 5"/>
                  <a:gd name="T14" fmla="*/ 2 w 7"/>
                  <a:gd name="T15" fmla="*/ 0 h 5"/>
                  <a:gd name="T16" fmla="*/ 4 w 7"/>
                  <a:gd name="T17" fmla="*/ 1 h 5"/>
                  <a:gd name="T18" fmla="*/ 6 w 7"/>
                  <a:gd name="T19" fmla="*/ 2 h 5"/>
                  <a:gd name="T20" fmla="*/ 6 w 7"/>
                  <a:gd name="T21" fmla="*/ 3 h 5"/>
                  <a:gd name="T22" fmla="*/ 6 w 7"/>
                  <a:gd name="T23" fmla="*/ 4 h 5"/>
                  <a:gd name="T24" fmla="*/ 5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5" y="5"/>
                    </a:moveTo>
                    <a:cubicBezTo>
                      <a:pt x="5" y="5"/>
                      <a:pt x="5" y="5"/>
                      <a:pt x="5" y="5"/>
                    </a:cubicBezTo>
                    <a:cubicBezTo>
                      <a:pt x="4" y="5"/>
                      <a:pt x="3" y="5"/>
                      <a:pt x="3" y="4"/>
                    </a:cubicBezTo>
                    <a:cubicBezTo>
                      <a:pt x="2" y="4"/>
                      <a:pt x="1" y="4"/>
                      <a:pt x="1" y="3"/>
                    </a:cubicBezTo>
                    <a:cubicBezTo>
                      <a:pt x="1" y="3"/>
                      <a:pt x="0" y="3"/>
                      <a:pt x="0" y="3"/>
                    </a:cubicBezTo>
                    <a:cubicBezTo>
                      <a:pt x="0" y="2"/>
                      <a:pt x="0" y="1"/>
                      <a:pt x="1" y="1"/>
                    </a:cubicBezTo>
                    <a:cubicBezTo>
                      <a:pt x="1" y="1"/>
                      <a:pt x="1" y="1"/>
                      <a:pt x="1" y="1"/>
                    </a:cubicBezTo>
                    <a:cubicBezTo>
                      <a:pt x="1" y="1"/>
                      <a:pt x="2" y="0"/>
                      <a:pt x="2" y="0"/>
                    </a:cubicBezTo>
                    <a:cubicBezTo>
                      <a:pt x="3" y="0"/>
                      <a:pt x="3" y="1"/>
                      <a:pt x="4" y="1"/>
                    </a:cubicBezTo>
                    <a:cubicBezTo>
                      <a:pt x="5" y="1"/>
                      <a:pt x="5" y="2"/>
                      <a:pt x="6" y="2"/>
                    </a:cubicBezTo>
                    <a:cubicBezTo>
                      <a:pt x="6" y="2"/>
                      <a:pt x="6" y="3"/>
                      <a:pt x="6" y="3"/>
                    </a:cubicBezTo>
                    <a:cubicBezTo>
                      <a:pt x="7" y="3"/>
                      <a:pt x="6" y="4"/>
                      <a:pt x="6" y="4"/>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9" name="ïṩľiḍê">
                <a:extLst>
                  <a:ext uri="{FF2B5EF4-FFF2-40B4-BE49-F238E27FC236}">
                    <a16:creationId xmlns:a16="http://schemas.microsoft.com/office/drawing/2014/main" id="{2DFF3A76-D90E-42B8-8644-CAA6A117E012}"/>
                  </a:ext>
                </a:extLst>
              </p:cNvPr>
              <p:cNvSpPr/>
              <p:nvPr/>
            </p:nvSpPr>
            <p:spPr bwMode="auto">
              <a:xfrm>
                <a:off x="15840880" y="-1671877"/>
                <a:ext cx="26988" cy="14288"/>
              </a:xfrm>
              <a:custGeom>
                <a:avLst/>
                <a:gdLst>
                  <a:gd name="T0" fmla="*/ 6 w 8"/>
                  <a:gd name="T1" fmla="*/ 4 h 4"/>
                  <a:gd name="T2" fmla="*/ 5 w 8"/>
                  <a:gd name="T3" fmla="*/ 4 h 4"/>
                  <a:gd name="T4" fmla="*/ 3 w 8"/>
                  <a:gd name="T5" fmla="*/ 4 h 4"/>
                  <a:gd name="T6" fmla="*/ 2 w 8"/>
                  <a:gd name="T7" fmla="*/ 3 h 4"/>
                  <a:gd name="T8" fmla="*/ 1 w 8"/>
                  <a:gd name="T9" fmla="*/ 2 h 4"/>
                  <a:gd name="T10" fmla="*/ 1 w 8"/>
                  <a:gd name="T11" fmla="*/ 0 h 4"/>
                  <a:gd name="T12" fmla="*/ 2 w 8"/>
                  <a:gd name="T13" fmla="*/ 0 h 4"/>
                  <a:gd name="T14" fmla="*/ 3 w 8"/>
                  <a:gd name="T15" fmla="*/ 0 h 4"/>
                  <a:gd name="T16" fmla="*/ 5 w 8"/>
                  <a:gd name="T17" fmla="*/ 0 h 4"/>
                  <a:gd name="T18" fmla="*/ 6 w 8"/>
                  <a:gd name="T19" fmla="*/ 1 h 4"/>
                  <a:gd name="T20" fmla="*/ 7 w 8"/>
                  <a:gd name="T21" fmla="*/ 2 h 4"/>
                  <a:gd name="T22" fmla="*/ 7 w 8"/>
                  <a:gd name="T23" fmla="*/ 4 h 4"/>
                  <a:gd name="T24" fmla="*/ 6 w 8"/>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6" y="4"/>
                    </a:moveTo>
                    <a:cubicBezTo>
                      <a:pt x="6" y="4"/>
                      <a:pt x="6" y="4"/>
                      <a:pt x="5" y="4"/>
                    </a:cubicBezTo>
                    <a:cubicBezTo>
                      <a:pt x="5" y="4"/>
                      <a:pt x="4" y="4"/>
                      <a:pt x="3" y="4"/>
                    </a:cubicBezTo>
                    <a:cubicBezTo>
                      <a:pt x="3" y="3"/>
                      <a:pt x="2" y="3"/>
                      <a:pt x="2" y="3"/>
                    </a:cubicBezTo>
                    <a:cubicBezTo>
                      <a:pt x="1" y="2"/>
                      <a:pt x="1" y="2"/>
                      <a:pt x="1" y="2"/>
                    </a:cubicBezTo>
                    <a:cubicBezTo>
                      <a:pt x="0" y="1"/>
                      <a:pt x="1" y="0"/>
                      <a:pt x="1" y="0"/>
                    </a:cubicBezTo>
                    <a:cubicBezTo>
                      <a:pt x="2" y="0"/>
                      <a:pt x="2" y="0"/>
                      <a:pt x="2" y="0"/>
                    </a:cubicBezTo>
                    <a:cubicBezTo>
                      <a:pt x="2" y="0"/>
                      <a:pt x="2" y="0"/>
                      <a:pt x="3" y="0"/>
                    </a:cubicBezTo>
                    <a:cubicBezTo>
                      <a:pt x="3" y="0"/>
                      <a:pt x="4" y="0"/>
                      <a:pt x="5" y="0"/>
                    </a:cubicBezTo>
                    <a:cubicBezTo>
                      <a:pt x="5" y="0"/>
                      <a:pt x="6" y="1"/>
                      <a:pt x="6" y="1"/>
                    </a:cubicBezTo>
                    <a:cubicBezTo>
                      <a:pt x="7" y="2"/>
                      <a:pt x="7" y="2"/>
                      <a:pt x="7" y="2"/>
                    </a:cubicBezTo>
                    <a:cubicBezTo>
                      <a:pt x="8" y="3"/>
                      <a:pt x="7" y="3"/>
                      <a:pt x="7"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0" name="iš1íḑé">
                <a:extLst>
                  <a:ext uri="{FF2B5EF4-FFF2-40B4-BE49-F238E27FC236}">
                    <a16:creationId xmlns:a16="http://schemas.microsoft.com/office/drawing/2014/main" id="{28493F1A-6CD1-8E93-3F95-0B0556E0D749}"/>
                  </a:ext>
                </a:extLst>
              </p:cNvPr>
              <p:cNvSpPr/>
              <p:nvPr/>
            </p:nvSpPr>
            <p:spPr bwMode="auto">
              <a:xfrm>
                <a:off x="15817068" y="-1640127"/>
                <a:ext cx="26988" cy="17463"/>
              </a:xfrm>
              <a:custGeom>
                <a:avLst/>
                <a:gdLst>
                  <a:gd name="T0" fmla="*/ 6 w 8"/>
                  <a:gd name="T1" fmla="*/ 5 h 5"/>
                  <a:gd name="T2" fmla="*/ 5 w 8"/>
                  <a:gd name="T3" fmla="*/ 5 h 5"/>
                  <a:gd name="T4" fmla="*/ 3 w 8"/>
                  <a:gd name="T5" fmla="*/ 4 h 5"/>
                  <a:gd name="T6" fmla="*/ 2 w 8"/>
                  <a:gd name="T7" fmla="*/ 3 h 5"/>
                  <a:gd name="T8" fmla="*/ 1 w 8"/>
                  <a:gd name="T9" fmla="*/ 3 h 5"/>
                  <a:gd name="T10" fmla="*/ 1 w 8"/>
                  <a:gd name="T11" fmla="*/ 1 h 5"/>
                  <a:gd name="T12" fmla="*/ 2 w 8"/>
                  <a:gd name="T13" fmla="*/ 1 h 5"/>
                  <a:gd name="T14" fmla="*/ 3 w 8"/>
                  <a:gd name="T15" fmla="*/ 1 h 5"/>
                  <a:gd name="T16" fmla="*/ 5 w 8"/>
                  <a:gd name="T17" fmla="*/ 1 h 5"/>
                  <a:gd name="T18" fmla="*/ 6 w 8"/>
                  <a:gd name="T19" fmla="*/ 2 h 5"/>
                  <a:gd name="T20" fmla="*/ 7 w 8"/>
                  <a:gd name="T21" fmla="*/ 3 h 5"/>
                  <a:gd name="T22" fmla="*/ 7 w 8"/>
                  <a:gd name="T23" fmla="*/ 4 h 5"/>
                  <a:gd name="T24" fmla="*/ 6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5"/>
                    </a:moveTo>
                    <a:cubicBezTo>
                      <a:pt x="6" y="5"/>
                      <a:pt x="6" y="5"/>
                      <a:pt x="5" y="5"/>
                    </a:cubicBezTo>
                    <a:cubicBezTo>
                      <a:pt x="5" y="5"/>
                      <a:pt x="4" y="5"/>
                      <a:pt x="3" y="4"/>
                    </a:cubicBezTo>
                    <a:cubicBezTo>
                      <a:pt x="3" y="4"/>
                      <a:pt x="2" y="4"/>
                      <a:pt x="2" y="3"/>
                    </a:cubicBezTo>
                    <a:cubicBezTo>
                      <a:pt x="1" y="3"/>
                      <a:pt x="1" y="3"/>
                      <a:pt x="1" y="3"/>
                    </a:cubicBezTo>
                    <a:cubicBezTo>
                      <a:pt x="0" y="2"/>
                      <a:pt x="1" y="1"/>
                      <a:pt x="1" y="1"/>
                    </a:cubicBezTo>
                    <a:cubicBezTo>
                      <a:pt x="2" y="1"/>
                      <a:pt x="2" y="1"/>
                      <a:pt x="2" y="1"/>
                    </a:cubicBezTo>
                    <a:cubicBezTo>
                      <a:pt x="2" y="1"/>
                      <a:pt x="2" y="0"/>
                      <a:pt x="3" y="1"/>
                    </a:cubicBezTo>
                    <a:cubicBezTo>
                      <a:pt x="3" y="1"/>
                      <a:pt x="4" y="1"/>
                      <a:pt x="5" y="1"/>
                    </a:cubicBezTo>
                    <a:cubicBezTo>
                      <a:pt x="5" y="1"/>
                      <a:pt x="6" y="2"/>
                      <a:pt x="6" y="2"/>
                    </a:cubicBezTo>
                    <a:cubicBezTo>
                      <a:pt x="7" y="2"/>
                      <a:pt x="7" y="3"/>
                      <a:pt x="7" y="3"/>
                    </a:cubicBezTo>
                    <a:cubicBezTo>
                      <a:pt x="8" y="3"/>
                      <a:pt x="7" y="4"/>
                      <a:pt x="7" y="4"/>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2" name="î$1ïde">
                <a:extLst>
                  <a:ext uri="{FF2B5EF4-FFF2-40B4-BE49-F238E27FC236}">
                    <a16:creationId xmlns:a16="http://schemas.microsoft.com/office/drawing/2014/main" id="{65361484-1128-8771-00A0-777D803A7CDC}"/>
                  </a:ext>
                </a:extLst>
              </p:cNvPr>
              <p:cNvSpPr/>
              <p:nvPr/>
            </p:nvSpPr>
            <p:spPr bwMode="auto">
              <a:xfrm>
                <a:off x="15788493" y="-1605202"/>
                <a:ext cx="31750" cy="17463"/>
              </a:xfrm>
              <a:custGeom>
                <a:avLst/>
                <a:gdLst>
                  <a:gd name="T0" fmla="*/ 8 w 9"/>
                  <a:gd name="T1" fmla="*/ 4 h 5"/>
                  <a:gd name="T2" fmla="*/ 7 w 9"/>
                  <a:gd name="T3" fmla="*/ 4 h 5"/>
                  <a:gd name="T4" fmla="*/ 4 w 9"/>
                  <a:gd name="T5" fmla="*/ 4 h 5"/>
                  <a:gd name="T6" fmla="*/ 2 w 9"/>
                  <a:gd name="T7" fmla="*/ 3 h 5"/>
                  <a:gd name="T8" fmla="*/ 1 w 9"/>
                  <a:gd name="T9" fmla="*/ 3 h 5"/>
                  <a:gd name="T10" fmla="*/ 1 w 9"/>
                  <a:gd name="T11" fmla="*/ 1 h 5"/>
                  <a:gd name="T12" fmla="*/ 2 w 9"/>
                  <a:gd name="T13" fmla="*/ 0 h 5"/>
                  <a:gd name="T14" fmla="*/ 3 w 9"/>
                  <a:gd name="T15" fmla="*/ 0 h 5"/>
                  <a:gd name="T16" fmla="*/ 5 w 9"/>
                  <a:gd name="T17" fmla="*/ 1 h 5"/>
                  <a:gd name="T18" fmla="*/ 8 w 9"/>
                  <a:gd name="T19" fmla="*/ 2 h 5"/>
                  <a:gd name="T20" fmla="*/ 9 w 9"/>
                  <a:gd name="T21" fmla="*/ 2 h 5"/>
                  <a:gd name="T22" fmla="*/ 9 w 9"/>
                  <a:gd name="T23" fmla="*/ 4 h 5"/>
                  <a:gd name="T24" fmla="*/ 8 w 9"/>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4"/>
                    </a:moveTo>
                    <a:cubicBezTo>
                      <a:pt x="8" y="4"/>
                      <a:pt x="8" y="4"/>
                      <a:pt x="7" y="4"/>
                    </a:cubicBezTo>
                    <a:cubicBezTo>
                      <a:pt x="6" y="5"/>
                      <a:pt x="5" y="4"/>
                      <a:pt x="4" y="4"/>
                    </a:cubicBezTo>
                    <a:cubicBezTo>
                      <a:pt x="3" y="4"/>
                      <a:pt x="3" y="4"/>
                      <a:pt x="2" y="3"/>
                    </a:cubicBezTo>
                    <a:cubicBezTo>
                      <a:pt x="1" y="3"/>
                      <a:pt x="1" y="3"/>
                      <a:pt x="1" y="3"/>
                    </a:cubicBezTo>
                    <a:cubicBezTo>
                      <a:pt x="0" y="2"/>
                      <a:pt x="0" y="1"/>
                      <a:pt x="1" y="1"/>
                    </a:cubicBezTo>
                    <a:cubicBezTo>
                      <a:pt x="2" y="0"/>
                      <a:pt x="2" y="0"/>
                      <a:pt x="2" y="0"/>
                    </a:cubicBezTo>
                    <a:cubicBezTo>
                      <a:pt x="2" y="0"/>
                      <a:pt x="2" y="0"/>
                      <a:pt x="3" y="0"/>
                    </a:cubicBezTo>
                    <a:cubicBezTo>
                      <a:pt x="3" y="0"/>
                      <a:pt x="4" y="0"/>
                      <a:pt x="5" y="1"/>
                    </a:cubicBezTo>
                    <a:cubicBezTo>
                      <a:pt x="6" y="1"/>
                      <a:pt x="7" y="1"/>
                      <a:pt x="8" y="2"/>
                    </a:cubicBezTo>
                    <a:cubicBezTo>
                      <a:pt x="8" y="2"/>
                      <a:pt x="9" y="2"/>
                      <a:pt x="9" y="2"/>
                    </a:cubicBezTo>
                    <a:cubicBezTo>
                      <a:pt x="9" y="3"/>
                      <a:pt x="9" y="3"/>
                      <a:pt x="9"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4" name="iṧļiďè">
                <a:extLst>
                  <a:ext uri="{FF2B5EF4-FFF2-40B4-BE49-F238E27FC236}">
                    <a16:creationId xmlns:a16="http://schemas.microsoft.com/office/drawing/2014/main" id="{77061D43-6D17-AC38-6427-16EA3A9A7DFE}"/>
                  </a:ext>
                </a:extLst>
              </p:cNvPr>
              <p:cNvSpPr/>
              <p:nvPr/>
            </p:nvSpPr>
            <p:spPr bwMode="auto">
              <a:xfrm>
                <a:off x="15771030" y="-1578214"/>
                <a:ext cx="20638" cy="14288"/>
              </a:xfrm>
              <a:custGeom>
                <a:avLst/>
                <a:gdLst>
                  <a:gd name="T0" fmla="*/ 5 w 6"/>
                  <a:gd name="T1" fmla="*/ 3 h 4"/>
                  <a:gd name="T2" fmla="*/ 4 w 6"/>
                  <a:gd name="T3" fmla="*/ 4 h 4"/>
                  <a:gd name="T4" fmla="*/ 3 w 6"/>
                  <a:gd name="T5" fmla="*/ 3 h 4"/>
                  <a:gd name="T6" fmla="*/ 1 w 6"/>
                  <a:gd name="T7" fmla="*/ 3 h 4"/>
                  <a:gd name="T8" fmla="*/ 0 w 6"/>
                  <a:gd name="T9" fmla="*/ 2 h 4"/>
                  <a:gd name="T10" fmla="*/ 1 w 6"/>
                  <a:gd name="T11" fmla="*/ 0 h 4"/>
                  <a:gd name="T12" fmla="*/ 1 w 6"/>
                  <a:gd name="T13" fmla="*/ 0 h 4"/>
                  <a:gd name="T14" fmla="*/ 2 w 6"/>
                  <a:gd name="T15" fmla="*/ 0 h 4"/>
                  <a:gd name="T16" fmla="*/ 4 w 6"/>
                  <a:gd name="T17" fmla="*/ 0 h 4"/>
                  <a:gd name="T18" fmla="*/ 5 w 6"/>
                  <a:gd name="T19" fmla="*/ 1 h 4"/>
                  <a:gd name="T20" fmla="*/ 6 w 6"/>
                  <a:gd name="T21" fmla="*/ 1 h 4"/>
                  <a:gd name="T22" fmla="*/ 6 w 6"/>
                  <a:gd name="T23" fmla="*/ 3 h 4"/>
                  <a:gd name="T24" fmla="*/ 5 w 6"/>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5" y="3"/>
                    </a:moveTo>
                    <a:cubicBezTo>
                      <a:pt x="5" y="3"/>
                      <a:pt x="5" y="4"/>
                      <a:pt x="4" y="4"/>
                    </a:cubicBezTo>
                    <a:cubicBezTo>
                      <a:pt x="4" y="4"/>
                      <a:pt x="3" y="4"/>
                      <a:pt x="3" y="3"/>
                    </a:cubicBezTo>
                    <a:cubicBezTo>
                      <a:pt x="2" y="3"/>
                      <a:pt x="1" y="3"/>
                      <a:pt x="1" y="3"/>
                    </a:cubicBezTo>
                    <a:cubicBezTo>
                      <a:pt x="1" y="2"/>
                      <a:pt x="0" y="2"/>
                      <a:pt x="0" y="2"/>
                    </a:cubicBezTo>
                    <a:cubicBezTo>
                      <a:pt x="0" y="1"/>
                      <a:pt x="0" y="0"/>
                      <a:pt x="1" y="0"/>
                    </a:cubicBezTo>
                    <a:cubicBezTo>
                      <a:pt x="1" y="0"/>
                      <a:pt x="1" y="0"/>
                      <a:pt x="1" y="0"/>
                    </a:cubicBezTo>
                    <a:cubicBezTo>
                      <a:pt x="1" y="0"/>
                      <a:pt x="1" y="0"/>
                      <a:pt x="2" y="0"/>
                    </a:cubicBezTo>
                    <a:cubicBezTo>
                      <a:pt x="2" y="0"/>
                      <a:pt x="3" y="0"/>
                      <a:pt x="4" y="0"/>
                    </a:cubicBezTo>
                    <a:cubicBezTo>
                      <a:pt x="4" y="0"/>
                      <a:pt x="5" y="0"/>
                      <a:pt x="5" y="1"/>
                    </a:cubicBezTo>
                    <a:cubicBezTo>
                      <a:pt x="6" y="1"/>
                      <a:pt x="6" y="1"/>
                      <a:pt x="6" y="1"/>
                    </a:cubicBezTo>
                    <a:cubicBezTo>
                      <a:pt x="6" y="2"/>
                      <a:pt x="6" y="3"/>
                      <a:pt x="6" y="3"/>
                    </a:cubicBez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5" name="îsļïḍé">
                <a:extLst>
                  <a:ext uri="{FF2B5EF4-FFF2-40B4-BE49-F238E27FC236}">
                    <a16:creationId xmlns:a16="http://schemas.microsoft.com/office/drawing/2014/main" id="{01EB3126-5315-3573-BD65-946C9B0B2BC4}"/>
                  </a:ext>
                </a:extLst>
              </p:cNvPr>
              <p:cNvSpPr/>
              <p:nvPr/>
            </p:nvSpPr>
            <p:spPr bwMode="auto">
              <a:xfrm>
                <a:off x="15744043" y="-1549639"/>
                <a:ext cx="26988" cy="15875"/>
              </a:xfrm>
              <a:custGeom>
                <a:avLst/>
                <a:gdLst>
                  <a:gd name="T0" fmla="*/ 6 w 8"/>
                  <a:gd name="T1" fmla="*/ 5 h 5"/>
                  <a:gd name="T2" fmla="*/ 5 w 8"/>
                  <a:gd name="T3" fmla="*/ 5 h 5"/>
                  <a:gd name="T4" fmla="*/ 3 w 8"/>
                  <a:gd name="T5" fmla="*/ 4 h 5"/>
                  <a:gd name="T6" fmla="*/ 1 w 8"/>
                  <a:gd name="T7" fmla="*/ 3 h 5"/>
                  <a:gd name="T8" fmla="*/ 1 w 8"/>
                  <a:gd name="T9" fmla="*/ 2 h 5"/>
                  <a:gd name="T10" fmla="*/ 1 w 8"/>
                  <a:gd name="T11" fmla="*/ 0 h 5"/>
                  <a:gd name="T12" fmla="*/ 2 w 8"/>
                  <a:gd name="T13" fmla="*/ 0 h 5"/>
                  <a:gd name="T14" fmla="*/ 3 w 8"/>
                  <a:gd name="T15" fmla="*/ 0 h 5"/>
                  <a:gd name="T16" fmla="*/ 5 w 8"/>
                  <a:gd name="T17" fmla="*/ 1 h 5"/>
                  <a:gd name="T18" fmla="*/ 7 w 8"/>
                  <a:gd name="T19" fmla="*/ 2 h 5"/>
                  <a:gd name="T20" fmla="*/ 7 w 8"/>
                  <a:gd name="T21" fmla="*/ 3 h 5"/>
                  <a:gd name="T22" fmla="*/ 7 w 8"/>
                  <a:gd name="T23" fmla="*/ 5 h 5"/>
                  <a:gd name="T24" fmla="*/ 6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5"/>
                    </a:moveTo>
                    <a:cubicBezTo>
                      <a:pt x="6" y="5"/>
                      <a:pt x="6" y="5"/>
                      <a:pt x="5" y="5"/>
                    </a:cubicBezTo>
                    <a:cubicBezTo>
                      <a:pt x="5" y="5"/>
                      <a:pt x="4" y="4"/>
                      <a:pt x="3" y="4"/>
                    </a:cubicBezTo>
                    <a:cubicBezTo>
                      <a:pt x="3" y="4"/>
                      <a:pt x="2" y="4"/>
                      <a:pt x="1" y="3"/>
                    </a:cubicBezTo>
                    <a:cubicBezTo>
                      <a:pt x="1" y="3"/>
                      <a:pt x="1" y="2"/>
                      <a:pt x="1" y="2"/>
                    </a:cubicBezTo>
                    <a:cubicBezTo>
                      <a:pt x="0" y="2"/>
                      <a:pt x="1" y="1"/>
                      <a:pt x="1" y="0"/>
                    </a:cubicBezTo>
                    <a:cubicBezTo>
                      <a:pt x="2" y="0"/>
                      <a:pt x="2" y="0"/>
                      <a:pt x="2" y="0"/>
                    </a:cubicBezTo>
                    <a:cubicBezTo>
                      <a:pt x="2" y="0"/>
                      <a:pt x="2" y="0"/>
                      <a:pt x="3" y="0"/>
                    </a:cubicBezTo>
                    <a:cubicBezTo>
                      <a:pt x="3" y="0"/>
                      <a:pt x="4" y="1"/>
                      <a:pt x="5" y="1"/>
                    </a:cubicBezTo>
                    <a:cubicBezTo>
                      <a:pt x="5" y="1"/>
                      <a:pt x="6" y="2"/>
                      <a:pt x="7" y="2"/>
                    </a:cubicBezTo>
                    <a:cubicBezTo>
                      <a:pt x="7" y="2"/>
                      <a:pt x="7" y="3"/>
                      <a:pt x="7" y="3"/>
                    </a:cubicBezTo>
                    <a:cubicBezTo>
                      <a:pt x="8" y="3"/>
                      <a:pt x="7" y="4"/>
                      <a:pt x="7"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6" name="íSlïḑê">
                <a:extLst>
                  <a:ext uri="{FF2B5EF4-FFF2-40B4-BE49-F238E27FC236}">
                    <a16:creationId xmlns:a16="http://schemas.microsoft.com/office/drawing/2014/main" id="{5985C604-68AD-05F0-3070-830F13399EE1}"/>
                  </a:ext>
                </a:extLst>
              </p:cNvPr>
              <p:cNvSpPr/>
              <p:nvPr/>
            </p:nvSpPr>
            <p:spPr bwMode="auto">
              <a:xfrm>
                <a:off x="15715468" y="-1522652"/>
                <a:ext cx="20638" cy="17463"/>
              </a:xfrm>
              <a:custGeom>
                <a:avLst/>
                <a:gdLst>
                  <a:gd name="T0" fmla="*/ 5 w 6"/>
                  <a:gd name="T1" fmla="*/ 5 h 5"/>
                  <a:gd name="T2" fmla="*/ 4 w 6"/>
                  <a:gd name="T3" fmla="*/ 5 h 5"/>
                  <a:gd name="T4" fmla="*/ 2 w 6"/>
                  <a:gd name="T5" fmla="*/ 4 h 5"/>
                  <a:gd name="T6" fmla="*/ 1 w 6"/>
                  <a:gd name="T7" fmla="*/ 3 h 5"/>
                  <a:gd name="T8" fmla="*/ 0 w 6"/>
                  <a:gd name="T9" fmla="*/ 2 h 5"/>
                  <a:gd name="T10" fmla="*/ 1 w 6"/>
                  <a:gd name="T11" fmla="*/ 0 h 5"/>
                  <a:gd name="T12" fmla="*/ 2 w 6"/>
                  <a:gd name="T13" fmla="*/ 0 h 5"/>
                  <a:gd name="T14" fmla="*/ 3 w 6"/>
                  <a:gd name="T15" fmla="*/ 0 h 5"/>
                  <a:gd name="T16" fmla="*/ 4 w 6"/>
                  <a:gd name="T17" fmla="*/ 1 h 5"/>
                  <a:gd name="T18" fmla="*/ 6 w 6"/>
                  <a:gd name="T19" fmla="*/ 3 h 5"/>
                  <a:gd name="T20" fmla="*/ 6 w 6"/>
                  <a:gd name="T21" fmla="*/ 4 h 5"/>
                  <a:gd name="T22" fmla="*/ 5 w 6"/>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5"/>
                    </a:moveTo>
                    <a:cubicBezTo>
                      <a:pt x="5" y="5"/>
                      <a:pt x="4" y="5"/>
                      <a:pt x="4" y="5"/>
                    </a:cubicBezTo>
                    <a:cubicBezTo>
                      <a:pt x="3" y="5"/>
                      <a:pt x="3" y="5"/>
                      <a:pt x="2" y="4"/>
                    </a:cubicBezTo>
                    <a:cubicBezTo>
                      <a:pt x="2" y="4"/>
                      <a:pt x="1" y="3"/>
                      <a:pt x="1" y="3"/>
                    </a:cubicBezTo>
                    <a:cubicBezTo>
                      <a:pt x="0" y="2"/>
                      <a:pt x="0" y="2"/>
                      <a:pt x="0" y="2"/>
                    </a:cubicBezTo>
                    <a:cubicBezTo>
                      <a:pt x="0" y="1"/>
                      <a:pt x="1" y="0"/>
                      <a:pt x="1" y="0"/>
                    </a:cubicBezTo>
                    <a:cubicBezTo>
                      <a:pt x="2" y="0"/>
                      <a:pt x="2" y="0"/>
                      <a:pt x="2" y="0"/>
                    </a:cubicBezTo>
                    <a:cubicBezTo>
                      <a:pt x="2" y="0"/>
                      <a:pt x="2" y="0"/>
                      <a:pt x="3" y="0"/>
                    </a:cubicBezTo>
                    <a:cubicBezTo>
                      <a:pt x="3" y="0"/>
                      <a:pt x="4" y="1"/>
                      <a:pt x="4" y="1"/>
                    </a:cubicBezTo>
                    <a:cubicBezTo>
                      <a:pt x="5" y="2"/>
                      <a:pt x="5" y="2"/>
                      <a:pt x="6" y="3"/>
                    </a:cubicBezTo>
                    <a:cubicBezTo>
                      <a:pt x="6" y="3"/>
                      <a:pt x="6" y="4"/>
                      <a:pt x="6" y="4"/>
                    </a:cubicBezTo>
                    <a:cubicBezTo>
                      <a:pt x="6" y="4"/>
                      <a:pt x="6" y="5"/>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3" name="iṥḻiďe">
                <a:extLst>
                  <a:ext uri="{FF2B5EF4-FFF2-40B4-BE49-F238E27FC236}">
                    <a16:creationId xmlns:a16="http://schemas.microsoft.com/office/drawing/2014/main" id="{0C3D559D-85A7-51F5-86EE-3B555E37C292}"/>
                  </a:ext>
                </a:extLst>
              </p:cNvPr>
              <p:cNvSpPr/>
              <p:nvPr/>
            </p:nvSpPr>
            <p:spPr bwMode="auto">
              <a:xfrm>
                <a:off x="15691655" y="-1495664"/>
                <a:ext cx="20638" cy="17463"/>
              </a:xfrm>
              <a:custGeom>
                <a:avLst/>
                <a:gdLst>
                  <a:gd name="T0" fmla="*/ 5 w 6"/>
                  <a:gd name="T1" fmla="*/ 5 h 5"/>
                  <a:gd name="T2" fmla="*/ 3 w 6"/>
                  <a:gd name="T3" fmla="*/ 4 h 5"/>
                  <a:gd name="T4" fmla="*/ 2 w 6"/>
                  <a:gd name="T5" fmla="*/ 4 h 5"/>
                  <a:gd name="T6" fmla="*/ 4 w 6"/>
                  <a:gd name="T7" fmla="*/ 1 h 5"/>
                  <a:gd name="T8" fmla="*/ 6 w 6"/>
                  <a:gd name="T9" fmla="*/ 3 h 5"/>
                  <a:gd name="T10" fmla="*/ 5 w 6"/>
                  <a:gd name="T11" fmla="*/ 5 h 5"/>
                  <a:gd name="T12" fmla="*/ 5 w 6"/>
                  <a:gd name="T13" fmla="*/ 5 h 5"/>
                  <a:gd name="T14" fmla="*/ 2 w 6"/>
                  <a:gd name="T15" fmla="*/ 4 h 5"/>
                  <a:gd name="T16" fmla="*/ 2 w 6"/>
                  <a:gd name="T17" fmla="*/ 4 h 5"/>
                  <a:gd name="T18" fmla="*/ 1 w 6"/>
                  <a:gd name="T19" fmla="*/ 1 h 5"/>
                  <a:gd name="T20" fmla="*/ 4 w 6"/>
                  <a:gd name="T21" fmla="*/ 0 h 5"/>
                  <a:gd name="T22" fmla="*/ 4 w 6"/>
                  <a:gd name="T23" fmla="*/ 1 h 5"/>
                  <a:gd name="T24" fmla="*/ 5 w 6"/>
                  <a:gd name="T25" fmla="*/ 2 h 5"/>
                  <a:gd name="T26" fmla="*/ 6 w 6"/>
                  <a:gd name="T27" fmla="*/ 3 h 5"/>
                  <a:gd name="T28" fmla="*/ 5 w 6"/>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5" y="5"/>
                    </a:moveTo>
                    <a:cubicBezTo>
                      <a:pt x="4" y="5"/>
                      <a:pt x="4" y="5"/>
                      <a:pt x="3" y="4"/>
                    </a:cubicBezTo>
                    <a:cubicBezTo>
                      <a:pt x="3" y="4"/>
                      <a:pt x="2" y="4"/>
                      <a:pt x="2" y="4"/>
                    </a:cubicBezTo>
                    <a:cubicBezTo>
                      <a:pt x="4" y="1"/>
                      <a:pt x="4" y="1"/>
                      <a:pt x="4" y="1"/>
                    </a:cubicBezTo>
                    <a:cubicBezTo>
                      <a:pt x="5" y="1"/>
                      <a:pt x="5" y="2"/>
                      <a:pt x="6" y="3"/>
                    </a:cubicBezTo>
                    <a:cubicBezTo>
                      <a:pt x="6" y="4"/>
                      <a:pt x="6" y="4"/>
                      <a:pt x="5" y="5"/>
                    </a:cubicBezTo>
                    <a:cubicBezTo>
                      <a:pt x="5" y="5"/>
                      <a:pt x="5" y="5"/>
                      <a:pt x="5" y="5"/>
                    </a:cubicBezTo>
                    <a:cubicBezTo>
                      <a:pt x="3" y="5"/>
                      <a:pt x="3" y="4"/>
                      <a:pt x="2" y="4"/>
                    </a:cubicBezTo>
                    <a:cubicBezTo>
                      <a:pt x="2" y="4"/>
                      <a:pt x="2" y="4"/>
                      <a:pt x="2" y="4"/>
                    </a:cubicBezTo>
                    <a:cubicBezTo>
                      <a:pt x="1" y="3"/>
                      <a:pt x="0" y="2"/>
                      <a:pt x="1" y="1"/>
                    </a:cubicBezTo>
                    <a:cubicBezTo>
                      <a:pt x="2" y="0"/>
                      <a:pt x="3" y="0"/>
                      <a:pt x="4" y="0"/>
                    </a:cubicBezTo>
                    <a:cubicBezTo>
                      <a:pt x="4" y="1"/>
                      <a:pt x="4" y="1"/>
                      <a:pt x="4" y="1"/>
                    </a:cubicBezTo>
                    <a:cubicBezTo>
                      <a:pt x="4" y="1"/>
                      <a:pt x="5" y="1"/>
                      <a:pt x="5" y="2"/>
                    </a:cubicBezTo>
                    <a:cubicBezTo>
                      <a:pt x="5" y="2"/>
                      <a:pt x="6" y="2"/>
                      <a:pt x="6" y="3"/>
                    </a:cubicBezTo>
                    <a:cubicBezTo>
                      <a:pt x="6" y="4"/>
                      <a:pt x="6" y="4"/>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4" name="iṧľïḑé">
                <a:extLst>
                  <a:ext uri="{FF2B5EF4-FFF2-40B4-BE49-F238E27FC236}">
                    <a16:creationId xmlns:a16="http://schemas.microsoft.com/office/drawing/2014/main" id="{B0909E98-5344-C548-E39C-42E911B20EB8}"/>
                  </a:ext>
                </a:extLst>
              </p:cNvPr>
              <p:cNvSpPr/>
              <p:nvPr/>
            </p:nvSpPr>
            <p:spPr bwMode="auto">
              <a:xfrm>
                <a:off x="15663080" y="-1470264"/>
                <a:ext cx="22225" cy="17463"/>
              </a:xfrm>
              <a:custGeom>
                <a:avLst/>
                <a:gdLst>
                  <a:gd name="T0" fmla="*/ 5 w 6"/>
                  <a:gd name="T1" fmla="*/ 5 h 5"/>
                  <a:gd name="T2" fmla="*/ 4 w 6"/>
                  <a:gd name="T3" fmla="*/ 5 h 5"/>
                  <a:gd name="T4" fmla="*/ 2 w 6"/>
                  <a:gd name="T5" fmla="*/ 4 h 5"/>
                  <a:gd name="T6" fmla="*/ 1 w 6"/>
                  <a:gd name="T7" fmla="*/ 3 h 5"/>
                  <a:gd name="T8" fmla="*/ 0 w 6"/>
                  <a:gd name="T9" fmla="*/ 2 h 5"/>
                  <a:gd name="T10" fmla="*/ 1 w 6"/>
                  <a:gd name="T11" fmla="*/ 1 h 5"/>
                  <a:gd name="T12" fmla="*/ 1 w 6"/>
                  <a:gd name="T13" fmla="*/ 0 h 5"/>
                  <a:gd name="T14" fmla="*/ 2 w 6"/>
                  <a:gd name="T15" fmla="*/ 0 h 5"/>
                  <a:gd name="T16" fmla="*/ 4 w 6"/>
                  <a:gd name="T17" fmla="*/ 1 h 5"/>
                  <a:gd name="T18" fmla="*/ 6 w 6"/>
                  <a:gd name="T19" fmla="*/ 2 h 5"/>
                  <a:gd name="T20" fmla="*/ 6 w 6"/>
                  <a:gd name="T21" fmla="*/ 3 h 5"/>
                  <a:gd name="T22" fmla="*/ 6 w 6"/>
                  <a:gd name="T23" fmla="*/ 5 h 5"/>
                  <a:gd name="T24" fmla="*/ 5 w 6"/>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5"/>
                    </a:moveTo>
                    <a:cubicBezTo>
                      <a:pt x="5" y="5"/>
                      <a:pt x="5" y="5"/>
                      <a:pt x="4" y="5"/>
                    </a:cubicBezTo>
                    <a:cubicBezTo>
                      <a:pt x="4" y="5"/>
                      <a:pt x="3" y="5"/>
                      <a:pt x="2" y="4"/>
                    </a:cubicBezTo>
                    <a:cubicBezTo>
                      <a:pt x="2" y="4"/>
                      <a:pt x="1" y="4"/>
                      <a:pt x="1" y="3"/>
                    </a:cubicBezTo>
                    <a:cubicBezTo>
                      <a:pt x="0" y="3"/>
                      <a:pt x="0" y="2"/>
                      <a:pt x="0" y="2"/>
                    </a:cubicBezTo>
                    <a:cubicBezTo>
                      <a:pt x="0" y="2"/>
                      <a:pt x="0" y="1"/>
                      <a:pt x="1" y="1"/>
                    </a:cubicBezTo>
                    <a:cubicBezTo>
                      <a:pt x="1" y="0"/>
                      <a:pt x="1" y="0"/>
                      <a:pt x="1" y="0"/>
                    </a:cubicBezTo>
                    <a:cubicBezTo>
                      <a:pt x="1" y="0"/>
                      <a:pt x="2" y="0"/>
                      <a:pt x="2" y="0"/>
                    </a:cubicBezTo>
                    <a:cubicBezTo>
                      <a:pt x="3" y="0"/>
                      <a:pt x="3" y="1"/>
                      <a:pt x="4" y="1"/>
                    </a:cubicBezTo>
                    <a:cubicBezTo>
                      <a:pt x="5" y="1"/>
                      <a:pt x="5" y="2"/>
                      <a:pt x="6" y="2"/>
                    </a:cubicBezTo>
                    <a:cubicBezTo>
                      <a:pt x="6" y="3"/>
                      <a:pt x="6" y="3"/>
                      <a:pt x="6" y="3"/>
                    </a:cubicBezTo>
                    <a:cubicBezTo>
                      <a:pt x="6" y="4"/>
                      <a:pt x="6" y="4"/>
                      <a:pt x="6" y="5"/>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5" name="iṥ1îďé">
                <a:extLst>
                  <a:ext uri="{FF2B5EF4-FFF2-40B4-BE49-F238E27FC236}">
                    <a16:creationId xmlns:a16="http://schemas.microsoft.com/office/drawing/2014/main" id="{D3A2FA21-08C4-1BD6-AD50-7669FE95FDAD}"/>
                  </a:ext>
                </a:extLst>
              </p:cNvPr>
              <p:cNvSpPr/>
              <p:nvPr/>
            </p:nvSpPr>
            <p:spPr bwMode="auto">
              <a:xfrm>
                <a:off x="15753568" y="-2741852"/>
                <a:ext cx="31750" cy="23813"/>
              </a:xfrm>
              <a:custGeom>
                <a:avLst/>
                <a:gdLst>
                  <a:gd name="T0" fmla="*/ 6 w 9"/>
                  <a:gd name="T1" fmla="*/ 1 h 7"/>
                  <a:gd name="T2" fmla="*/ 1 w 9"/>
                  <a:gd name="T3" fmla="*/ 3 h 7"/>
                  <a:gd name="T4" fmla="*/ 0 w 9"/>
                  <a:gd name="T5" fmla="*/ 6 h 7"/>
                  <a:gd name="T6" fmla="*/ 3 w 9"/>
                  <a:gd name="T7" fmla="*/ 7 h 7"/>
                  <a:gd name="T8" fmla="*/ 8 w 9"/>
                  <a:gd name="T9" fmla="*/ 4 h 7"/>
                  <a:gd name="T10" fmla="*/ 8 w 9"/>
                  <a:gd name="T11" fmla="*/ 2 h 7"/>
                  <a:gd name="T12" fmla="*/ 6 w 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6" y="1"/>
                    </a:moveTo>
                    <a:cubicBezTo>
                      <a:pt x="4" y="2"/>
                      <a:pt x="3" y="3"/>
                      <a:pt x="1" y="3"/>
                    </a:cubicBezTo>
                    <a:cubicBezTo>
                      <a:pt x="0" y="4"/>
                      <a:pt x="0" y="5"/>
                      <a:pt x="0" y="6"/>
                    </a:cubicBezTo>
                    <a:cubicBezTo>
                      <a:pt x="1" y="7"/>
                      <a:pt x="2" y="7"/>
                      <a:pt x="3" y="7"/>
                    </a:cubicBezTo>
                    <a:cubicBezTo>
                      <a:pt x="4" y="6"/>
                      <a:pt x="6" y="5"/>
                      <a:pt x="8" y="4"/>
                    </a:cubicBezTo>
                    <a:cubicBezTo>
                      <a:pt x="9" y="4"/>
                      <a:pt x="9" y="3"/>
                      <a:pt x="8" y="2"/>
                    </a:cubicBezTo>
                    <a:cubicBezTo>
                      <a:pt x="8" y="1"/>
                      <a:pt x="7" y="0"/>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6" name="išļïḑè">
                <a:extLst>
                  <a:ext uri="{FF2B5EF4-FFF2-40B4-BE49-F238E27FC236}">
                    <a16:creationId xmlns:a16="http://schemas.microsoft.com/office/drawing/2014/main" id="{8B6CC8FE-2F21-4BAD-9E37-D94B4B9ABD36}"/>
                  </a:ext>
                </a:extLst>
              </p:cNvPr>
              <p:cNvSpPr/>
              <p:nvPr/>
            </p:nvSpPr>
            <p:spPr bwMode="auto">
              <a:xfrm>
                <a:off x="15778968" y="-2718039"/>
                <a:ext cx="20638" cy="17463"/>
              </a:xfrm>
              <a:custGeom>
                <a:avLst/>
                <a:gdLst>
                  <a:gd name="T0" fmla="*/ 5 w 6"/>
                  <a:gd name="T1" fmla="*/ 2 h 5"/>
                  <a:gd name="T2" fmla="*/ 5 w 6"/>
                  <a:gd name="T3" fmla="*/ 3 h 5"/>
                  <a:gd name="T4" fmla="*/ 4 w 6"/>
                  <a:gd name="T5" fmla="*/ 4 h 5"/>
                  <a:gd name="T6" fmla="*/ 2 w 6"/>
                  <a:gd name="T7" fmla="*/ 5 h 5"/>
                  <a:gd name="T8" fmla="*/ 1 w 6"/>
                  <a:gd name="T9" fmla="*/ 5 h 5"/>
                  <a:gd name="T10" fmla="*/ 0 w 6"/>
                  <a:gd name="T11" fmla="*/ 4 h 5"/>
                  <a:gd name="T12" fmla="*/ 0 w 6"/>
                  <a:gd name="T13" fmla="*/ 3 h 5"/>
                  <a:gd name="T14" fmla="*/ 0 w 6"/>
                  <a:gd name="T15" fmla="*/ 2 h 5"/>
                  <a:gd name="T16" fmla="*/ 2 w 6"/>
                  <a:gd name="T17" fmla="*/ 1 h 5"/>
                  <a:gd name="T18" fmla="*/ 3 w 6"/>
                  <a:gd name="T19" fmla="*/ 0 h 5"/>
                  <a:gd name="T20" fmla="*/ 4 w 6"/>
                  <a:gd name="T21" fmla="*/ 0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5" y="2"/>
                      <a:pt x="5" y="3"/>
                      <a:pt x="5" y="3"/>
                    </a:cubicBezTo>
                    <a:cubicBezTo>
                      <a:pt x="5" y="3"/>
                      <a:pt x="4" y="4"/>
                      <a:pt x="4" y="4"/>
                    </a:cubicBezTo>
                    <a:cubicBezTo>
                      <a:pt x="3" y="5"/>
                      <a:pt x="2" y="5"/>
                      <a:pt x="2" y="5"/>
                    </a:cubicBezTo>
                    <a:cubicBezTo>
                      <a:pt x="1" y="5"/>
                      <a:pt x="1" y="5"/>
                      <a:pt x="1" y="5"/>
                    </a:cubicBezTo>
                    <a:cubicBezTo>
                      <a:pt x="0" y="5"/>
                      <a:pt x="0" y="5"/>
                      <a:pt x="0" y="4"/>
                    </a:cubicBezTo>
                    <a:cubicBezTo>
                      <a:pt x="0" y="3"/>
                      <a:pt x="0" y="3"/>
                      <a:pt x="0" y="3"/>
                    </a:cubicBezTo>
                    <a:cubicBezTo>
                      <a:pt x="0" y="3"/>
                      <a:pt x="0" y="3"/>
                      <a:pt x="0" y="2"/>
                    </a:cubicBezTo>
                    <a:cubicBezTo>
                      <a:pt x="0" y="2"/>
                      <a:pt x="1" y="2"/>
                      <a:pt x="2" y="1"/>
                    </a:cubicBezTo>
                    <a:cubicBezTo>
                      <a:pt x="2" y="1"/>
                      <a:pt x="3" y="1"/>
                      <a:pt x="3" y="0"/>
                    </a:cubicBezTo>
                    <a:cubicBezTo>
                      <a:pt x="4" y="0"/>
                      <a:pt x="4" y="0"/>
                      <a:pt x="4" y="0"/>
                    </a:cubicBezTo>
                    <a:cubicBezTo>
                      <a:pt x="5" y="0"/>
                      <a:pt x="6" y="1"/>
                      <a:pt x="6" y="2"/>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7" name="i$ľídé">
                <a:extLst>
                  <a:ext uri="{FF2B5EF4-FFF2-40B4-BE49-F238E27FC236}">
                    <a16:creationId xmlns:a16="http://schemas.microsoft.com/office/drawing/2014/main" id="{2C498A6D-B967-85CD-D20F-5C83FD87F512}"/>
                  </a:ext>
                </a:extLst>
              </p:cNvPr>
              <p:cNvSpPr/>
              <p:nvPr/>
            </p:nvSpPr>
            <p:spPr bwMode="auto">
              <a:xfrm>
                <a:off x="15802780" y="-2692639"/>
                <a:ext cx="17463" cy="17463"/>
              </a:xfrm>
              <a:custGeom>
                <a:avLst/>
                <a:gdLst>
                  <a:gd name="T0" fmla="*/ 5 w 5"/>
                  <a:gd name="T1" fmla="*/ 2 h 5"/>
                  <a:gd name="T2" fmla="*/ 4 w 5"/>
                  <a:gd name="T3" fmla="*/ 3 h 5"/>
                  <a:gd name="T4" fmla="*/ 3 w 5"/>
                  <a:gd name="T5" fmla="*/ 4 h 5"/>
                  <a:gd name="T6" fmla="*/ 1 w 5"/>
                  <a:gd name="T7" fmla="*/ 5 h 5"/>
                  <a:gd name="T8" fmla="*/ 0 w 5"/>
                  <a:gd name="T9" fmla="*/ 2 h 5"/>
                  <a:gd name="T10" fmla="*/ 1 w 5"/>
                  <a:gd name="T11" fmla="*/ 2 h 5"/>
                  <a:gd name="T12" fmla="*/ 1 w 5"/>
                  <a:gd name="T13" fmla="*/ 2 h 5"/>
                  <a:gd name="T14" fmla="*/ 4 w 5"/>
                  <a:gd name="T15" fmla="*/ 0 h 5"/>
                  <a:gd name="T16" fmla="*/ 5 w 5"/>
                  <a:gd name="T17" fmla="*/ 1 h 5"/>
                  <a:gd name="T18" fmla="*/ 5 w 5"/>
                  <a:gd name="T19" fmla="*/ 2 h 5"/>
                  <a:gd name="T20" fmla="*/ 3 w 5"/>
                  <a:gd name="T21" fmla="*/ 4 h 5"/>
                  <a:gd name="T22" fmla="*/ 1 w 5"/>
                  <a:gd name="T23" fmla="*/ 2 h 5"/>
                  <a:gd name="T24" fmla="*/ 2 w 5"/>
                  <a:gd name="T25" fmla="*/ 1 h 5"/>
                  <a:gd name="T26" fmla="*/ 4 w 5"/>
                  <a:gd name="T27" fmla="*/ 0 h 5"/>
                  <a:gd name="T28" fmla="*/ 5 w 5"/>
                  <a:gd name="T29" fmla="*/ 1 h 5"/>
                  <a:gd name="T30" fmla="*/ 5 w 5"/>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5" y="2"/>
                    </a:moveTo>
                    <a:cubicBezTo>
                      <a:pt x="5" y="3"/>
                      <a:pt x="5" y="3"/>
                      <a:pt x="4" y="3"/>
                    </a:cubicBezTo>
                    <a:cubicBezTo>
                      <a:pt x="4" y="4"/>
                      <a:pt x="4" y="4"/>
                      <a:pt x="3" y="4"/>
                    </a:cubicBezTo>
                    <a:cubicBezTo>
                      <a:pt x="3" y="5"/>
                      <a:pt x="1" y="5"/>
                      <a:pt x="1" y="5"/>
                    </a:cubicBezTo>
                    <a:cubicBezTo>
                      <a:pt x="0" y="4"/>
                      <a:pt x="0" y="3"/>
                      <a:pt x="0" y="2"/>
                    </a:cubicBezTo>
                    <a:cubicBezTo>
                      <a:pt x="1" y="2"/>
                      <a:pt x="1" y="2"/>
                      <a:pt x="1" y="2"/>
                    </a:cubicBezTo>
                    <a:cubicBezTo>
                      <a:pt x="1" y="2"/>
                      <a:pt x="1" y="2"/>
                      <a:pt x="1" y="2"/>
                    </a:cubicBezTo>
                    <a:cubicBezTo>
                      <a:pt x="2" y="1"/>
                      <a:pt x="2" y="0"/>
                      <a:pt x="4" y="0"/>
                    </a:cubicBezTo>
                    <a:cubicBezTo>
                      <a:pt x="4" y="0"/>
                      <a:pt x="5" y="1"/>
                      <a:pt x="5" y="1"/>
                    </a:cubicBezTo>
                    <a:cubicBezTo>
                      <a:pt x="5" y="2"/>
                      <a:pt x="5" y="2"/>
                      <a:pt x="5" y="2"/>
                    </a:cubicBezTo>
                    <a:cubicBezTo>
                      <a:pt x="5" y="3"/>
                      <a:pt x="4" y="4"/>
                      <a:pt x="3" y="4"/>
                    </a:cubicBezTo>
                    <a:cubicBezTo>
                      <a:pt x="1" y="2"/>
                      <a:pt x="1" y="2"/>
                      <a:pt x="1" y="2"/>
                    </a:cubicBezTo>
                    <a:cubicBezTo>
                      <a:pt x="1" y="1"/>
                      <a:pt x="2" y="1"/>
                      <a:pt x="2" y="1"/>
                    </a:cubicBezTo>
                    <a:cubicBezTo>
                      <a:pt x="3" y="1"/>
                      <a:pt x="3" y="0"/>
                      <a:pt x="4" y="0"/>
                    </a:cubicBezTo>
                    <a:cubicBezTo>
                      <a:pt x="4" y="0"/>
                      <a:pt x="5" y="1"/>
                      <a:pt x="5" y="1"/>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8" name="iṧļíḑé">
                <a:extLst>
                  <a:ext uri="{FF2B5EF4-FFF2-40B4-BE49-F238E27FC236}">
                    <a16:creationId xmlns:a16="http://schemas.microsoft.com/office/drawing/2014/main" id="{7E2BCC20-D5EF-A018-C7A6-DBFC41A92789}"/>
                  </a:ext>
                </a:extLst>
              </p:cNvPr>
              <p:cNvSpPr/>
              <p:nvPr/>
            </p:nvSpPr>
            <p:spPr bwMode="auto">
              <a:xfrm>
                <a:off x="15820243" y="-2665652"/>
                <a:ext cx="20638" cy="17463"/>
              </a:xfrm>
              <a:custGeom>
                <a:avLst/>
                <a:gdLst>
                  <a:gd name="T0" fmla="*/ 6 w 6"/>
                  <a:gd name="T1" fmla="*/ 2 h 5"/>
                  <a:gd name="T2" fmla="*/ 5 w 6"/>
                  <a:gd name="T3" fmla="*/ 3 h 5"/>
                  <a:gd name="T4" fmla="*/ 4 w 6"/>
                  <a:gd name="T5" fmla="*/ 5 h 5"/>
                  <a:gd name="T6" fmla="*/ 1 w 6"/>
                  <a:gd name="T7" fmla="*/ 4 h 5"/>
                  <a:gd name="T8" fmla="*/ 1 w 6"/>
                  <a:gd name="T9" fmla="*/ 2 h 5"/>
                  <a:gd name="T10" fmla="*/ 1 w 6"/>
                  <a:gd name="T11" fmla="*/ 2 h 5"/>
                  <a:gd name="T12" fmla="*/ 3 w 6"/>
                  <a:gd name="T13" fmla="*/ 1 h 5"/>
                  <a:gd name="T14" fmla="*/ 5 w 6"/>
                  <a:gd name="T15" fmla="*/ 0 h 5"/>
                  <a:gd name="T16" fmla="*/ 6 w 6"/>
                  <a:gd name="T17" fmla="*/ 1 h 5"/>
                  <a:gd name="T18" fmla="*/ 6 w 6"/>
                  <a:gd name="T19" fmla="*/ 2 h 5"/>
                  <a:gd name="T20" fmla="*/ 5 w 6"/>
                  <a:gd name="T21" fmla="*/ 3 h 5"/>
                  <a:gd name="T22" fmla="*/ 4 w 6"/>
                  <a:gd name="T23" fmla="*/ 4 h 5"/>
                  <a:gd name="T24" fmla="*/ 2 w 6"/>
                  <a:gd name="T25" fmla="*/ 1 h 5"/>
                  <a:gd name="T26" fmla="*/ 3 w 6"/>
                  <a:gd name="T27" fmla="*/ 1 h 5"/>
                  <a:gd name="T28" fmla="*/ 5 w 6"/>
                  <a:gd name="T29" fmla="*/ 0 h 5"/>
                  <a:gd name="T30" fmla="*/ 6 w 6"/>
                  <a:gd name="T31" fmla="*/ 1 h 5"/>
                  <a:gd name="T32" fmla="*/ 6 w 6"/>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2"/>
                    </a:moveTo>
                    <a:cubicBezTo>
                      <a:pt x="6" y="3"/>
                      <a:pt x="5" y="3"/>
                      <a:pt x="5" y="3"/>
                    </a:cubicBezTo>
                    <a:cubicBezTo>
                      <a:pt x="5" y="4"/>
                      <a:pt x="4" y="4"/>
                      <a:pt x="4" y="5"/>
                    </a:cubicBezTo>
                    <a:cubicBezTo>
                      <a:pt x="3" y="5"/>
                      <a:pt x="2" y="5"/>
                      <a:pt x="1" y="4"/>
                    </a:cubicBezTo>
                    <a:cubicBezTo>
                      <a:pt x="0" y="4"/>
                      <a:pt x="0" y="3"/>
                      <a:pt x="1" y="2"/>
                    </a:cubicBezTo>
                    <a:cubicBezTo>
                      <a:pt x="1" y="2"/>
                      <a:pt x="1" y="2"/>
                      <a:pt x="1" y="2"/>
                    </a:cubicBezTo>
                    <a:cubicBezTo>
                      <a:pt x="2" y="1"/>
                      <a:pt x="2" y="1"/>
                      <a:pt x="3" y="1"/>
                    </a:cubicBezTo>
                    <a:cubicBezTo>
                      <a:pt x="3" y="0"/>
                      <a:pt x="4" y="0"/>
                      <a:pt x="5" y="0"/>
                    </a:cubicBezTo>
                    <a:cubicBezTo>
                      <a:pt x="5" y="0"/>
                      <a:pt x="6" y="0"/>
                      <a:pt x="6" y="1"/>
                    </a:cubicBezTo>
                    <a:cubicBezTo>
                      <a:pt x="6" y="2"/>
                      <a:pt x="6" y="2"/>
                      <a:pt x="6" y="2"/>
                    </a:cubicBezTo>
                    <a:cubicBezTo>
                      <a:pt x="6" y="2"/>
                      <a:pt x="6" y="3"/>
                      <a:pt x="5" y="3"/>
                    </a:cubicBezTo>
                    <a:cubicBezTo>
                      <a:pt x="5" y="4"/>
                      <a:pt x="4" y="4"/>
                      <a:pt x="4" y="4"/>
                    </a:cubicBezTo>
                    <a:cubicBezTo>
                      <a:pt x="2" y="1"/>
                      <a:pt x="2" y="1"/>
                      <a:pt x="2" y="1"/>
                    </a:cubicBezTo>
                    <a:cubicBezTo>
                      <a:pt x="2" y="1"/>
                      <a:pt x="3" y="1"/>
                      <a:pt x="3" y="1"/>
                    </a:cubicBezTo>
                    <a:cubicBezTo>
                      <a:pt x="4" y="1"/>
                      <a:pt x="4" y="0"/>
                      <a:pt x="5" y="0"/>
                    </a:cubicBezTo>
                    <a:cubicBezTo>
                      <a:pt x="5" y="0"/>
                      <a:pt x="6" y="1"/>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9" name="işḻíďe">
                <a:extLst>
                  <a:ext uri="{FF2B5EF4-FFF2-40B4-BE49-F238E27FC236}">
                    <a16:creationId xmlns:a16="http://schemas.microsoft.com/office/drawing/2014/main" id="{6A4E8CEB-F159-0474-E8CF-8A278DAD746E}"/>
                  </a:ext>
                </a:extLst>
              </p:cNvPr>
              <p:cNvSpPr/>
              <p:nvPr/>
            </p:nvSpPr>
            <p:spPr bwMode="auto">
              <a:xfrm>
                <a:off x="15837705" y="-2637077"/>
                <a:ext cx="23813" cy="12700"/>
              </a:xfrm>
              <a:custGeom>
                <a:avLst/>
                <a:gdLst>
                  <a:gd name="T0" fmla="*/ 6 w 7"/>
                  <a:gd name="T1" fmla="*/ 2 h 4"/>
                  <a:gd name="T2" fmla="*/ 6 w 7"/>
                  <a:gd name="T3" fmla="*/ 2 h 4"/>
                  <a:gd name="T4" fmla="*/ 4 w 7"/>
                  <a:gd name="T5" fmla="*/ 4 h 4"/>
                  <a:gd name="T6" fmla="*/ 2 w 7"/>
                  <a:gd name="T7" fmla="*/ 4 h 4"/>
                  <a:gd name="T8" fmla="*/ 1 w 7"/>
                  <a:gd name="T9" fmla="*/ 4 h 4"/>
                  <a:gd name="T10" fmla="*/ 0 w 7"/>
                  <a:gd name="T11" fmla="*/ 3 h 4"/>
                  <a:gd name="T12" fmla="*/ 0 w 7"/>
                  <a:gd name="T13" fmla="*/ 2 h 4"/>
                  <a:gd name="T14" fmla="*/ 1 w 7"/>
                  <a:gd name="T15" fmla="*/ 1 h 4"/>
                  <a:gd name="T16" fmla="*/ 2 w 7"/>
                  <a:gd name="T17" fmla="*/ 0 h 4"/>
                  <a:gd name="T18" fmla="*/ 4 w 7"/>
                  <a:gd name="T19" fmla="*/ 0 h 4"/>
                  <a:gd name="T20" fmla="*/ 5 w 7"/>
                  <a:gd name="T21" fmla="*/ 0 h 4"/>
                  <a:gd name="T22" fmla="*/ 6 w 7"/>
                  <a:gd name="T23" fmla="*/ 1 h 4"/>
                  <a:gd name="T24" fmla="*/ 6 w 7"/>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6" y="2"/>
                    </a:moveTo>
                    <a:cubicBezTo>
                      <a:pt x="6" y="2"/>
                      <a:pt x="6" y="2"/>
                      <a:pt x="6" y="2"/>
                    </a:cubicBezTo>
                    <a:cubicBezTo>
                      <a:pt x="5" y="3"/>
                      <a:pt x="5" y="3"/>
                      <a:pt x="4" y="4"/>
                    </a:cubicBezTo>
                    <a:cubicBezTo>
                      <a:pt x="4" y="4"/>
                      <a:pt x="3" y="4"/>
                      <a:pt x="2" y="4"/>
                    </a:cubicBezTo>
                    <a:cubicBezTo>
                      <a:pt x="2" y="4"/>
                      <a:pt x="1" y="4"/>
                      <a:pt x="1" y="4"/>
                    </a:cubicBezTo>
                    <a:cubicBezTo>
                      <a:pt x="1" y="4"/>
                      <a:pt x="0" y="3"/>
                      <a:pt x="0" y="3"/>
                    </a:cubicBezTo>
                    <a:cubicBezTo>
                      <a:pt x="0" y="2"/>
                      <a:pt x="0" y="2"/>
                      <a:pt x="0" y="2"/>
                    </a:cubicBezTo>
                    <a:cubicBezTo>
                      <a:pt x="0" y="2"/>
                      <a:pt x="1" y="2"/>
                      <a:pt x="1" y="1"/>
                    </a:cubicBezTo>
                    <a:cubicBezTo>
                      <a:pt x="1" y="1"/>
                      <a:pt x="2" y="1"/>
                      <a:pt x="2" y="0"/>
                    </a:cubicBezTo>
                    <a:cubicBezTo>
                      <a:pt x="3" y="0"/>
                      <a:pt x="4" y="0"/>
                      <a:pt x="4" y="0"/>
                    </a:cubicBezTo>
                    <a:cubicBezTo>
                      <a:pt x="5" y="0"/>
                      <a:pt x="5" y="0"/>
                      <a:pt x="5" y="0"/>
                    </a:cubicBezTo>
                    <a:cubicBezTo>
                      <a:pt x="6" y="0"/>
                      <a:pt x="7" y="0"/>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0" name="iŝļïḓê">
                <a:extLst>
                  <a:ext uri="{FF2B5EF4-FFF2-40B4-BE49-F238E27FC236}">
                    <a16:creationId xmlns:a16="http://schemas.microsoft.com/office/drawing/2014/main" id="{C399F2DA-62FD-9636-1363-481273EE499D}"/>
                  </a:ext>
                </a:extLst>
              </p:cNvPr>
              <p:cNvSpPr/>
              <p:nvPr/>
            </p:nvSpPr>
            <p:spPr bwMode="auto">
              <a:xfrm>
                <a:off x="15855168" y="-2610089"/>
                <a:ext cx="23813" cy="17463"/>
              </a:xfrm>
              <a:custGeom>
                <a:avLst/>
                <a:gdLst>
                  <a:gd name="T0" fmla="*/ 7 w 7"/>
                  <a:gd name="T1" fmla="*/ 2 h 5"/>
                  <a:gd name="T2" fmla="*/ 6 w 7"/>
                  <a:gd name="T3" fmla="*/ 3 h 5"/>
                  <a:gd name="T4" fmla="*/ 4 w 7"/>
                  <a:gd name="T5" fmla="*/ 4 h 5"/>
                  <a:gd name="T6" fmla="*/ 2 w 7"/>
                  <a:gd name="T7" fmla="*/ 5 h 5"/>
                  <a:gd name="T8" fmla="*/ 1 w 7"/>
                  <a:gd name="T9" fmla="*/ 5 h 5"/>
                  <a:gd name="T10" fmla="*/ 0 w 7"/>
                  <a:gd name="T11" fmla="*/ 3 h 5"/>
                  <a:gd name="T12" fmla="*/ 0 w 7"/>
                  <a:gd name="T13" fmla="*/ 3 h 5"/>
                  <a:gd name="T14" fmla="*/ 1 w 7"/>
                  <a:gd name="T15" fmla="*/ 2 h 5"/>
                  <a:gd name="T16" fmla="*/ 3 w 7"/>
                  <a:gd name="T17" fmla="*/ 1 h 5"/>
                  <a:gd name="T18" fmla="*/ 5 w 7"/>
                  <a:gd name="T19" fmla="*/ 0 h 5"/>
                  <a:gd name="T20" fmla="*/ 6 w 7"/>
                  <a:gd name="T21" fmla="*/ 0 h 5"/>
                  <a:gd name="T22" fmla="*/ 7 w 7"/>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7" y="2"/>
                    </a:moveTo>
                    <a:cubicBezTo>
                      <a:pt x="7" y="2"/>
                      <a:pt x="7" y="3"/>
                      <a:pt x="6" y="3"/>
                    </a:cubicBezTo>
                    <a:cubicBezTo>
                      <a:pt x="6" y="3"/>
                      <a:pt x="5" y="4"/>
                      <a:pt x="4" y="4"/>
                    </a:cubicBezTo>
                    <a:cubicBezTo>
                      <a:pt x="4" y="5"/>
                      <a:pt x="3" y="5"/>
                      <a:pt x="2" y="5"/>
                    </a:cubicBezTo>
                    <a:cubicBezTo>
                      <a:pt x="2" y="5"/>
                      <a:pt x="1" y="5"/>
                      <a:pt x="1" y="5"/>
                    </a:cubicBezTo>
                    <a:cubicBezTo>
                      <a:pt x="1" y="5"/>
                      <a:pt x="0" y="4"/>
                      <a:pt x="0" y="3"/>
                    </a:cubicBezTo>
                    <a:cubicBezTo>
                      <a:pt x="0" y="3"/>
                      <a:pt x="0" y="3"/>
                      <a:pt x="0" y="3"/>
                    </a:cubicBezTo>
                    <a:cubicBezTo>
                      <a:pt x="0" y="3"/>
                      <a:pt x="1" y="2"/>
                      <a:pt x="1" y="2"/>
                    </a:cubicBezTo>
                    <a:cubicBezTo>
                      <a:pt x="2" y="2"/>
                      <a:pt x="2" y="1"/>
                      <a:pt x="3" y="1"/>
                    </a:cubicBezTo>
                    <a:cubicBezTo>
                      <a:pt x="4" y="1"/>
                      <a:pt x="4" y="0"/>
                      <a:pt x="5" y="0"/>
                    </a:cubicBezTo>
                    <a:cubicBezTo>
                      <a:pt x="5" y="0"/>
                      <a:pt x="6" y="0"/>
                      <a:pt x="6" y="0"/>
                    </a:cubicBezTo>
                    <a:cubicBezTo>
                      <a:pt x="7" y="0"/>
                      <a:pt x="7" y="1"/>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1" name="îṣ1îďê">
                <a:extLst>
                  <a:ext uri="{FF2B5EF4-FFF2-40B4-BE49-F238E27FC236}">
                    <a16:creationId xmlns:a16="http://schemas.microsoft.com/office/drawing/2014/main" id="{C3CF556C-7607-73C4-F2CE-D4114EA9E521}"/>
                  </a:ext>
                </a:extLst>
              </p:cNvPr>
              <p:cNvSpPr/>
              <p:nvPr/>
            </p:nvSpPr>
            <p:spPr bwMode="auto">
              <a:xfrm>
                <a:off x="15878980" y="-2581514"/>
                <a:ext cx="23813" cy="15875"/>
              </a:xfrm>
              <a:custGeom>
                <a:avLst/>
                <a:gdLst>
                  <a:gd name="T0" fmla="*/ 6 w 7"/>
                  <a:gd name="T1" fmla="*/ 2 h 5"/>
                  <a:gd name="T2" fmla="*/ 6 w 7"/>
                  <a:gd name="T3" fmla="*/ 3 h 5"/>
                  <a:gd name="T4" fmla="*/ 4 w 7"/>
                  <a:gd name="T5" fmla="*/ 4 h 5"/>
                  <a:gd name="T6" fmla="*/ 2 w 7"/>
                  <a:gd name="T7" fmla="*/ 5 h 5"/>
                  <a:gd name="T8" fmla="*/ 1 w 7"/>
                  <a:gd name="T9" fmla="*/ 5 h 5"/>
                  <a:gd name="T10" fmla="*/ 0 w 7"/>
                  <a:gd name="T11" fmla="*/ 3 h 5"/>
                  <a:gd name="T12" fmla="*/ 0 w 7"/>
                  <a:gd name="T13" fmla="*/ 3 h 5"/>
                  <a:gd name="T14" fmla="*/ 1 w 7"/>
                  <a:gd name="T15" fmla="*/ 2 h 5"/>
                  <a:gd name="T16" fmla="*/ 2 w 7"/>
                  <a:gd name="T17" fmla="*/ 1 h 5"/>
                  <a:gd name="T18" fmla="*/ 4 w 7"/>
                  <a:gd name="T19" fmla="*/ 0 h 5"/>
                  <a:gd name="T20" fmla="*/ 5 w 7"/>
                  <a:gd name="T21" fmla="*/ 0 h 5"/>
                  <a:gd name="T22" fmla="*/ 7 w 7"/>
                  <a:gd name="T23" fmla="*/ 1 h 5"/>
                  <a:gd name="T24" fmla="*/ 6 w 7"/>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6" y="2"/>
                    </a:moveTo>
                    <a:cubicBezTo>
                      <a:pt x="6" y="2"/>
                      <a:pt x="6" y="2"/>
                      <a:pt x="6" y="3"/>
                    </a:cubicBezTo>
                    <a:cubicBezTo>
                      <a:pt x="6" y="3"/>
                      <a:pt x="5" y="3"/>
                      <a:pt x="4" y="4"/>
                    </a:cubicBezTo>
                    <a:cubicBezTo>
                      <a:pt x="4" y="4"/>
                      <a:pt x="3" y="5"/>
                      <a:pt x="2" y="5"/>
                    </a:cubicBezTo>
                    <a:cubicBezTo>
                      <a:pt x="2" y="5"/>
                      <a:pt x="1" y="5"/>
                      <a:pt x="1" y="5"/>
                    </a:cubicBezTo>
                    <a:cubicBezTo>
                      <a:pt x="1" y="5"/>
                      <a:pt x="0" y="4"/>
                      <a:pt x="0" y="3"/>
                    </a:cubicBezTo>
                    <a:cubicBezTo>
                      <a:pt x="0" y="3"/>
                      <a:pt x="0" y="3"/>
                      <a:pt x="0" y="3"/>
                    </a:cubicBezTo>
                    <a:cubicBezTo>
                      <a:pt x="0" y="3"/>
                      <a:pt x="0" y="2"/>
                      <a:pt x="1" y="2"/>
                    </a:cubicBezTo>
                    <a:cubicBezTo>
                      <a:pt x="1" y="1"/>
                      <a:pt x="2" y="1"/>
                      <a:pt x="2" y="1"/>
                    </a:cubicBezTo>
                    <a:cubicBezTo>
                      <a:pt x="3" y="0"/>
                      <a:pt x="4" y="0"/>
                      <a:pt x="4" y="0"/>
                    </a:cubicBezTo>
                    <a:cubicBezTo>
                      <a:pt x="5" y="0"/>
                      <a:pt x="5" y="0"/>
                      <a:pt x="5" y="0"/>
                    </a:cubicBezTo>
                    <a:cubicBezTo>
                      <a:pt x="6" y="0"/>
                      <a:pt x="7" y="0"/>
                      <a:pt x="7"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2" name="iśḻîďé">
                <a:extLst>
                  <a:ext uri="{FF2B5EF4-FFF2-40B4-BE49-F238E27FC236}">
                    <a16:creationId xmlns:a16="http://schemas.microsoft.com/office/drawing/2014/main" id="{7264861B-226A-933D-2E22-4EA3C206B7D6}"/>
                  </a:ext>
                </a:extLst>
              </p:cNvPr>
              <p:cNvSpPr/>
              <p:nvPr/>
            </p:nvSpPr>
            <p:spPr bwMode="auto">
              <a:xfrm>
                <a:off x="15905968" y="-2551352"/>
                <a:ext cx="25400" cy="17463"/>
              </a:xfrm>
              <a:custGeom>
                <a:avLst/>
                <a:gdLst>
                  <a:gd name="T0" fmla="*/ 7 w 7"/>
                  <a:gd name="T1" fmla="*/ 2 h 5"/>
                  <a:gd name="T2" fmla="*/ 6 w 7"/>
                  <a:gd name="T3" fmla="*/ 3 h 5"/>
                  <a:gd name="T4" fmla="*/ 5 w 7"/>
                  <a:gd name="T5" fmla="*/ 4 h 5"/>
                  <a:gd name="T6" fmla="*/ 3 w 7"/>
                  <a:gd name="T7" fmla="*/ 5 h 5"/>
                  <a:gd name="T8" fmla="*/ 1 w 7"/>
                  <a:gd name="T9" fmla="*/ 5 h 5"/>
                  <a:gd name="T10" fmla="*/ 0 w 7"/>
                  <a:gd name="T11" fmla="*/ 3 h 5"/>
                  <a:gd name="T12" fmla="*/ 0 w 7"/>
                  <a:gd name="T13" fmla="*/ 3 h 5"/>
                  <a:gd name="T14" fmla="*/ 1 w 7"/>
                  <a:gd name="T15" fmla="*/ 2 h 5"/>
                  <a:gd name="T16" fmla="*/ 3 w 7"/>
                  <a:gd name="T17" fmla="*/ 1 h 5"/>
                  <a:gd name="T18" fmla="*/ 5 w 7"/>
                  <a:gd name="T19" fmla="*/ 0 h 5"/>
                  <a:gd name="T20" fmla="*/ 6 w 7"/>
                  <a:gd name="T21" fmla="*/ 0 h 5"/>
                  <a:gd name="T22" fmla="*/ 7 w 7"/>
                  <a:gd name="T23" fmla="*/ 1 h 5"/>
                  <a:gd name="T24" fmla="*/ 7 w 7"/>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7" y="2"/>
                    </a:moveTo>
                    <a:cubicBezTo>
                      <a:pt x="7" y="2"/>
                      <a:pt x="7" y="2"/>
                      <a:pt x="6" y="3"/>
                    </a:cubicBezTo>
                    <a:cubicBezTo>
                      <a:pt x="6" y="3"/>
                      <a:pt x="5" y="4"/>
                      <a:pt x="5" y="4"/>
                    </a:cubicBezTo>
                    <a:cubicBezTo>
                      <a:pt x="4" y="4"/>
                      <a:pt x="3" y="5"/>
                      <a:pt x="3" y="5"/>
                    </a:cubicBezTo>
                    <a:cubicBezTo>
                      <a:pt x="2" y="5"/>
                      <a:pt x="1" y="5"/>
                      <a:pt x="1" y="5"/>
                    </a:cubicBezTo>
                    <a:cubicBezTo>
                      <a:pt x="1" y="5"/>
                      <a:pt x="0" y="4"/>
                      <a:pt x="0" y="3"/>
                    </a:cubicBezTo>
                    <a:cubicBezTo>
                      <a:pt x="0" y="3"/>
                      <a:pt x="0" y="3"/>
                      <a:pt x="0" y="3"/>
                    </a:cubicBezTo>
                    <a:cubicBezTo>
                      <a:pt x="0" y="3"/>
                      <a:pt x="1" y="2"/>
                      <a:pt x="1" y="2"/>
                    </a:cubicBezTo>
                    <a:cubicBezTo>
                      <a:pt x="1" y="2"/>
                      <a:pt x="2" y="1"/>
                      <a:pt x="3" y="1"/>
                    </a:cubicBezTo>
                    <a:cubicBezTo>
                      <a:pt x="4" y="0"/>
                      <a:pt x="4" y="0"/>
                      <a:pt x="5" y="0"/>
                    </a:cubicBezTo>
                    <a:cubicBezTo>
                      <a:pt x="6" y="0"/>
                      <a:pt x="6" y="0"/>
                      <a:pt x="6" y="0"/>
                    </a:cubicBezTo>
                    <a:cubicBezTo>
                      <a:pt x="7" y="0"/>
                      <a:pt x="7" y="1"/>
                      <a:pt x="7" y="1"/>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3" name="îŝḷîḑê">
                <a:extLst>
                  <a:ext uri="{FF2B5EF4-FFF2-40B4-BE49-F238E27FC236}">
                    <a16:creationId xmlns:a16="http://schemas.microsoft.com/office/drawing/2014/main" id="{C264200F-94A7-C93C-164A-2B8184DEA2DD}"/>
                  </a:ext>
                </a:extLst>
              </p:cNvPr>
              <p:cNvSpPr/>
              <p:nvPr/>
            </p:nvSpPr>
            <p:spPr bwMode="auto">
              <a:xfrm>
                <a:off x="15931368" y="-2522777"/>
                <a:ext cx="20638" cy="17463"/>
              </a:xfrm>
              <a:custGeom>
                <a:avLst/>
                <a:gdLst>
                  <a:gd name="T0" fmla="*/ 5 w 6"/>
                  <a:gd name="T1" fmla="*/ 2 h 5"/>
                  <a:gd name="T2" fmla="*/ 5 w 6"/>
                  <a:gd name="T3" fmla="*/ 3 h 5"/>
                  <a:gd name="T4" fmla="*/ 4 w 6"/>
                  <a:gd name="T5" fmla="*/ 4 h 5"/>
                  <a:gd name="T6" fmla="*/ 2 w 6"/>
                  <a:gd name="T7" fmla="*/ 5 h 5"/>
                  <a:gd name="T8" fmla="*/ 1 w 6"/>
                  <a:gd name="T9" fmla="*/ 4 h 5"/>
                  <a:gd name="T10" fmla="*/ 0 w 6"/>
                  <a:gd name="T11" fmla="*/ 3 h 5"/>
                  <a:gd name="T12" fmla="*/ 0 w 6"/>
                  <a:gd name="T13" fmla="*/ 2 h 5"/>
                  <a:gd name="T14" fmla="*/ 1 w 6"/>
                  <a:gd name="T15" fmla="*/ 2 h 5"/>
                  <a:gd name="T16" fmla="*/ 2 w 6"/>
                  <a:gd name="T17" fmla="*/ 1 h 5"/>
                  <a:gd name="T18" fmla="*/ 4 w 6"/>
                  <a:gd name="T19" fmla="*/ 0 h 5"/>
                  <a:gd name="T20" fmla="*/ 5 w 6"/>
                  <a:gd name="T21" fmla="*/ 0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5" y="3"/>
                      <a:pt x="5" y="3"/>
                      <a:pt x="5" y="3"/>
                    </a:cubicBezTo>
                    <a:cubicBezTo>
                      <a:pt x="5" y="3"/>
                      <a:pt x="4" y="4"/>
                      <a:pt x="4" y="4"/>
                    </a:cubicBezTo>
                    <a:cubicBezTo>
                      <a:pt x="3" y="4"/>
                      <a:pt x="3" y="5"/>
                      <a:pt x="2" y="5"/>
                    </a:cubicBezTo>
                    <a:cubicBezTo>
                      <a:pt x="2" y="5"/>
                      <a:pt x="1" y="4"/>
                      <a:pt x="1" y="4"/>
                    </a:cubicBezTo>
                    <a:cubicBezTo>
                      <a:pt x="1" y="4"/>
                      <a:pt x="0" y="3"/>
                      <a:pt x="0" y="3"/>
                    </a:cubicBezTo>
                    <a:cubicBezTo>
                      <a:pt x="0" y="2"/>
                      <a:pt x="0" y="2"/>
                      <a:pt x="0" y="2"/>
                    </a:cubicBezTo>
                    <a:cubicBezTo>
                      <a:pt x="1" y="2"/>
                      <a:pt x="1" y="2"/>
                      <a:pt x="1" y="2"/>
                    </a:cubicBezTo>
                    <a:cubicBezTo>
                      <a:pt x="1" y="1"/>
                      <a:pt x="2" y="1"/>
                      <a:pt x="2" y="1"/>
                    </a:cubicBezTo>
                    <a:cubicBezTo>
                      <a:pt x="3" y="1"/>
                      <a:pt x="3" y="0"/>
                      <a:pt x="4" y="0"/>
                    </a:cubicBezTo>
                    <a:cubicBezTo>
                      <a:pt x="4" y="0"/>
                      <a:pt x="5" y="0"/>
                      <a:pt x="5" y="0"/>
                    </a:cubicBezTo>
                    <a:cubicBezTo>
                      <a:pt x="5" y="1"/>
                      <a:pt x="6" y="1"/>
                      <a:pt x="6" y="2"/>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4" name="ïšḻíḍê">
                <a:extLst>
                  <a:ext uri="{FF2B5EF4-FFF2-40B4-BE49-F238E27FC236}">
                    <a16:creationId xmlns:a16="http://schemas.microsoft.com/office/drawing/2014/main" id="{AB7F1DEC-1285-9F7B-DF41-ADE5EB5B30A3}"/>
                  </a:ext>
                </a:extLst>
              </p:cNvPr>
              <p:cNvSpPr/>
              <p:nvPr/>
            </p:nvSpPr>
            <p:spPr bwMode="auto">
              <a:xfrm>
                <a:off x="15952005" y="-2498964"/>
                <a:ext cx="23813" cy="17463"/>
              </a:xfrm>
              <a:custGeom>
                <a:avLst/>
                <a:gdLst>
                  <a:gd name="T0" fmla="*/ 7 w 7"/>
                  <a:gd name="T1" fmla="*/ 1 h 5"/>
                  <a:gd name="T2" fmla="*/ 7 w 7"/>
                  <a:gd name="T3" fmla="*/ 2 h 5"/>
                  <a:gd name="T4" fmla="*/ 7 w 7"/>
                  <a:gd name="T5" fmla="*/ 3 h 5"/>
                  <a:gd name="T6" fmla="*/ 4 w 7"/>
                  <a:gd name="T7" fmla="*/ 5 h 5"/>
                  <a:gd name="T8" fmla="*/ 2 w 7"/>
                  <a:gd name="T9" fmla="*/ 5 h 5"/>
                  <a:gd name="T10" fmla="*/ 0 w 7"/>
                  <a:gd name="T11" fmla="*/ 5 h 5"/>
                  <a:gd name="T12" fmla="*/ 0 w 7"/>
                  <a:gd name="T13" fmla="*/ 3 h 5"/>
                  <a:gd name="T14" fmla="*/ 0 w 7"/>
                  <a:gd name="T15" fmla="*/ 3 h 5"/>
                  <a:gd name="T16" fmla="*/ 0 w 7"/>
                  <a:gd name="T17" fmla="*/ 3 h 5"/>
                  <a:gd name="T18" fmla="*/ 3 w 7"/>
                  <a:gd name="T19" fmla="*/ 1 h 5"/>
                  <a:gd name="T20" fmla="*/ 4 w 7"/>
                  <a:gd name="T21" fmla="*/ 1 h 5"/>
                  <a:gd name="T22" fmla="*/ 5 w 7"/>
                  <a:gd name="T23" fmla="*/ 0 h 5"/>
                  <a:gd name="T24" fmla="*/ 7 w 7"/>
                  <a:gd name="T25" fmla="*/ 1 h 5"/>
                  <a:gd name="T26" fmla="*/ 7 w 7"/>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7" y="1"/>
                    </a:moveTo>
                    <a:cubicBezTo>
                      <a:pt x="7" y="2"/>
                      <a:pt x="7" y="2"/>
                      <a:pt x="7" y="2"/>
                    </a:cubicBezTo>
                    <a:cubicBezTo>
                      <a:pt x="7" y="3"/>
                      <a:pt x="7" y="3"/>
                      <a:pt x="7" y="3"/>
                    </a:cubicBezTo>
                    <a:cubicBezTo>
                      <a:pt x="6" y="3"/>
                      <a:pt x="5" y="4"/>
                      <a:pt x="4" y="5"/>
                    </a:cubicBezTo>
                    <a:cubicBezTo>
                      <a:pt x="4" y="5"/>
                      <a:pt x="2" y="5"/>
                      <a:pt x="2" y="5"/>
                    </a:cubicBezTo>
                    <a:cubicBezTo>
                      <a:pt x="1" y="5"/>
                      <a:pt x="0" y="5"/>
                      <a:pt x="0" y="5"/>
                    </a:cubicBezTo>
                    <a:cubicBezTo>
                      <a:pt x="0" y="5"/>
                      <a:pt x="0" y="4"/>
                      <a:pt x="0" y="3"/>
                    </a:cubicBezTo>
                    <a:cubicBezTo>
                      <a:pt x="0" y="3"/>
                      <a:pt x="0" y="3"/>
                      <a:pt x="0" y="3"/>
                    </a:cubicBezTo>
                    <a:cubicBezTo>
                      <a:pt x="0" y="3"/>
                      <a:pt x="0" y="3"/>
                      <a:pt x="0" y="3"/>
                    </a:cubicBezTo>
                    <a:cubicBezTo>
                      <a:pt x="1" y="3"/>
                      <a:pt x="2" y="2"/>
                      <a:pt x="3" y="1"/>
                    </a:cubicBezTo>
                    <a:cubicBezTo>
                      <a:pt x="3" y="1"/>
                      <a:pt x="4" y="1"/>
                      <a:pt x="4" y="1"/>
                    </a:cubicBezTo>
                    <a:cubicBezTo>
                      <a:pt x="5" y="1"/>
                      <a:pt x="5" y="0"/>
                      <a:pt x="5" y="0"/>
                    </a:cubicBezTo>
                    <a:cubicBezTo>
                      <a:pt x="6" y="0"/>
                      <a:pt x="6" y="0"/>
                      <a:pt x="7" y="1"/>
                    </a:cubicBezTo>
                    <a:cubicBezTo>
                      <a:pt x="7" y="1"/>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5" name="ïṥḻíḓê">
                <a:extLst>
                  <a:ext uri="{FF2B5EF4-FFF2-40B4-BE49-F238E27FC236}">
                    <a16:creationId xmlns:a16="http://schemas.microsoft.com/office/drawing/2014/main" id="{1F6993FF-6A76-5AC5-EBE2-E74BD5BC52A8}"/>
                  </a:ext>
                </a:extLst>
              </p:cNvPr>
              <p:cNvSpPr/>
              <p:nvPr/>
            </p:nvSpPr>
            <p:spPr bwMode="auto">
              <a:xfrm>
                <a:off x="15972643" y="-2467214"/>
                <a:ext cx="23813" cy="15875"/>
              </a:xfrm>
              <a:custGeom>
                <a:avLst/>
                <a:gdLst>
                  <a:gd name="T0" fmla="*/ 7 w 7"/>
                  <a:gd name="T1" fmla="*/ 2 h 5"/>
                  <a:gd name="T2" fmla="*/ 7 w 7"/>
                  <a:gd name="T3" fmla="*/ 2 h 5"/>
                  <a:gd name="T4" fmla="*/ 7 w 7"/>
                  <a:gd name="T5" fmla="*/ 3 h 5"/>
                  <a:gd name="T6" fmla="*/ 5 w 7"/>
                  <a:gd name="T7" fmla="*/ 5 h 5"/>
                  <a:gd name="T8" fmla="*/ 2 w 7"/>
                  <a:gd name="T9" fmla="*/ 5 h 5"/>
                  <a:gd name="T10" fmla="*/ 1 w 7"/>
                  <a:gd name="T11" fmla="*/ 5 h 5"/>
                  <a:gd name="T12" fmla="*/ 0 w 7"/>
                  <a:gd name="T13" fmla="*/ 3 h 5"/>
                  <a:gd name="T14" fmla="*/ 1 w 7"/>
                  <a:gd name="T15" fmla="*/ 3 h 5"/>
                  <a:gd name="T16" fmla="*/ 1 w 7"/>
                  <a:gd name="T17" fmla="*/ 3 h 5"/>
                  <a:gd name="T18" fmla="*/ 2 w 7"/>
                  <a:gd name="T19" fmla="*/ 2 h 5"/>
                  <a:gd name="T20" fmla="*/ 3 w 7"/>
                  <a:gd name="T21" fmla="*/ 1 h 5"/>
                  <a:gd name="T22" fmla="*/ 4 w 7"/>
                  <a:gd name="T23" fmla="*/ 1 h 5"/>
                  <a:gd name="T24" fmla="*/ 5 w 7"/>
                  <a:gd name="T25" fmla="*/ 0 h 5"/>
                  <a:gd name="T26" fmla="*/ 7 w 7"/>
                  <a:gd name="T27" fmla="*/ 1 h 5"/>
                  <a:gd name="T28" fmla="*/ 7 w 7"/>
                  <a:gd name="T29" fmla="*/ 1 h 5"/>
                  <a:gd name="T30" fmla="*/ 7 w 7"/>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7" y="2"/>
                    </a:moveTo>
                    <a:cubicBezTo>
                      <a:pt x="7" y="2"/>
                      <a:pt x="7" y="2"/>
                      <a:pt x="7" y="2"/>
                    </a:cubicBezTo>
                    <a:cubicBezTo>
                      <a:pt x="7" y="3"/>
                      <a:pt x="7" y="3"/>
                      <a:pt x="7" y="3"/>
                    </a:cubicBezTo>
                    <a:cubicBezTo>
                      <a:pt x="6" y="3"/>
                      <a:pt x="6" y="4"/>
                      <a:pt x="5" y="5"/>
                    </a:cubicBezTo>
                    <a:cubicBezTo>
                      <a:pt x="4" y="5"/>
                      <a:pt x="3" y="5"/>
                      <a:pt x="2" y="5"/>
                    </a:cubicBezTo>
                    <a:cubicBezTo>
                      <a:pt x="1" y="5"/>
                      <a:pt x="1" y="5"/>
                      <a:pt x="1" y="5"/>
                    </a:cubicBezTo>
                    <a:cubicBezTo>
                      <a:pt x="0" y="5"/>
                      <a:pt x="0" y="4"/>
                      <a:pt x="0" y="3"/>
                    </a:cubicBezTo>
                    <a:cubicBezTo>
                      <a:pt x="1" y="3"/>
                      <a:pt x="1" y="3"/>
                      <a:pt x="1" y="3"/>
                    </a:cubicBezTo>
                    <a:cubicBezTo>
                      <a:pt x="1" y="3"/>
                      <a:pt x="1" y="3"/>
                      <a:pt x="1" y="3"/>
                    </a:cubicBezTo>
                    <a:cubicBezTo>
                      <a:pt x="1" y="3"/>
                      <a:pt x="1" y="2"/>
                      <a:pt x="2" y="2"/>
                    </a:cubicBezTo>
                    <a:cubicBezTo>
                      <a:pt x="2" y="2"/>
                      <a:pt x="3" y="2"/>
                      <a:pt x="3" y="1"/>
                    </a:cubicBezTo>
                    <a:cubicBezTo>
                      <a:pt x="4" y="1"/>
                      <a:pt x="4" y="1"/>
                      <a:pt x="4" y="1"/>
                    </a:cubicBezTo>
                    <a:cubicBezTo>
                      <a:pt x="5" y="1"/>
                      <a:pt x="5" y="0"/>
                      <a:pt x="5" y="0"/>
                    </a:cubicBezTo>
                    <a:cubicBezTo>
                      <a:pt x="6" y="0"/>
                      <a:pt x="7" y="0"/>
                      <a:pt x="7" y="1"/>
                    </a:cubicBezTo>
                    <a:cubicBezTo>
                      <a:pt x="7" y="1"/>
                      <a:pt x="7" y="1"/>
                      <a:pt x="7" y="1"/>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6" name="î$ļîďè">
                <a:extLst>
                  <a:ext uri="{FF2B5EF4-FFF2-40B4-BE49-F238E27FC236}">
                    <a16:creationId xmlns:a16="http://schemas.microsoft.com/office/drawing/2014/main" id="{F639FF9F-EE1B-9318-D4D6-78591D094D69}"/>
                  </a:ext>
                </a:extLst>
              </p:cNvPr>
              <p:cNvSpPr/>
              <p:nvPr/>
            </p:nvSpPr>
            <p:spPr bwMode="auto">
              <a:xfrm>
                <a:off x="15993280" y="-2433877"/>
                <a:ext cx="20638" cy="14288"/>
              </a:xfrm>
              <a:custGeom>
                <a:avLst/>
                <a:gdLst>
                  <a:gd name="T0" fmla="*/ 6 w 6"/>
                  <a:gd name="T1" fmla="*/ 2 h 4"/>
                  <a:gd name="T2" fmla="*/ 6 w 6"/>
                  <a:gd name="T3" fmla="*/ 3 h 4"/>
                  <a:gd name="T4" fmla="*/ 4 w 6"/>
                  <a:gd name="T5" fmla="*/ 4 h 4"/>
                  <a:gd name="T6" fmla="*/ 2 w 6"/>
                  <a:gd name="T7" fmla="*/ 4 h 4"/>
                  <a:gd name="T8" fmla="*/ 2 w 6"/>
                  <a:gd name="T9" fmla="*/ 4 h 4"/>
                  <a:gd name="T10" fmla="*/ 0 w 6"/>
                  <a:gd name="T11" fmla="*/ 3 h 4"/>
                  <a:gd name="T12" fmla="*/ 0 w 6"/>
                  <a:gd name="T13" fmla="*/ 2 h 4"/>
                  <a:gd name="T14" fmla="*/ 1 w 6"/>
                  <a:gd name="T15" fmla="*/ 2 h 4"/>
                  <a:gd name="T16" fmla="*/ 2 w 6"/>
                  <a:gd name="T17" fmla="*/ 1 h 4"/>
                  <a:gd name="T18" fmla="*/ 4 w 6"/>
                  <a:gd name="T19" fmla="*/ 0 h 4"/>
                  <a:gd name="T20" fmla="*/ 5 w 6"/>
                  <a:gd name="T21" fmla="*/ 0 h 4"/>
                  <a:gd name="T22" fmla="*/ 6 w 6"/>
                  <a:gd name="T23" fmla="*/ 1 h 4"/>
                  <a:gd name="T24" fmla="*/ 6 w 6"/>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6" y="2"/>
                    </a:moveTo>
                    <a:cubicBezTo>
                      <a:pt x="6" y="2"/>
                      <a:pt x="6" y="2"/>
                      <a:pt x="6" y="3"/>
                    </a:cubicBezTo>
                    <a:cubicBezTo>
                      <a:pt x="5" y="3"/>
                      <a:pt x="5" y="3"/>
                      <a:pt x="4" y="4"/>
                    </a:cubicBezTo>
                    <a:cubicBezTo>
                      <a:pt x="4" y="4"/>
                      <a:pt x="3" y="4"/>
                      <a:pt x="2" y="4"/>
                    </a:cubicBezTo>
                    <a:cubicBezTo>
                      <a:pt x="2" y="4"/>
                      <a:pt x="2" y="4"/>
                      <a:pt x="2" y="4"/>
                    </a:cubicBezTo>
                    <a:cubicBezTo>
                      <a:pt x="1" y="4"/>
                      <a:pt x="0" y="4"/>
                      <a:pt x="0" y="3"/>
                    </a:cubicBezTo>
                    <a:cubicBezTo>
                      <a:pt x="0" y="2"/>
                      <a:pt x="0" y="2"/>
                      <a:pt x="0" y="2"/>
                    </a:cubicBezTo>
                    <a:cubicBezTo>
                      <a:pt x="0" y="2"/>
                      <a:pt x="1" y="2"/>
                      <a:pt x="1" y="2"/>
                    </a:cubicBezTo>
                    <a:cubicBezTo>
                      <a:pt x="1" y="1"/>
                      <a:pt x="2" y="1"/>
                      <a:pt x="2" y="1"/>
                    </a:cubicBezTo>
                    <a:cubicBezTo>
                      <a:pt x="3" y="0"/>
                      <a:pt x="4" y="0"/>
                      <a:pt x="4" y="0"/>
                    </a:cubicBezTo>
                    <a:cubicBezTo>
                      <a:pt x="5" y="0"/>
                      <a:pt x="5" y="0"/>
                      <a:pt x="5" y="0"/>
                    </a:cubicBezTo>
                    <a:cubicBezTo>
                      <a:pt x="6" y="0"/>
                      <a:pt x="6" y="1"/>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7" name="îṣḻïdè">
                <a:extLst>
                  <a:ext uri="{FF2B5EF4-FFF2-40B4-BE49-F238E27FC236}">
                    <a16:creationId xmlns:a16="http://schemas.microsoft.com/office/drawing/2014/main" id="{E3214C1F-5D5B-7057-0622-45316616442C}"/>
                  </a:ext>
                </a:extLst>
              </p:cNvPr>
              <p:cNvSpPr/>
              <p:nvPr/>
            </p:nvSpPr>
            <p:spPr bwMode="auto">
              <a:xfrm>
                <a:off x="16031380" y="-2176702"/>
                <a:ext cx="38100" cy="65088"/>
              </a:xfrm>
              <a:custGeom>
                <a:avLst/>
                <a:gdLst>
                  <a:gd name="T0" fmla="*/ 4 w 11"/>
                  <a:gd name="T1" fmla="*/ 0 h 19"/>
                  <a:gd name="T2" fmla="*/ 5 w 11"/>
                  <a:gd name="T3" fmla="*/ 1 h 19"/>
                  <a:gd name="T4" fmla="*/ 8 w 11"/>
                  <a:gd name="T5" fmla="*/ 2 h 19"/>
                  <a:gd name="T6" fmla="*/ 10 w 11"/>
                  <a:gd name="T7" fmla="*/ 6 h 19"/>
                  <a:gd name="T8" fmla="*/ 11 w 11"/>
                  <a:gd name="T9" fmla="*/ 11 h 19"/>
                  <a:gd name="T10" fmla="*/ 10 w 11"/>
                  <a:gd name="T11" fmla="*/ 14 h 19"/>
                  <a:gd name="T12" fmla="*/ 9 w 11"/>
                  <a:gd name="T13" fmla="*/ 16 h 19"/>
                  <a:gd name="T14" fmla="*/ 5 w 11"/>
                  <a:gd name="T15" fmla="*/ 18 h 19"/>
                  <a:gd name="T16" fmla="*/ 2 w 11"/>
                  <a:gd name="T17" fmla="*/ 19 h 19"/>
                  <a:gd name="T18" fmla="*/ 1 w 11"/>
                  <a:gd name="T19" fmla="*/ 19 h 19"/>
                  <a:gd name="T20" fmla="*/ 1 w 11"/>
                  <a:gd name="T21" fmla="*/ 19 h 19"/>
                  <a:gd name="T22" fmla="*/ 0 w 11"/>
                  <a:gd name="T23" fmla="*/ 18 h 19"/>
                  <a:gd name="T24" fmla="*/ 1 w 11"/>
                  <a:gd name="T25" fmla="*/ 17 h 19"/>
                  <a:gd name="T26" fmla="*/ 4 w 11"/>
                  <a:gd name="T27" fmla="*/ 16 h 19"/>
                  <a:gd name="T28" fmla="*/ 6 w 11"/>
                  <a:gd name="T29" fmla="*/ 13 h 19"/>
                  <a:gd name="T30" fmla="*/ 7 w 11"/>
                  <a:gd name="T31" fmla="*/ 12 h 19"/>
                  <a:gd name="T32" fmla="*/ 7 w 11"/>
                  <a:gd name="T33" fmla="*/ 10 h 19"/>
                  <a:gd name="T34" fmla="*/ 6 w 11"/>
                  <a:gd name="T35" fmla="*/ 4 h 19"/>
                  <a:gd name="T36" fmla="*/ 4 w 11"/>
                  <a:gd name="T37" fmla="*/ 3 h 19"/>
                  <a:gd name="T38" fmla="*/ 3 w 11"/>
                  <a:gd name="T39" fmla="*/ 2 h 19"/>
                  <a:gd name="T40" fmla="*/ 3 w 11"/>
                  <a:gd name="T41" fmla="*/ 1 h 19"/>
                  <a:gd name="T42" fmla="*/ 4 w 11"/>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9">
                    <a:moveTo>
                      <a:pt x="4" y="0"/>
                    </a:moveTo>
                    <a:cubicBezTo>
                      <a:pt x="4" y="0"/>
                      <a:pt x="4" y="0"/>
                      <a:pt x="5" y="1"/>
                    </a:cubicBezTo>
                    <a:cubicBezTo>
                      <a:pt x="6" y="1"/>
                      <a:pt x="7" y="1"/>
                      <a:pt x="8" y="2"/>
                    </a:cubicBezTo>
                    <a:cubicBezTo>
                      <a:pt x="9" y="3"/>
                      <a:pt x="10" y="4"/>
                      <a:pt x="10" y="6"/>
                    </a:cubicBezTo>
                    <a:cubicBezTo>
                      <a:pt x="11" y="7"/>
                      <a:pt x="11" y="9"/>
                      <a:pt x="11" y="11"/>
                    </a:cubicBezTo>
                    <a:cubicBezTo>
                      <a:pt x="11" y="12"/>
                      <a:pt x="10" y="13"/>
                      <a:pt x="10" y="14"/>
                    </a:cubicBezTo>
                    <a:cubicBezTo>
                      <a:pt x="10" y="14"/>
                      <a:pt x="9" y="15"/>
                      <a:pt x="9" y="16"/>
                    </a:cubicBezTo>
                    <a:cubicBezTo>
                      <a:pt x="8" y="17"/>
                      <a:pt x="6" y="18"/>
                      <a:pt x="5" y="18"/>
                    </a:cubicBezTo>
                    <a:cubicBezTo>
                      <a:pt x="4" y="19"/>
                      <a:pt x="3" y="19"/>
                      <a:pt x="2" y="19"/>
                    </a:cubicBezTo>
                    <a:cubicBezTo>
                      <a:pt x="1" y="19"/>
                      <a:pt x="1" y="19"/>
                      <a:pt x="1" y="19"/>
                    </a:cubicBezTo>
                    <a:cubicBezTo>
                      <a:pt x="1" y="19"/>
                      <a:pt x="1" y="19"/>
                      <a:pt x="1" y="19"/>
                    </a:cubicBezTo>
                    <a:cubicBezTo>
                      <a:pt x="0" y="19"/>
                      <a:pt x="0" y="18"/>
                      <a:pt x="0" y="18"/>
                    </a:cubicBezTo>
                    <a:cubicBezTo>
                      <a:pt x="0" y="17"/>
                      <a:pt x="0" y="17"/>
                      <a:pt x="1" y="17"/>
                    </a:cubicBezTo>
                    <a:cubicBezTo>
                      <a:pt x="1" y="17"/>
                      <a:pt x="2" y="17"/>
                      <a:pt x="4" y="16"/>
                    </a:cubicBezTo>
                    <a:cubicBezTo>
                      <a:pt x="4" y="15"/>
                      <a:pt x="5" y="14"/>
                      <a:pt x="6" y="13"/>
                    </a:cubicBezTo>
                    <a:cubicBezTo>
                      <a:pt x="6" y="13"/>
                      <a:pt x="6" y="13"/>
                      <a:pt x="7" y="12"/>
                    </a:cubicBezTo>
                    <a:cubicBezTo>
                      <a:pt x="7" y="11"/>
                      <a:pt x="7" y="11"/>
                      <a:pt x="7" y="10"/>
                    </a:cubicBezTo>
                    <a:cubicBezTo>
                      <a:pt x="8" y="8"/>
                      <a:pt x="7" y="6"/>
                      <a:pt x="6" y="4"/>
                    </a:cubicBezTo>
                    <a:cubicBezTo>
                      <a:pt x="5" y="4"/>
                      <a:pt x="4" y="3"/>
                      <a:pt x="4" y="3"/>
                    </a:cubicBezTo>
                    <a:cubicBezTo>
                      <a:pt x="4" y="3"/>
                      <a:pt x="3" y="2"/>
                      <a:pt x="3" y="2"/>
                    </a:cubicBezTo>
                    <a:cubicBezTo>
                      <a:pt x="3" y="2"/>
                      <a:pt x="3" y="1"/>
                      <a:pt x="3" y="1"/>
                    </a:cubicBezTo>
                    <a:cubicBezTo>
                      <a:pt x="3" y="1"/>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8" name="îṥḻíďè">
                <a:extLst>
                  <a:ext uri="{FF2B5EF4-FFF2-40B4-BE49-F238E27FC236}">
                    <a16:creationId xmlns:a16="http://schemas.microsoft.com/office/drawing/2014/main" id="{616A7903-F2E9-10EB-36A5-C86044AEB5AA}"/>
                  </a:ext>
                </a:extLst>
              </p:cNvPr>
              <p:cNvSpPr/>
              <p:nvPr/>
            </p:nvSpPr>
            <p:spPr bwMode="auto">
              <a:xfrm>
                <a:off x="15767855" y="-2121139"/>
                <a:ext cx="49213" cy="76200"/>
              </a:xfrm>
              <a:custGeom>
                <a:avLst/>
                <a:gdLst>
                  <a:gd name="T0" fmla="*/ 6 w 14"/>
                  <a:gd name="T1" fmla="*/ 0 h 22"/>
                  <a:gd name="T2" fmla="*/ 7 w 14"/>
                  <a:gd name="T3" fmla="*/ 1 h 22"/>
                  <a:gd name="T4" fmla="*/ 10 w 14"/>
                  <a:gd name="T5" fmla="*/ 3 h 22"/>
                  <a:gd name="T6" fmla="*/ 13 w 14"/>
                  <a:gd name="T7" fmla="*/ 7 h 22"/>
                  <a:gd name="T8" fmla="*/ 14 w 14"/>
                  <a:gd name="T9" fmla="*/ 10 h 22"/>
                  <a:gd name="T10" fmla="*/ 14 w 14"/>
                  <a:gd name="T11" fmla="*/ 13 h 22"/>
                  <a:gd name="T12" fmla="*/ 12 w 14"/>
                  <a:gd name="T13" fmla="*/ 16 h 22"/>
                  <a:gd name="T14" fmla="*/ 11 w 14"/>
                  <a:gd name="T15" fmla="*/ 19 h 22"/>
                  <a:gd name="T16" fmla="*/ 6 w 14"/>
                  <a:gd name="T17" fmla="*/ 21 h 22"/>
                  <a:gd name="T18" fmla="*/ 3 w 14"/>
                  <a:gd name="T19" fmla="*/ 22 h 22"/>
                  <a:gd name="T20" fmla="*/ 1 w 14"/>
                  <a:gd name="T21" fmla="*/ 22 h 22"/>
                  <a:gd name="T22" fmla="*/ 0 w 14"/>
                  <a:gd name="T23" fmla="*/ 20 h 22"/>
                  <a:gd name="T24" fmla="*/ 1 w 14"/>
                  <a:gd name="T25" fmla="*/ 20 h 22"/>
                  <a:gd name="T26" fmla="*/ 2 w 14"/>
                  <a:gd name="T27" fmla="*/ 19 h 22"/>
                  <a:gd name="T28" fmla="*/ 5 w 14"/>
                  <a:gd name="T29" fmla="*/ 19 h 22"/>
                  <a:gd name="T30" fmla="*/ 8 w 14"/>
                  <a:gd name="T31" fmla="*/ 16 h 22"/>
                  <a:gd name="T32" fmla="*/ 9 w 14"/>
                  <a:gd name="T33" fmla="*/ 14 h 22"/>
                  <a:gd name="T34" fmla="*/ 10 w 14"/>
                  <a:gd name="T35" fmla="*/ 12 h 22"/>
                  <a:gd name="T36" fmla="*/ 10 w 14"/>
                  <a:gd name="T37" fmla="*/ 10 h 22"/>
                  <a:gd name="T38" fmla="*/ 10 w 14"/>
                  <a:gd name="T39" fmla="*/ 8 h 22"/>
                  <a:gd name="T40" fmla="*/ 8 w 14"/>
                  <a:gd name="T41" fmla="*/ 5 h 22"/>
                  <a:gd name="T42" fmla="*/ 6 w 14"/>
                  <a:gd name="T43" fmla="*/ 3 h 22"/>
                  <a:gd name="T44" fmla="*/ 5 w 14"/>
                  <a:gd name="T45" fmla="*/ 2 h 22"/>
                  <a:gd name="T46" fmla="*/ 5 w 14"/>
                  <a:gd name="T47" fmla="*/ 1 h 22"/>
                  <a:gd name="T48" fmla="*/ 6 w 14"/>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6" y="0"/>
                    </a:moveTo>
                    <a:cubicBezTo>
                      <a:pt x="6" y="0"/>
                      <a:pt x="7" y="0"/>
                      <a:pt x="7" y="1"/>
                    </a:cubicBezTo>
                    <a:cubicBezTo>
                      <a:pt x="8" y="1"/>
                      <a:pt x="9" y="2"/>
                      <a:pt x="10" y="3"/>
                    </a:cubicBezTo>
                    <a:cubicBezTo>
                      <a:pt x="12" y="4"/>
                      <a:pt x="13" y="5"/>
                      <a:pt x="13" y="7"/>
                    </a:cubicBezTo>
                    <a:cubicBezTo>
                      <a:pt x="14" y="8"/>
                      <a:pt x="14" y="9"/>
                      <a:pt x="14" y="10"/>
                    </a:cubicBezTo>
                    <a:cubicBezTo>
                      <a:pt x="14" y="11"/>
                      <a:pt x="14" y="12"/>
                      <a:pt x="14" y="13"/>
                    </a:cubicBezTo>
                    <a:cubicBezTo>
                      <a:pt x="13" y="14"/>
                      <a:pt x="13" y="15"/>
                      <a:pt x="12" y="16"/>
                    </a:cubicBezTo>
                    <a:cubicBezTo>
                      <a:pt x="12" y="17"/>
                      <a:pt x="11" y="18"/>
                      <a:pt x="11" y="19"/>
                    </a:cubicBezTo>
                    <a:cubicBezTo>
                      <a:pt x="9" y="20"/>
                      <a:pt x="8" y="21"/>
                      <a:pt x="6" y="21"/>
                    </a:cubicBezTo>
                    <a:cubicBezTo>
                      <a:pt x="5" y="22"/>
                      <a:pt x="3" y="22"/>
                      <a:pt x="3" y="22"/>
                    </a:cubicBezTo>
                    <a:cubicBezTo>
                      <a:pt x="2" y="22"/>
                      <a:pt x="1" y="22"/>
                      <a:pt x="1" y="22"/>
                    </a:cubicBezTo>
                    <a:cubicBezTo>
                      <a:pt x="1" y="22"/>
                      <a:pt x="0" y="21"/>
                      <a:pt x="0" y="20"/>
                    </a:cubicBezTo>
                    <a:cubicBezTo>
                      <a:pt x="0" y="20"/>
                      <a:pt x="1" y="20"/>
                      <a:pt x="1" y="20"/>
                    </a:cubicBezTo>
                    <a:cubicBezTo>
                      <a:pt x="1" y="20"/>
                      <a:pt x="2" y="20"/>
                      <a:pt x="2" y="19"/>
                    </a:cubicBezTo>
                    <a:cubicBezTo>
                      <a:pt x="3" y="19"/>
                      <a:pt x="4" y="19"/>
                      <a:pt x="5" y="19"/>
                    </a:cubicBezTo>
                    <a:cubicBezTo>
                      <a:pt x="6" y="18"/>
                      <a:pt x="7" y="17"/>
                      <a:pt x="8" y="16"/>
                    </a:cubicBezTo>
                    <a:cubicBezTo>
                      <a:pt x="9" y="16"/>
                      <a:pt x="9" y="15"/>
                      <a:pt x="9" y="14"/>
                    </a:cubicBezTo>
                    <a:cubicBezTo>
                      <a:pt x="10" y="14"/>
                      <a:pt x="10" y="13"/>
                      <a:pt x="10" y="12"/>
                    </a:cubicBezTo>
                    <a:cubicBezTo>
                      <a:pt x="10" y="12"/>
                      <a:pt x="10" y="11"/>
                      <a:pt x="10" y="10"/>
                    </a:cubicBezTo>
                    <a:cubicBezTo>
                      <a:pt x="10" y="10"/>
                      <a:pt x="10" y="9"/>
                      <a:pt x="10" y="8"/>
                    </a:cubicBezTo>
                    <a:cubicBezTo>
                      <a:pt x="10" y="7"/>
                      <a:pt x="9" y="6"/>
                      <a:pt x="8" y="5"/>
                    </a:cubicBezTo>
                    <a:cubicBezTo>
                      <a:pt x="8" y="4"/>
                      <a:pt x="7" y="3"/>
                      <a:pt x="6" y="3"/>
                    </a:cubicBezTo>
                    <a:cubicBezTo>
                      <a:pt x="6" y="2"/>
                      <a:pt x="5" y="2"/>
                      <a:pt x="5" y="2"/>
                    </a:cubicBezTo>
                    <a:cubicBezTo>
                      <a:pt x="5" y="2"/>
                      <a:pt x="5" y="1"/>
                      <a:pt x="5" y="1"/>
                    </a:cubicBezTo>
                    <a:cubicBezTo>
                      <a:pt x="5" y="0"/>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9" name="íṩ1îďê">
                <a:extLst>
                  <a:ext uri="{FF2B5EF4-FFF2-40B4-BE49-F238E27FC236}">
                    <a16:creationId xmlns:a16="http://schemas.microsoft.com/office/drawing/2014/main" id="{DD081AED-7C2D-0E4D-F0F6-AAE8685FA9A6}"/>
                  </a:ext>
                </a:extLst>
              </p:cNvPr>
              <p:cNvSpPr/>
              <p:nvPr/>
            </p:nvSpPr>
            <p:spPr bwMode="auto">
              <a:xfrm>
                <a:off x="15504330" y="-2059227"/>
                <a:ext cx="49213" cy="69850"/>
              </a:xfrm>
              <a:custGeom>
                <a:avLst/>
                <a:gdLst>
                  <a:gd name="T0" fmla="*/ 9 w 14"/>
                  <a:gd name="T1" fmla="*/ 0 h 20"/>
                  <a:gd name="T2" fmla="*/ 10 w 14"/>
                  <a:gd name="T3" fmla="*/ 1 h 20"/>
                  <a:gd name="T4" fmla="*/ 12 w 14"/>
                  <a:gd name="T5" fmla="*/ 4 h 20"/>
                  <a:gd name="T6" fmla="*/ 14 w 14"/>
                  <a:gd name="T7" fmla="*/ 8 h 20"/>
                  <a:gd name="T8" fmla="*/ 13 w 14"/>
                  <a:gd name="T9" fmla="*/ 11 h 20"/>
                  <a:gd name="T10" fmla="*/ 13 w 14"/>
                  <a:gd name="T11" fmla="*/ 14 h 20"/>
                  <a:gd name="T12" fmla="*/ 11 w 14"/>
                  <a:gd name="T13" fmla="*/ 16 h 20"/>
                  <a:gd name="T14" fmla="*/ 9 w 14"/>
                  <a:gd name="T15" fmla="*/ 18 h 20"/>
                  <a:gd name="T16" fmla="*/ 5 w 14"/>
                  <a:gd name="T17" fmla="*/ 20 h 20"/>
                  <a:gd name="T18" fmla="*/ 2 w 14"/>
                  <a:gd name="T19" fmla="*/ 20 h 20"/>
                  <a:gd name="T20" fmla="*/ 1 w 14"/>
                  <a:gd name="T21" fmla="*/ 20 h 20"/>
                  <a:gd name="T22" fmla="*/ 1 w 14"/>
                  <a:gd name="T23" fmla="*/ 20 h 20"/>
                  <a:gd name="T24" fmla="*/ 0 w 14"/>
                  <a:gd name="T25" fmla="*/ 19 h 20"/>
                  <a:gd name="T26" fmla="*/ 1 w 14"/>
                  <a:gd name="T27" fmla="*/ 18 h 20"/>
                  <a:gd name="T28" fmla="*/ 4 w 14"/>
                  <a:gd name="T29" fmla="*/ 17 h 20"/>
                  <a:gd name="T30" fmla="*/ 7 w 14"/>
                  <a:gd name="T31" fmla="*/ 15 h 20"/>
                  <a:gd name="T32" fmla="*/ 8 w 14"/>
                  <a:gd name="T33" fmla="*/ 14 h 20"/>
                  <a:gd name="T34" fmla="*/ 9 w 14"/>
                  <a:gd name="T35" fmla="*/ 12 h 20"/>
                  <a:gd name="T36" fmla="*/ 10 w 14"/>
                  <a:gd name="T37" fmla="*/ 10 h 20"/>
                  <a:gd name="T38" fmla="*/ 10 w 14"/>
                  <a:gd name="T39" fmla="*/ 8 h 20"/>
                  <a:gd name="T40" fmla="*/ 9 w 14"/>
                  <a:gd name="T41" fmla="*/ 5 h 20"/>
                  <a:gd name="T42" fmla="*/ 8 w 14"/>
                  <a:gd name="T43" fmla="*/ 3 h 20"/>
                  <a:gd name="T44" fmla="*/ 8 w 14"/>
                  <a:gd name="T45" fmla="*/ 2 h 20"/>
                  <a:gd name="T46" fmla="*/ 8 w 14"/>
                  <a:gd name="T47" fmla="*/ 0 h 20"/>
                  <a:gd name="T48" fmla="*/ 9 w 14"/>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0">
                    <a:moveTo>
                      <a:pt x="9" y="0"/>
                    </a:moveTo>
                    <a:cubicBezTo>
                      <a:pt x="9" y="0"/>
                      <a:pt x="10" y="1"/>
                      <a:pt x="10" y="1"/>
                    </a:cubicBezTo>
                    <a:cubicBezTo>
                      <a:pt x="11" y="2"/>
                      <a:pt x="12" y="3"/>
                      <a:pt x="12" y="4"/>
                    </a:cubicBezTo>
                    <a:cubicBezTo>
                      <a:pt x="13" y="5"/>
                      <a:pt x="13" y="6"/>
                      <a:pt x="14" y="8"/>
                    </a:cubicBezTo>
                    <a:cubicBezTo>
                      <a:pt x="14" y="9"/>
                      <a:pt x="14" y="10"/>
                      <a:pt x="13" y="11"/>
                    </a:cubicBezTo>
                    <a:cubicBezTo>
                      <a:pt x="13" y="12"/>
                      <a:pt x="13" y="13"/>
                      <a:pt x="13" y="14"/>
                    </a:cubicBezTo>
                    <a:cubicBezTo>
                      <a:pt x="12" y="14"/>
                      <a:pt x="12" y="15"/>
                      <a:pt x="11" y="16"/>
                    </a:cubicBezTo>
                    <a:cubicBezTo>
                      <a:pt x="11" y="17"/>
                      <a:pt x="10" y="17"/>
                      <a:pt x="9" y="18"/>
                    </a:cubicBezTo>
                    <a:cubicBezTo>
                      <a:pt x="8" y="19"/>
                      <a:pt x="7" y="20"/>
                      <a:pt x="5" y="20"/>
                    </a:cubicBezTo>
                    <a:cubicBezTo>
                      <a:pt x="4" y="20"/>
                      <a:pt x="3" y="20"/>
                      <a:pt x="2" y="20"/>
                    </a:cubicBezTo>
                    <a:cubicBezTo>
                      <a:pt x="1" y="20"/>
                      <a:pt x="1" y="20"/>
                      <a:pt x="1" y="20"/>
                    </a:cubicBezTo>
                    <a:cubicBezTo>
                      <a:pt x="1" y="20"/>
                      <a:pt x="1" y="20"/>
                      <a:pt x="1" y="20"/>
                    </a:cubicBezTo>
                    <a:cubicBezTo>
                      <a:pt x="0" y="20"/>
                      <a:pt x="0" y="19"/>
                      <a:pt x="0" y="19"/>
                    </a:cubicBezTo>
                    <a:cubicBezTo>
                      <a:pt x="0" y="18"/>
                      <a:pt x="1" y="18"/>
                      <a:pt x="1" y="18"/>
                    </a:cubicBezTo>
                    <a:cubicBezTo>
                      <a:pt x="1" y="18"/>
                      <a:pt x="2" y="18"/>
                      <a:pt x="4" y="17"/>
                    </a:cubicBezTo>
                    <a:cubicBezTo>
                      <a:pt x="5" y="17"/>
                      <a:pt x="6" y="16"/>
                      <a:pt x="7" y="15"/>
                    </a:cubicBezTo>
                    <a:cubicBezTo>
                      <a:pt x="8" y="15"/>
                      <a:pt x="8" y="14"/>
                      <a:pt x="8" y="14"/>
                    </a:cubicBezTo>
                    <a:cubicBezTo>
                      <a:pt x="9" y="13"/>
                      <a:pt x="9" y="13"/>
                      <a:pt x="9" y="12"/>
                    </a:cubicBezTo>
                    <a:cubicBezTo>
                      <a:pt x="10" y="12"/>
                      <a:pt x="10" y="11"/>
                      <a:pt x="10" y="10"/>
                    </a:cubicBezTo>
                    <a:cubicBezTo>
                      <a:pt x="10" y="10"/>
                      <a:pt x="10" y="9"/>
                      <a:pt x="10" y="8"/>
                    </a:cubicBezTo>
                    <a:cubicBezTo>
                      <a:pt x="10" y="7"/>
                      <a:pt x="10" y="6"/>
                      <a:pt x="9" y="5"/>
                    </a:cubicBezTo>
                    <a:cubicBezTo>
                      <a:pt x="9" y="4"/>
                      <a:pt x="9" y="3"/>
                      <a:pt x="8" y="3"/>
                    </a:cubicBezTo>
                    <a:cubicBezTo>
                      <a:pt x="8" y="2"/>
                      <a:pt x="8" y="2"/>
                      <a:pt x="8" y="2"/>
                    </a:cubicBezTo>
                    <a:cubicBezTo>
                      <a:pt x="7" y="1"/>
                      <a:pt x="8" y="1"/>
                      <a:pt x="8" y="0"/>
                    </a:cubicBezTo>
                    <a:cubicBezTo>
                      <a:pt x="8" y="0"/>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0" name="ï$1iďè">
                <a:extLst>
                  <a:ext uri="{FF2B5EF4-FFF2-40B4-BE49-F238E27FC236}">
                    <a16:creationId xmlns:a16="http://schemas.microsoft.com/office/drawing/2014/main" id="{C92804BC-F557-353A-4F0E-A14B6FAEF63A}"/>
                  </a:ext>
                </a:extLst>
              </p:cNvPr>
              <p:cNvSpPr/>
              <p:nvPr/>
            </p:nvSpPr>
            <p:spPr bwMode="auto">
              <a:xfrm>
                <a:off x="16326655" y="-2291002"/>
                <a:ext cx="41275" cy="14288"/>
              </a:xfrm>
              <a:custGeom>
                <a:avLst/>
                <a:gdLst>
                  <a:gd name="T0" fmla="*/ 1 w 12"/>
                  <a:gd name="T1" fmla="*/ 0 h 4"/>
                  <a:gd name="T2" fmla="*/ 3 w 12"/>
                  <a:gd name="T3" fmla="*/ 0 h 4"/>
                  <a:gd name="T4" fmla="*/ 7 w 12"/>
                  <a:gd name="T5" fmla="*/ 0 h 4"/>
                  <a:gd name="T6" fmla="*/ 10 w 12"/>
                  <a:gd name="T7" fmla="*/ 0 h 4"/>
                  <a:gd name="T8" fmla="*/ 11 w 12"/>
                  <a:gd name="T9" fmla="*/ 1 h 4"/>
                  <a:gd name="T10" fmla="*/ 12 w 12"/>
                  <a:gd name="T11" fmla="*/ 3 h 4"/>
                  <a:gd name="T12" fmla="*/ 11 w 12"/>
                  <a:gd name="T13" fmla="*/ 3 h 4"/>
                  <a:gd name="T14" fmla="*/ 10 w 12"/>
                  <a:gd name="T15" fmla="*/ 3 h 4"/>
                  <a:gd name="T16" fmla="*/ 6 w 12"/>
                  <a:gd name="T17" fmla="*/ 3 h 4"/>
                  <a:gd name="T18" fmla="*/ 3 w 12"/>
                  <a:gd name="T19" fmla="*/ 3 h 4"/>
                  <a:gd name="T20" fmla="*/ 1 w 12"/>
                  <a:gd name="T21" fmla="*/ 2 h 4"/>
                  <a:gd name="T22" fmla="*/ 1 w 12"/>
                  <a:gd name="T23" fmla="*/ 1 h 4"/>
                  <a:gd name="T24" fmla="*/ 1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 y="0"/>
                    </a:moveTo>
                    <a:cubicBezTo>
                      <a:pt x="1" y="0"/>
                      <a:pt x="2" y="0"/>
                      <a:pt x="3" y="0"/>
                    </a:cubicBezTo>
                    <a:cubicBezTo>
                      <a:pt x="4" y="0"/>
                      <a:pt x="5" y="0"/>
                      <a:pt x="7" y="0"/>
                    </a:cubicBezTo>
                    <a:cubicBezTo>
                      <a:pt x="8" y="0"/>
                      <a:pt x="9" y="0"/>
                      <a:pt x="10" y="0"/>
                    </a:cubicBezTo>
                    <a:cubicBezTo>
                      <a:pt x="11" y="1"/>
                      <a:pt x="11" y="1"/>
                      <a:pt x="11" y="1"/>
                    </a:cubicBezTo>
                    <a:cubicBezTo>
                      <a:pt x="12" y="1"/>
                      <a:pt x="12" y="2"/>
                      <a:pt x="12" y="3"/>
                    </a:cubicBezTo>
                    <a:cubicBezTo>
                      <a:pt x="11" y="3"/>
                      <a:pt x="11" y="3"/>
                      <a:pt x="11" y="3"/>
                    </a:cubicBezTo>
                    <a:cubicBezTo>
                      <a:pt x="11" y="3"/>
                      <a:pt x="11" y="3"/>
                      <a:pt x="10" y="3"/>
                    </a:cubicBezTo>
                    <a:cubicBezTo>
                      <a:pt x="9" y="4"/>
                      <a:pt x="7" y="3"/>
                      <a:pt x="6" y="3"/>
                    </a:cubicBezTo>
                    <a:cubicBezTo>
                      <a:pt x="5" y="3"/>
                      <a:pt x="4" y="3"/>
                      <a:pt x="3" y="3"/>
                    </a:cubicBezTo>
                    <a:cubicBezTo>
                      <a:pt x="2" y="2"/>
                      <a:pt x="1" y="2"/>
                      <a:pt x="1" y="2"/>
                    </a:cubicBezTo>
                    <a:cubicBezTo>
                      <a:pt x="1" y="2"/>
                      <a:pt x="0"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1" name="ïŝļiďé">
                <a:extLst>
                  <a:ext uri="{FF2B5EF4-FFF2-40B4-BE49-F238E27FC236}">
                    <a16:creationId xmlns:a16="http://schemas.microsoft.com/office/drawing/2014/main" id="{A6CC9128-5192-BD65-2BF5-FB2F4EE5E1DB}"/>
                  </a:ext>
                </a:extLst>
              </p:cNvPr>
              <p:cNvSpPr/>
              <p:nvPr/>
            </p:nvSpPr>
            <p:spPr bwMode="auto">
              <a:xfrm>
                <a:off x="16329830" y="-2273539"/>
                <a:ext cx="41275" cy="12700"/>
              </a:xfrm>
              <a:custGeom>
                <a:avLst/>
                <a:gdLst>
                  <a:gd name="T0" fmla="*/ 1 w 12"/>
                  <a:gd name="T1" fmla="*/ 0 h 4"/>
                  <a:gd name="T2" fmla="*/ 3 w 12"/>
                  <a:gd name="T3" fmla="*/ 0 h 4"/>
                  <a:gd name="T4" fmla="*/ 7 w 12"/>
                  <a:gd name="T5" fmla="*/ 0 h 4"/>
                  <a:gd name="T6" fmla="*/ 10 w 12"/>
                  <a:gd name="T7" fmla="*/ 1 h 4"/>
                  <a:gd name="T8" fmla="*/ 11 w 12"/>
                  <a:gd name="T9" fmla="*/ 1 h 4"/>
                  <a:gd name="T10" fmla="*/ 12 w 12"/>
                  <a:gd name="T11" fmla="*/ 3 h 4"/>
                  <a:gd name="T12" fmla="*/ 11 w 12"/>
                  <a:gd name="T13" fmla="*/ 4 h 4"/>
                  <a:gd name="T14" fmla="*/ 10 w 12"/>
                  <a:gd name="T15" fmla="*/ 4 h 4"/>
                  <a:gd name="T16" fmla="*/ 6 w 12"/>
                  <a:gd name="T17" fmla="*/ 4 h 4"/>
                  <a:gd name="T18" fmla="*/ 3 w 12"/>
                  <a:gd name="T19" fmla="*/ 3 h 4"/>
                  <a:gd name="T20" fmla="*/ 1 w 12"/>
                  <a:gd name="T21" fmla="*/ 3 h 4"/>
                  <a:gd name="T22" fmla="*/ 1 w 12"/>
                  <a:gd name="T23" fmla="*/ 1 h 4"/>
                  <a:gd name="T24" fmla="*/ 1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 y="0"/>
                    </a:moveTo>
                    <a:cubicBezTo>
                      <a:pt x="1" y="0"/>
                      <a:pt x="2" y="0"/>
                      <a:pt x="3" y="0"/>
                    </a:cubicBezTo>
                    <a:cubicBezTo>
                      <a:pt x="4" y="0"/>
                      <a:pt x="5" y="0"/>
                      <a:pt x="7" y="0"/>
                    </a:cubicBezTo>
                    <a:cubicBezTo>
                      <a:pt x="8" y="0"/>
                      <a:pt x="9" y="1"/>
                      <a:pt x="10" y="1"/>
                    </a:cubicBezTo>
                    <a:cubicBezTo>
                      <a:pt x="11" y="1"/>
                      <a:pt x="11" y="1"/>
                      <a:pt x="11" y="1"/>
                    </a:cubicBezTo>
                    <a:cubicBezTo>
                      <a:pt x="12" y="2"/>
                      <a:pt x="12" y="2"/>
                      <a:pt x="12" y="3"/>
                    </a:cubicBezTo>
                    <a:cubicBezTo>
                      <a:pt x="11" y="4"/>
                      <a:pt x="11" y="4"/>
                      <a:pt x="11" y="4"/>
                    </a:cubicBezTo>
                    <a:cubicBezTo>
                      <a:pt x="11" y="4"/>
                      <a:pt x="11" y="4"/>
                      <a:pt x="10" y="4"/>
                    </a:cubicBezTo>
                    <a:cubicBezTo>
                      <a:pt x="9" y="4"/>
                      <a:pt x="7" y="4"/>
                      <a:pt x="6" y="4"/>
                    </a:cubicBezTo>
                    <a:cubicBezTo>
                      <a:pt x="5" y="4"/>
                      <a:pt x="4" y="4"/>
                      <a:pt x="3" y="3"/>
                    </a:cubicBezTo>
                    <a:cubicBezTo>
                      <a:pt x="2" y="3"/>
                      <a:pt x="1" y="3"/>
                      <a:pt x="1" y="3"/>
                    </a:cubicBezTo>
                    <a:cubicBezTo>
                      <a:pt x="1" y="2"/>
                      <a:pt x="0" y="2"/>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2" name="išḻíḋe">
                <a:extLst>
                  <a:ext uri="{FF2B5EF4-FFF2-40B4-BE49-F238E27FC236}">
                    <a16:creationId xmlns:a16="http://schemas.microsoft.com/office/drawing/2014/main" id="{CE9045A3-A85F-C4CE-A697-0149E2333D2A}"/>
                  </a:ext>
                </a:extLst>
              </p:cNvPr>
              <p:cNvSpPr/>
              <p:nvPr/>
            </p:nvSpPr>
            <p:spPr bwMode="auto">
              <a:xfrm>
                <a:off x="14915368" y="-2302114"/>
                <a:ext cx="152400" cy="190500"/>
              </a:xfrm>
              <a:custGeom>
                <a:avLst/>
                <a:gdLst>
                  <a:gd name="T0" fmla="*/ 2 w 44"/>
                  <a:gd name="T1" fmla="*/ 1 h 55"/>
                  <a:gd name="T2" fmla="*/ 9 w 44"/>
                  <a:gd name="T3" fmla="*/ 9 h 55"/>
                  <a:gd name="T4" fmla="*/ 23 w 44"/>
                  <a:gd name="T5" fmla="*/ 26 h 55"/>
                  <a:gd name="T6" fmla="*/ 37 w 44"/>
                  <a:gd name="T7" fmla="*/ 45 h 55"/>
                  <a:gd name="T8" fmla="*/ 43 w 44"/>
                  <a:gd name="T9" fmla="*/ 53 h 55"/>
                  <a:gd name="T10" fmla="*/ 43 w 44"/>
                  <a:gd name="T11" fmla="*/ 55 h 55"/>
                  <a:gd name="T12" fmla="*/ 41 w 44"/>
                  <a:gd name="T13" fmla="*/ 54 h 55"/>
                  <a:gd name="T14" fmla="*/ 35 w 44"/>
                  <a:gd name="T15" fmla="*/ 47 h 55"/>
                  <a:gd name="T16" fmla="*/ 20 w 44"/>
                  <a:gd name="T17" fmla="*/ 29 h 55"/>
                  <a:gd name="T18" fmla="*/ 7 w 44"/>
                  <a:gd name="T19" fmla="*/ 11 h 55"/>
                  <a:gd name="T20" fmla="*/ 0 w 44"/>
                  <a:gd name="T21" fmla="*/ 2 h 55"/>
                  <a:gd name="T22" fmla="*/ 1 w 44"/>
                  <a:gd name="T23" fmla="*/ 1 h 55"/>
                  <a:gd name="T24" fmla="*/ 2 w 44"/>
                  <a:gd name="T2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5">
                    <a:moveTo>
                      <a:pt x="2" y="1"/>
                    </a:moveTo>
                    <a:cubicBezTo>
                      <a:pt x="2" y="1"/>
                      <a:pt x="5" y="4"/>
                      <a:pt x="9" y="9"/>
                    </a:cubicBezTo>
                    <a:cubicBezTo>
                      <a:pt x="13" y="14"/>
                      <a:pt x="18" y="20"/>
                      <a:pt x="23" y="26"/>
                    </a:cubicBezTo>
                    <a:cubicBezTo>
                      <a:pt x="28" y="33"/>
                      <a:pt x="33" y="40"/>
                      <a:pt x="37" y="45"/>
                    </a:cubicBezTo>
                    <a:cubicBezTo>
                      <a:pt x="41" y="50"/>
                      <a:pt x="43" y="53"/>
                      <a:pt x="43" y="53"/>
                    </a:cubicBezTo>
                    <a:cubicBezTo>
                      <a:pt x="44" y="54"/>
                      <a:pt x="44" y="54"/>
                      <a:pt x="43" y="55"/>
                    </a:cubicBezTo>
                    <a:cubicBezTo>
                      <a:pt x="42" y="55"/>
                      <a:pt x="42" y="55"/>
                      <a:pt x="41" y="54"/>
                    </a:cubicBezTo>
                    <a:cubicBezTo>
                      <a:pt x="41" y="54"/>
                      <a:pt x="39" y="51"/>
                      <a:pt x="35" y="47"/>
                    </a:cubicBezTo>
                    <a:cubicBezTo>
                      <a:pt x="31" y="42"/>
                      <a:pt x="26" y="35"/>
                      <a:pt x="20" y="29"/>
                    </a:cubicBezTo>
                    <a:cubicBezTo>
                      <a:pt x="15" y="22"/>
                      <a:pt x="10" y="16"/>
                      <a:pt x="7" y="11"/>
                    </a:cubicBezTo>
                    <a:cubicBezTo>
                      <a:pt x="3" y="6"/>
                      <a:pt x="0" y="2"/>
                      <a:pt x="0" y="2"/>
                    </a:cubicBezTo>
                    <a:cubicBezTo>
                      <a:pt x="0" y="2"/>
                      <a:pt x="0" y="1"/>
                      <a:pt x="1" y="1"/>
                    </a:cubicBezTo>
                    <a:cubicBezTo>
                      <a:pt x="1" y="0"/>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3" name="i$ḷîḑê">
                <a:extLst>
                  <a:ext uri="{FF2B5EF4-FFF2-40B4-BE49-F238E27FC236}">
                    <a16:creationId xmlns:a16="http://schemas.microsoft.com/office/drawing/2014/main" id="{8C733950-83DC-DE42-1085-161C157B9064}"/>
                  </a:ext>
                </a:extLst>
              </p:cNvPr>
              <p:cNvSpPr/>
              <p:nvPr/>
            </p:nvSpPr>
            <p:spPr bwMode="auto">
              <a:xfrm>
                <a:off x="15059830" y="-2100502"/>
                <a:ext cx="22225" cy="17463"/>
              </a:xfrm>
              <a:custGeom>
                <a:avLst/>
                <a:gdLst>
                  <a:gd name="T0" fmla="*/ 6 w 6"/>
                  <a:gd name="T1" fmla="*/ 2 h 5"/>
                  <a:gd name="T2" fmla="*/ 5 w 6"/>
                  <a:gd name="T3" fmla="*/ 4 h 5"/>
                  <a:gd name="T4" fmla="*/ 3 w 6"/>
                  <a:gd name="T5" fmla="*/ 4 h 5"/>
                  <a:gd name="T6" fmla="*/ 2 w 6"/>
                  <a:gd name="T7" fmla="*/ 1 h 5"/>
                  <a:gd name="T8" fmla="*/ 3 w 6"/>
                  <a:gd name="T9" fmla="*/ 0 h 5"/>
                  <a:gd name="T10" fmla="*/ 5 w 6"/>
                  <a:gd name="T11" fmla="*/ 0 h 5"/>
                  <a:gd name="T12" fmla="*/ 6 w 6"/>
                  <a:gd name="T13" fmla="*/ 2 h 5"/>
                  <a:gd name="T14" fmla="*/ 6 w 6"/>
                  <a:gd name="T15" fmla="*/ 2 h 5"/>
                  <a:gd name="T16" fmla="*/ 5 w 6"/>
                  <a:gd name="T17" fmla="*/ 4 h 5"/>
                  <a:gd name="T18" fmla="*/ 3 w 6"/>
                  <a:gd name="T19" fmla="*/ 5 h 5"/>
                  <a:gd name="T20" fmla="*/ 3 w 6"/>
                  <a:gd name="T21" fmla="*/ 5 h 5"/>
                  <a:gd name="T22" fmla="*/ 0 w 6"/>
                  <a:gd name="T23" fmla="*/ 4 h 5"/>
                  <a:gd name="T24" fmla="*/ 1 w 6"/>
                  <a:gd name="T25" fmla="*/ 1 h 5"/>
                  <a:gd name="T26" fmla="*/ 1 w 6"/>
                  <a:gd name="T27" fmla="*/ 1 h 5"/>
                  <a:gd name="T28" fmla="*/ 3 w 6"/>
                  <a:gd name="T29" fmla="*/ 1 h 5"/>
                  <a:gd name="T30" fmla="*/ 5 w 6"/>
                  <a:gd name="T31" fmla="*/ 0 h 5"/>
                  <a:gd name="T32" fmla="*/ 6 w 6"/>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2"/>
                    </a:moveTo>
                    <a:cubicBezTo>
                      <a:pt x="5" y="3"/>
                      <a:pt x="5" y="3"/>
                      <a:pt x="5" y="4"/>
                    </a:cubicBezTo>
                    <a:cubicBezTo>
                      <a:pt x="4" y="4"/>
                      <a:pt x="4" y="4"/>
                      <a:pt x="3" y="4"/>
                    </a:cubicBezTo>
                    <a:cubicBezTo>
                      <a:pt x="2" y="1"/>
                      <a:pt x="2" y="1"/>
                      <a:pt x="2" y="1"/>
                    </a:cubicBezTo>
                    <a:cubicBezTo>
                      <a:pt x="2" y="1"/>
                      <a:pt x="3" y="1"/>
                      <a:pt x="3" y="0"/>
                    </a:cubicBezTo>
                    <a:cubicBezTo>
                      <a:pt x="4" y="0"/>
                      <a:pt x="4" y="0"/>
                      <a:pt x="5" y="0"/>
                    </a:cubicBezTo>
                    <a:cubicBezTo>
                      <a:pt x="6" y="0"/>
                      <a:pt x="6" y="1"/>
                      <a:pt x="6" y="2"/>
                    </a:cubicBezTo>
                    <a:cubicBezTo>
                      <a:pt x="6" y="2"/>
                      <a:pt x="6" y="2"/>
                      <a:pt x="6" y="2"/>
                    </a:cubicBezTo>
                    <a:cubicBezTo>
                      <a:pt x="6" y="3"/>
                      <a:pt x="5" y="3"/>
                      <a:pt x="5" y="4"/>
                    </a:cubicBezTo>
                    <a:cubicBezTo>
                      <a:pt x="4" y="4"/>
                      <a:pt x="4" y="4"/>
                      <a:pt x="3" y="5"/>
                    </a:cubicBezTo>
                    <a:cubicBezTo>
                      <a:pt x="3" y="5"/>
                      <a:pt x="3" y="5"/>
                      <a:pt x="3" y="5"/>
                    </a:cubicBezTo>
                    <a:cubicBezTo>
                      <a:pt x="2" y="5"/>
                      <a:pt x="1" y="5"/>
                      <a:pt x="0" y="4"/>
                    </a:cubicBezTo>
                    <a:cubicBezTo>
                      <a:pt x="0" y="3"/>
                      <a:pt x="0" y="2"/>
                      <a:pt x="1" y="1"/>
                    </a:cubicBezTo>
                    <a:cubicBezTo>
                      <a:pt x="1" y="1"/>
                      <a:pt x="1" y="1"/>
                      <a:pt x="1" y="1"/>
                    </a:cubicBezTo>
                    <a:cubicBezTo>
                      <a:pt x="2" y="1"/>
                      <a:pt x="2" y="1"/>
                      <a:pt x="3" y="1"/>
                    </a:cubicBezTo>
                    <a:cubicBezTo>
                      <a:pt x="4" y="1"/>
                      <a:pt x="4" y="0"/>
                      <a:pt x="5" y="0"/>
                    </a:cubicBezTo>
                    <a:cubicBezTo>
                      <a:pt x="5" y="0"/>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4" name="iṥļîdè">
                <a:extLst>
                  <a:ext uri="{FF2B5EF4-FFF2-40B4-BE49-F238E27FC236}">
                    <a16:creationId xmlns:a16="http://schemas.microsoft.com/office/drawing/2014/main" id="{F11F2415-3455-50EC-692A-CC6798D06C03}"/>
                  </a:ext>
                </a:extLst>
              </p:cNvPr>
              <p:cNvSpPr/>
              <p:nvPr/>
            </p:nvSpPr>
            <p:spPr bwMode="auto">
              <a:xfrm>
                <a:off x="15074118" y="-2079864"/>
                <a:ext cx="20638" cy="14288"/>
              </a:xfrm>
              <a:custGeom>
                <a:avLst/>
                <a:gdLst>
                  <a:gd name="T0" fmla="*/ 6 w 6"/>
                  <a:gd name="T1" fmla="*/ 2 h 4"/>
                  <a:gd name="T2" fmla="*/ 5 w 6"/>
                  <a:gd name="T3" fmla="*/ 3 h 4"/>
                  <a:gd name="T4" fmla="*/ 3 w 6"/>
                  <a:gd name="T5" fmla="*/ 4 h 4"/>
                  <a:gd name="T6" fmla="*/ 2 w 6"/>
                  <a:gd name="T7" fmla="*/ 4 h 4"/>
                  <a:gd name="T8" fmla="*/ 1 w 6"/>
                  <a:gd name="T9" fmla="*/ 3 h 4"/>
                  <a:gd name="T10" fmla="*/ 0 w 6"/>
                  <a:gd name="T11" fmla="*/ 1 h 4"/>
                  <a:gd name="T12" fmla="*/ 0 w 6"/>
                  <a:gd name="T13" fmla="*/ 1 h 4"/>
                  <a:gd name="T14" fmla="*/ 1 w 6"/>
                  <a:gd name="T15" fmla="*/ 1 h 4"/>
                  <a:gd name="T16" fmla="*/ 3 w 6"/>
                  <a:gd name="T17" fmla="*/ 0 h 4"/>
                  <a:gd name="T18" fmla="*/ 5 w 6"/>
                  <a:gd name="T19" fmla="*/ 0 h 4"/>
                  <a:gd name="T20" fmla="*/ 5 w 6"/>
                  <a:gd name="T21" fmla="*/ 0 h 4"/>
                  <a:gd name="T22" fmla="*/ 6 w 6"/>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2"/>
                    </a:moveTo>
                    <a:cubicBezTo>
                      <a:pt x="6" y="2"/>
                      <a:pt x="6" y="3"/>
                      <a:pt x="5" y="3"/>
                    </a:cubicBezTo>
                    <a:cubicBezTo>
                      <a:pt x="5" y="3"/>
                      <a:pt x="4" y="3"/>
                      <a:pt x="3" y="4"/>
                    </a:cubicBezTo>
                    <a:cubicBezTo>
                      <a:pt x="3" y="4"/>
                      <a:pt x="2" y="4"/>
                      <a:pt x="2" y="4"/>
                    </a:cubicBezTo>
                    <a:cubicBezTo>
                      <a:pt x="1" y="4"/>
                      <a:pt x="1" y="3"/>
                      <a:pt x="1" y="3"/>
                    </a:cubicBezTo>
                    <a:cubicBezTo>
                      <a:pt x="0" y="3"/>
                      <a:pt x="0" y="2"/>
                      <a:pt x="0" y="1"/>
                    </a:cubicBezTo>
                    <a:cubicBezTo>
                      <a:pt x="0" y="1"/>
                      <a:pt x="0" y="1"/>
                      <a:pt x="0" y="1"/>
                    </a:cubicBezTo>
                    <a:cubicBezTo>
                      <a:pt x="0" y="1"/>
                      <a:pt x="1" y="1"/>
                      <a:pt x="1" y="1"/>
                    </a:cubicBezTo>
                    <a:cubicBezTo>
                      <a:pt x="1" y="0"/>
                      <a:pt x="2" y="0"/>
                      <a:pt x="3" y="0"/>
                    </a:cubicBezTo>
                    <a:cubicBezTo>
                      <a:pt x="3" y="0"/>
                      <a:pt x="4" y="0"/>
                      <a:pt x="5" y="0"/>
                    </a:cubicBezTo>
                    <a:cubicBezTo>
                      <a:pt x="5" y="0"/>
                      <a:pt x="5" y="0"/>
                      <a:pt x="5" y="0"/>
                    </a:cubicBezTo>
                    <a:cubicBezTo>
                      <a:pt x="6" y="1"/>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5" name="ïSlïḓé">
                <a:extLst>
                  <a:ext uri="{FF2B5EF4-FFF2-40B4-BE49-F238E27FC236}">
                    <a16:creationId xmlns:a16="http://schemas.microsoft.com/office/drawing/2014/main" id="{3505A5D4-C7EF-44DB-424A-8C3737417380}"/>
                  </a:ext>
                </a:extLst>
              </p:cNvPr>
              <p:cNvSpPr/>
              <p:nvPr/>
            </p:nvSpPr>
            <p:spPr bwMode="auto">
              <a:xfrm>
                <a:off x="15085230" y="-2065577"/>
                <a:ext cx="23813" cy="20638"/>
              </a:xfrm>
              <a:custGeom>
                <a:avLst/>
                <a:gdLst>
                  <a:gd name="T0" fmla="*/ 7 w 7"/>
                  <a:gd name="T1" fmla="*/ 1 h 6"/>
                  <a:gd name="T2" fmla="*/ 7 w 7"/>
                  <a:gd name="T3" fmla="*/ 2 h 6"/>
                  <a:gd name="T4" fmla="*/ 6 w 7"/>
                  <a:gd name="T5" fmla="*/ 3 h 6"/>
                  <a:gd name="T6" fmla="*/ 5 w 7"/>
                  <a:gd name="T7" fmla="*/ 5 h 6"/>
                  <a:gd name="T8" fmla="*/ 2 w 7"/>
                  <a:gd name="T9" fmla="*/ 6 h 6"/>
                  <a:gd name="T10" fmla="*/ 1 w 7"/>
                  <a:gd name="T11" fmla="*/ 5 h 6"/>
                  <a:gd name="T12" fmla="*/ 0 w 7"/>
                  <a:gd name="T13" fmla="*/ 4 h 6"/>
                  <a:gd name="T14" fmla="*/ 0 w 7"/>
                  <a:gd name="T15" fmla="*/ 3 h 6"/>
                  <a:gd name="T16" fmla="*/ 0 w 7"/>
                  <a:gd name="T17" fmla="*/ 3 h 6"/>
                  <a:gd name="T18" fmla="*/ 1 w 7"/>
                  <a:gd name="T19" fmla="*/ 3 h 6"/>
                  <a:gd name="T20" fmla="*/ 3 w 7"/>
                  <a:gd name="T21" fmla="*/ 2 h 6"/>
                  <a:gd name="T22" fmla="*/ 4 w 7"/>
                  <a:gd name="T23" fmla="*/ 1 h 6"/>
                  <a:gd name="T24" fmla="*/ 5 w 7"/>
                  <a:gd name="T25" fmla="*/ 0 h 6"/>
                  <a:gd name="T26" fmla="*/ 7 w 7"/>
                  <a:gd name="T27" fmla="*/ 1 h 6"/>
                  <a:gd name="T28" fmla="*/ 7 w 7"/>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7" y="1"/>
                    </a:moveTo>
                    <a:cubicBezTo>
                      <a:pt x="7" y="2"/>
                      <a:pt x="7" y="2"/>
                      <a:pt x="7" y="2"/>
                    </a:cubicBezTo>
                    <a:cubicBezTo>
                      <a:pt x="6" y="3"/>
                      <a:pt x="6" y="3"/>
                      <a:pt x="6" y="3"/>
                    </a:cubicBezTo>
                    <a:cubicBezTo>
                      <a:pt x="6" y="3"/>
                      <a:pt x="5" y="4"/>
                      <a:pt x="5" y="5"/>
                    </a:cubicBezTo>
                    <a:cubicBezTo>
                      <a:pt x="4" y="5"/>
                      <a:pt x="3" y="6"/>
                      <a:pt x="2" y="6"/>
                    </a:cubicBezTo>
                    <a:cubicBezTo>
                      <a:pt x="1" y="6"/>
                      <a:pt x="1" y="5"/>
                      <a:pt x="1" y="5"/>
                    </a:cubicBezTo>
                    <a:cubicBezTo>
                      <a:pt x="0" y="5"/>
                      <a:pt x="0" y="4"/>
                      <a:pt x="0" y="4"/>
                    </a:cubicBezTo>
                    <a:cubicBezTo>
                      <a:pt x="0" y="3"/>
                      <a:pt x="0" y="3"/>
                      <a:pt x="0" y="3"/>
                    </a:cubicBezTo>
                    <a:cubicBezTo>
                      <a:pt x="0" y="3"/>
                      <a:pt x="0" y="3"/>
                      <a:pt x="0" y="3"/>
                    </a:cubicBezTo>
                    <a:cubicBezTo>
                      <a:pt x="0" y="3"/>
                      <a:pt x="1" y="3"/>
                      <a:pt x="1" y="3"/>
                    </a:cubicBezTo>
                    <a:cubicBezTo>
                      <a:pt x="2" y="2"/>
                      <a:pt x="2" y="2"/>
                      <a:pt x="3" y="2"/>
                    </a:cubicBezTo>
                    <a:cubicBezTo>
                      <a:pt x="3" y="1"/>
                      <a:pt x="4" y="1"/>
                      <a:pt x="4" y="1"/>
                    </a:cubicBezTo>
                    <a:cubicBezTo>
                      <a:pt x="4" y="1"/>
                      <a:pt x="5" y="0"/>
                      <a:pt x="5" y="0"/>
                    </a:cubicBezTo>
                    <a:cubicBezTo>
                      <a:pt x="5" y="0"/>
                      <a:pt x="6" y="0"/>
                      <a:pt x="7" y="1"/>
                    </a:cubicBezTo>
                    <a:cubicBezTo>
                      <a:pt x="7" y="1"/>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6" name="íṡḷíďè">
                <a:extLst>
                  <a:ext uri="{FF2B5EF4-FFF2-40B4-BE49-F238E27FC236}">
                    <a16:creationId xmlns:a16="http://schemas.microsoft.com/office/drawing/2014/main" id="{75AFDA79-6D5E-8E15-94B2-4C38CB08E132}"/>
                  </a:ext>
                </a:extLst>
              </p:cNvPr>
              <p:cNvSpPr/>
              <p:nvPr/>
            </p:nvSpPr>
            <p:spPr bwMode="auto">
              <a:xfrm>
                <a:off x="15077293" y="-1862377"/>
                <a:ext cx="46038" cy="169863"/>
              </a:xfrm>
              <a:custGeom>
                <a:avLst/>
                <a:gdLst>
                  <a:gd name="T0" fmla="*/ 13 w 13"/>
                  <a:gd name="T1" fmla="*/ 1 h 49"/>
                  <a:gd name="T2" fmla="*/ 12 w 13"/>
                  <a:gd name="T3" fmla="*/ 9 h 49"/>
                  <a:gd name="T4" fmla="*/ 8 w 13"/>
                  <a:gd name="T5" fmla="*/ 25 h 49"/>
                  <a:gd name="T6" fmla="*/ 4 w 13"/>
                  <a:gd name="T7" fmla="*/ 41 h 49"/>
                  <a:gd name="T8" fmla="*/ 2 w 13"/>
                  <a:gd name="T9" fmla="*/ 48 h 49"/>
                  <a:gd name="T10" fmla="*/ 1 w 13"/>
                  <a:gd name="T11" fmla="*/ 49 h 49"/>
                  <a:gd name="T12" fmla="*/ 0 w 13"/>
                  <a:gd name="T13" fmla="*/ 48 h 49"/>
                  <a:gd name="T14" fmla="*/ 1 w 13"/>
                  <a:gd name="T15" fmla="*/ 40 h 49"/>
                  <a:gd name="T16" fmla="*/ 5 w 13"/>
                  <a:gd name="T17" fmla="*/ 24 h 49"/>
                  <a:gd name="T18" fmla="*/ 9 w 13"/>
                  <a:gd name="T19" fmla="*/ 8 h 49"/>
                  <a:gd name="T20" fmla="*/ 11 w 13"/>
                  <a:gd name="T21" fmla="*/ 1 h 49"/>
                  <a:gd name="T22" fmla="*/ 12 w 13"/>
                  <a:gd name="T23" fmla="*/ 0 h 49"/>
                  <a:gd name="T24" fmla="*/ 13 w 1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9">
                    <a:moveTo>
                      <a:pt x="13" y="1"/>
                    </a:moveTo>
                    <a:cubicBezTo>
                      <a:pt x="13" y="1"/>
                      <a:pt x="12" y="4"/>
                      <a:pt x="12" y="9"/>
                    </a:cubicBezTo>
                    <a:cubicBezTo>
                      <a:pt x="11" y="13"/>
                      <a:pt x="9" y="19"/>
                      <a:pt x="8" y="25"/>
                    </a:cubicBezTo>
                    <a:cubicBezTo>
                      <a:pt x="7" y="31"/>
                      <a:pt x="5" y="37"/>
                      <a:pt x="4" y="41"/>
                    </a:cubicBezTo>
                    <a:cubicBezTo>
                      <a:pt x="3" y="45"/>
                      <a:pt x="2" y="48"/>
                      <a:pt x="2" y="48"/>
                    </a:cubicBezTo>
                    <a:cubicBezTo>
                      <a:pt x="2" y="49"/>
                      <a:pt x="1" y="49"/>
                      <a:pt x="1" y="49"/>
                    </a:cubicBezTo>
                    <a:cubicBezTo>
                      <a:pt x="0" y="49"/>
                      <a:pt x="0" y="48"/>
                      <a:pt x="0" y="48"/>
                    </a:cubicBezTo>
                    <a:cubicBezTo>
                      <a:pt x="0" y="48"/>
                      <a:pt x="0" y="45"/>
                      <a:pt x="1" y="40"/>
                    </a:cubicBezTo>
                    <a:cubicBezTo>
                      <a:pt x="2" y="36"/>
                      <a:pt x="3" y="30"/>
                      <a:pt x="5" y="24"/>
                    </a:cubicBezTo>
                    <a:cubicBezTo>
                      <a:pt x="6" y="18"/>
                      <a:pt x="7" y="12"/>
                      <a:pt x="9" y="8"/>
                    </a:cubicBezTo>
                    <a:cubicBezTo>
                      <a:pt x="10" y="4"/>
                      <a:pt x="11" y="1"/>
                      <a:pt x="11" y="1"/>
                    </a:cubicBezTo>
                    <a:cubicBezTo>
                      <a:pt x="11" y="0"/>
                      <a:pt x="12" y="0"/>
                      <a:pt x="12" y="0"/>
                    </a:cubicBezTo>
                    <a:cubicBezTo>
                      <a:pt x="13" y="0"/>
                      <a:pt x="13" y="1"/>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7" name="ïŝļide">
                <a:extLst>
                  <a:ext uri="{FF2B5EF4-FFF2-40B4-BE49-F238E27FC236}">
                    <a16:creationId xmlns:a16="http://schemas.microsoft.com/office/drawing/2014/main" id="{76B68A1C-EC86-FFA9-A41C-A4F4C8D4DB17}"/>
                  </a:ext>
                </a:extLst>
              </p:cNvPr>
              <p:cNvSpPr/>
              <p:nvPr/>
            </p:nvSpPr>
            <p:spPr bwMode="auto">
              <a:xfrm>
                <a:off x="15053480" y="-1671877"/>
                <a:ext cx="23813" cy="14288"/>
              </a:xfrm>
              <a:custGeom>
                <a:avLst/>
                <a:gdLst>
                  <a:gd name="T0" fmla="*/ 6 w 7"/>
                  <a:gd name="T1" fmla="*/ 4 h 4"/>
                  <a:gd name="T2" fmla="*/ 5 w 7"/>
                  <a:gd name="T3" fmla="*/ 4 h 4"/>
                  <a:gd name="T4" fmla="*/ 3 w 7"/>
                  <a:gd name="T5" fmla="*/ 4 h 4"/>
                  <a:gd name="T6" fmla="*/ 1 w 7"/>
                  <a:gd name="T7" fmla="*/ 3 h 4"/>
                  <a:gd name="T8" fmla="*/ 0 w 7"/>
                  <a:gd name="T9" fmla="*/ 2 h 4"/>
                  <a:gd name="T10" fmla="*/ 1 w 7"/>
                  <a:gd name="T11" fmla="*/ 0 h 4"/>
                  <a:gd name="T12" fmla="*/ 2 w 7"/>
                  <a:gd name="T13" fmla="*/ 0 h 4"/>
                  <a:gd name="T14" fmla="*/ 2 w 7"/>
                  <a:gd name="T15" fmla="*/ 0 h 4"/>
                  <a:gd name="T16" fmla="*/ 4 w 7"/>
                  <a:gd name="T17" fmla="*/ 0 h 4"/>
                  <a:gd name="T18" fmla="*/ 6 w 7"/>
                  <a:gd name="T19" fmla="*/ 2 h 4"/>
                  <a:gd name="T20" fmla="*/ 6 w 7"/>
                  <a:gd name="T21" fmla="*/ 2 h 4"/>
                  <a:gd name="T22" fmla="*/ 6 w 7"/>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6" y="4"/>
                    </a:moveTo>
                    <a:cubicBezTo>
                      <a:pt x="6" y="4"/>
                      <a:pt x="5" y="4"/>
                      <a:pt x="5" y="4"/>
                    </a:cubicBezTo>
                    <a:cubicBezTo>
                      <a:pt x="4" y="4"/>
                      <a:pt x="3" y="4"/>
                      <a:pt x="3" y="4"/>
                    </a:cubicBezTo>
                    <a:cubicBezTo>
                      <a:pt x="2" y="3"/>
                      <a:pt x="1" y="3"/>
                      <a:pt x="1" y="3"/>
                    </a:cubicBezTo>
                    <a:cubicBezTo>
                      <a:pt x="1" y="2"/>
                      <a:pt x="0" y="2"/>
                      <a:pt x="0" y="2"/>
                    </a:cubicBezTo>
                    <a:cubicBezTo>
                      <a:pt x="0" y="1"/>
                      <a:pt x="0" y="0"/>
                      <a:pt x="1" y="0"/>
                    </a:cubicBezTo>
                    <a:cubicBezTo>
                      <a:pt x="2" y="0"/>
                      <a:pt x="2" y="0"/>
                      <a:pt x="2" y="0"/>
                    </a:cubicBezTo>
                    <a:cubicBezTo>
                      <a:pt x="2" y="0"/>
                      <a:pt x="2" y="0"/>
                      <a:pt x="2" y="0"/>
                    </a:cubicBezTo>
                    <a:cubicBezTo>
                      <a:pt x="3" y="0"/>
                      <a:pt x="4" y="0"/>
                      <a:pt x="4" y="0"/>
                    </a:cubicBezTo>
                    <a:cubicBezTo>
                      <a:pt x="5" y="1"/>
                      <a:pt x="6" y="1"/>
                      <a:pt x="6" y="2"/>
                    </a:cubicBezTo>
                    <a:cubicBezTo>
                      <a:pt x="6" y="2"/>
                      <a:pt x="6" y="2"/>
                      <a:pt x="6" y="2"/>
                    </a:cubicBezTo>
                    <a:cubicBezTo>
                      <a:pt x="7" y="3"/>
                      <a:pt x="7"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8" name="ísliḓê">
                <a:extLst>
                  <a:ext uri="{FF2B5EF4-FFF2-40B4-BE49-F238E27FC236}">
                    <a16:creationId xmlns:a16="http://schemas.microsoft.com/office/drawing/2014/main" id="{42CB6B1E-0634-9199-18C7-B891E45D313B}"/>
                  </a:ext>
                </a:extLst>
              </p:cNvPr>
              <p:cNvSpPr/>
              <p:nvPr/>
            </p:nvSpPr>
            <p:spPr bwMode="auto">
              <a:xfrm>
                <a:off x="15047130" y="-1651239"/>
                <a:ext cx="23813" cy="17463"/>
              </a:xfrm>
              <a:custGeom>
                <a:avLst/>
                <a:gdLst>
                  <a:gd name="T0" fmla="*/ 6 w 7"/>
                  <a:gd name="T1" fmla="*/ 5 h 5"/>
                  <a:gd name="T2" fmla="*/ 5 w 7"/>
                  <a:gd name="T3" fmla="*/ 5 h 5"/>
                  <a:gd name="T4" fmla="*/ 3 w 7"/>
                  <a:gd name="T5" fmla="*/ 4 h 5"/>
                  <a:gd name="T6" fmla="*/ 1 w 7"/>
                  <a:gd name="T7" fmla="*/ 3 h 5"/>
                  <a:gd name="T8" fmla="*/ 0 w 7"/>
                  <a:gd name="T9" fmla="*/ 3 h 5"/>
                  <a:gd name="T10" fmla="*/ 0 w 7"/>
                  <a:gd name="T11" fmla="*/ 1 h 5"/>
                  <a:gd name="T12" fmla="*/ 1 w 7"/>
                  <a:gd name="T13" fmla="*/ 1 h 5"/>
                  <a:gd name="T14" fmla="*/ 2 w 7"/>
                  <a:gd name="T15" fmla="*/ 1 h 5"/>
                  <a:gd name="T16" fmla="*/ 4 w 7"/>
                  <a:gd name="T17" fmla="*/ 1 h 5"/>
                  <a:gd name="T18" fmla="*/ 6 w 7"/>
                  <a:gd name="T19" fmla="*/ 2 h 5"/>
                  <a:gd name="T20" fmla="*/ 6 w 7"/>
                  <a:gd name="T21" fmla="*/ 3 h 5"/>
                  <a:gd name="T22" fmla="*/ 6 w 7"/>
                  <a:gd name="T23" fmla="*/ 4 h 5"/>
                  <a:gd name="T24" fmla="*/ 6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6" y="5"/>
                    </a:moveTo>
                    <a:cubicBezTo>
                      <a:pt x="6" y="5"/>
                      <a:pt x="5" y="5"/>
                      <a:pt x="5" y="5"/>
                    </a:cubicBezTo>
                    <a:cubicBezTo>
                      <a:pt x="4" y="5"/>
                      <a:pt x="3" y="5"/>
                      <a:pt x="3" y="4"/>
                    </a:cubicBezTo>
                    <a:cubicBezTo>
                      <a:pt x="2" y="4"/>
                      <a:pt x="1" y="4"/>
                      <a:pt x="1" y="3"/>
                    </a:cubicBezTo>
                    <a:cubicBezTo>
                      <a:pt x="0" y="3"/>
                      <a:pt x="0" y="3"/>
                      <a:pt x="0" y="3"/>
                    </a:cubicBezTo>
                    <a:cubicBezTo>
                      <a:pt x="0" y="2"/>
                      <a:pt x="0" y="1"/>
                      <a:pt x="0" y="1"/>
                    </a:cubicBezTo>
                    <a:cubicBezTo>
                      <a:pt x="1" y="1"/>
                      <a:pt x="1" y="1"/>
                      <a:pt x="1" y="1"/>
                    </a:cubicBezTo>
                    <a:cubicBezTo>
                      <a:pt x="1" y="1"/>
                      <a:pt x="1" y="0"/>
                      <a:pt x="2" y="1"/>
                    </a:cubicBezTo>
                    <a:cubicBezTo>
                      <a:pt x="3" y="1"/>
                      <a:pt x="3" y="1"/>
                      <a:pt x="4" y="1"/>
                    </a:cubicBezTo>
                    <a:cubicBezTo>
                      <a:pt x="5" y="1"/>
                      <a:pt x="5" y="2"/>
                      <a:pt x="6" y="2"/>
                    </a:cubicBezTo>
                    <a:cubicBezTo>
                      <a:pt x="6" y="2"/>
                      <a:pt x="6" y="3"/>
                      <a:pt x="6" y="3"/>
                    </a:cubicBezTo>
                    <a:cubicBezTo>
                      <a:pt x="7" y="3"/>
                      <a:pt x="7" y="4"/>
                      <a:pt x="6" y="4"/>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9" name="ïṡļidè">
                <a:extLst>
                  <a:ext uri="{FF2B5EF4-FFF2-40B4-BE49-F238E27FC236}">
                    <a16:creationId xmlns:a16="http://schemas.microsoft.com/office/drawing/2014/main" id="{5DC0B0FA-11EA-AFE6-BF67-83B0D16FEF7D}"/>
                  </a:ext>
                </a:extLst>
              </p:cNvPr>
              <p:cNvSpPr/>
              <p:nvPr/>
            </p:nvSpPr>
            <p:spPr bwMode="auto">
              <a:xfrm>
                <a:off x="15036018" y="-1622664"/>
                <a:ext cx="23813" cy="14288"/>
              </a:xfrm>
              <a:custGeom>
                <a:avLst/>
                <a:gdLst>
                  <a:gd name="T0" fmla="*/ 6 w 7"/>
                  <a:gd name="T1" fmla="*/ 4 h 4"/>
                  <a:gd name="T2" fmla="*/ 5 w 7"/>
                  <a:gd name="T3" fmla="*/ 4 h 4"/>
                  <a:gd name="T4" fmla="*/ 3 w 7"/>
                  <a:gd name="T5" fmla="*/ 4 h 4"/>
                  <a:gd name="T6" fmla="*/ 1 w 7"/>
                  <a:gd name="T7" fmla="*/ 3 h 4"/>
                  <a:gd name="T8" fmla="*/ 1 w 7"/>
                  <a:gd name="T9" fmla="*/ 2 h 4"/>
                  <a:gd name="T10" fmla="*/ 1 w 7"/>
                  <a:gd name="T11" fmla="*/ 0 h 4"/>
                  <a:gd name="T12" fmla="*/ 2 w 7"/>
                  <a:gd name="T13" fmla="*/ 0 h 4"/>
                  <a:gd name="T14" fmla="*/ 3 w 7"/>
                  <a:gd name="T15" fmla="*/ 0 h 4"/>
                  <a:gd name="T16" fmla="*/ 5 w 7"/>
                  <a:gd name="T17" fmla="*/ 0 h 4"/>
                  <a:gd name="T18" fmla="*/ 6 w 7"/>
                  <a:gd name="T19" fmla="*/ 1 h 4"/>
                  <a:gd name="T20" fmla="*/ 7 w 7"/>
                  <a:gd name="T21" fmla="*/ 2 h 4"/>
                  <a:gd name="T22" fmla="*/ 7 w 7"/>
                  <a:gd name="T23" fmla="*/ 4 h 4"/>
                  <a:gd name="T24" fmla="*/ 6 w 7"/>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6" y="4"/>
                    </a:moveTo>
                    <a:cubicBezTo>
                      <a:pt x="6" y="4"/>
                      <a:pt x="6" y="4"/>
                      <a:pt x="5" y="4"/>
                    </a:cubicBezTo>
                    <a:cubicBezTo>
                      <a:pt x="4" y="4"/>
                      <a:pt x="4" y="4"/>
                      <a:pt x="3" y="4"/>
                    </a:cubicBezTo>
                    <a:cubicBezTo>
                      <a:pt x="2" y="3"/>
                      <a:pt x="2" y="3"/>
                      <a:pt x="1" y="3"/>
                    </a:cubicBezTo>
                    <a:cubicBezTo>
                      <a:pt x="1" y="2"/>
                      <a:pt x="1" y="2"/>
                      <a:pt x="1" y="2"/>
                    </a:cubicBezTo>
                    <a:cubicBezTo>
                      <a:pt x="0" y="1"/>
                      <a:pt x="0" y="0"/>
                      <a:pt x="1" y="0"/>
                    </a:cubicBezTo>
                    <a:cubicBezTo>
                      <a:pt x="2" y="0"/>
                      <a:pt x="2" y="0"/>
                      <a:pt x="2" y="0"/>
                    </a:cubicBezTo>
                    <a:cubicBezTo>
                      <a:pt x="2" y="0"/>
                      <a:pt x="2" y="0"/>
                      <a:pt x="3" y="0"/>
                    </a:cubicBezTo>
                    <a:cubicBezTo>
                      <a:pt x="3" y="0"/>
                      <a:pt x="4" y="0"/>
                      <a:pt x="5" y="0"/>
                    </a:cubicBezTo>
                    <a:cubicBezTo>
                      <a:pt x="5" y="1"/>
                      <a:pt x="6" y="1"/>
                      <a:pt x="6" y="1"/>
                    </a:cubicBezTo>
                    <a:cubicBezTo>
                      <a:pt x="7" y="2"/>
                      <a:pt x="7" y="2"/>
                      <a:pt x="7" y="2"/>
                    </a:cubicBezTo>
                    <a:cubicBezTo>
                      <a:pt x="7" y="3"/>
                      <a:pt x="7" y="4"/>
                      <a:pt x="7"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30" name="ïśļiḋê">
                <a:extLst>
                  <a:ext uri="{FF2B5EF4-FFF2-40B4-BE49-F238E27FC236}">
                    <a16:creationId xmlns:a16="http://schemas.microsoft.com/office/drawing/2014/main" id="{8A7B8561-3ECA-CBE2-F007-FCF0043AF340}"/>
                  </a:ext>
                </a:extLst>
              </p:cNvPr>
              <p:cNvSpPr/>
              <p:nvPr/>
            </p:nvSpPr>
            <p:spPr bwMode="auto">
              <a:xfrm>
                <a:off x="16183780" y="-2076689"/>
                <a:ext cx="49213" cy="23813"/>
              </a:xfrm>
              <a:custGeom>
                <a:avLst/>
                <a:gdLst>
                  <a:gd name="T0" fmla="*/ 2 w 14"/>
                  <a:gd name="T1" fmla="*/ 0 h 7"/>
                  <a:gd name="T2" fmla="*/ 4 w 14"/>
                  <a:gd name="T3" fmla="*/ 0 h 7"/>
                  <a:gd name="T4" fmla="*/ 8 w 14"/>
                  <a:gd name="T5" fmla="*/ 2 h 7"/>
                  <a:gd name="T6" fmla="*/ 12 w 14"/>
                  <a:gd name="T7" fmla="*/ 3 h 7"/>
                  <a:gd name="T8" fmla="*/ 14 w 14"/>
                  <a:gd name="T9" fmla="*/ 5 h 7"/>
                  <a:gd name="T10" fmla="*/ 14 w 14"/>
                  <a:gd name="T11" fmla="*/ 6 h 7"/>
                  <a:gd name="T12" fmla="*/ 13 w 14"/>
                  <a:gd name="T13" fmla="*/ 7 h 7"/>
                  <a:gd name="T14" fmla="*/ 11 w 14"/>
                  <a:gd name="T15" fmla="*/ 6 h 7"/>
                  <a:gd name="T16" fmla="*/ 7 w 14"/>
                  <a:gd name="T17" fmla="*/ 5 h 7"/>
                  <a:gd name="T18" fmla="*/ 3 w 14"/>
                  <a:gd name="T19" fmla="*/ 3 h 7"/>
                  <a:gd name="T20" fmla="*/ 1 w 14"/>
                  <a:gd name="T21" fmla="*/ 2 h 7"/>
                  <a:gd name="T22" fmla="*/ 1 w 14"/>
                  <a:gd name="T23" fmla="*/ 0 h 7"/>
                  <a:gd name="T24" fmla="*/ 2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2" y="0"/>
                    </a:moveTo>
                    <a:cubicBezTo>
                      <a:pt x="2" y="0"/>
                      <a:pt x="2" y="0"/>
                      <a:pt x="4" y="0"/>
                    </a:cubicBezTo>
                    <a:cubicBezTo>
                      <a:pt x="5" y="1"/>
                      <a:pt x="6" y="1"/>
                      <a:pt x="8" y="2"/>
                    </a:cubicBezTo>
                    <a:cubicBezTo>
                      <a:pt x="9" y="2"/>
                      <a:pt x="11" y="3"/>
                      <a:pt x="12" y="3"/>
                    </a:cubicBezTo>
                    <a:cubicBezTo>
                      <a:pt x="13" y="4"/>
                      <a:pt x="14" y="5"/>
                      <a:pt x="14" y="5"/>
                    </a:cubicBezTo>
                    <a:cubicBezTo>
                      <a:pt x="14" y="5"/>
                      <a:pt x="14" y="6"/>
                      <a:pt x="14" y="6"/>
                    </a:cubicBezTo>
                    <a:cubicBezTo>
                      <a:pt x="14" y="7"/>
                      <a:pt x="13" y="7"/>
                      <a:pt x="13" y="7"/>
                    </a:cubicBezTo>
                    <a:cubicBezTo>
                      <a:pt x="13" y="7"/>
                      <a:pt x="12" y="7"/>
                      <a:pt x="11" y="6"/>
                    </a:cubicBezTo>
                    <a:cubicBezTo>
                      <a:pt x="10" y="6"/>
                      <a:pt x="8" y="6"/>
                      <a:pt x="7" y="5"/>
                    </a:cubicBezTo>
                    <a:cubicBezTo>
                      <a:pt x="5" y="4"/>
                      <a:pt x="4" y="4"/>
                      <a:pt x="3" y="3"/>
                    </a:cubicBezTo>
                    <a:cubicBezTo>
                      <a:pt x="2" y="3"/>
                      <a:pt x="1" y="2"/>
                      <a:pt x="1" y="2"/>
                    </a:cubicBezTo>
                    <a:cubicBezTo>
                      <a:pt x="0" y="2"/>
                      <a:pt x="0" y="1"/>
                      <a:pt x="1" y="0"/>
                    </a:cubicBezTo>
                    <a:lnTo>
                      <a:pt x="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31" name="îṡ1iďê">
                <a:extLst>
                  <a:ext uri="{FF2B5EF4-FFF2-40B4-BE49-F238E27FC236}">
                    <a16:creationId xmlns:a16="http://schemas.microsoft.com/office/drawing/2014/main" id="{5C46A14B-92ED-4F56-B0C4-D4BB34011537}"/>
                  </a:ext>
                </a:extLst>
              </p:cNvPr>
              <p:cNvSpPr/>
              <p:nvPr/>
            </p:nvSpPr>
            <p:spPr bwMode="auto">
              <a:xfrm>
                <a:off x="16183780" y="-2052877"/>
                <a:ext cx="55563" cy="25400"/>
              </a:xfrm>
              <a:custGeom>
                <a:avLst/>
                <a:gdLst>
                  <a:gd name="T0" fmla="*/ 1 w 16"/>
                  <a:gd name="T1" fmla="*/ 0 h 7"/>
                  <a:gd name="T2" fmla="*/ 3 w 16"/>
                  <a:gd name="T3" fmla="*/ 1 h 7"/>
                  <a:gd name="T4" fmla="*/ 9 w 16"/>
                  <a:gd name="T5" fmla="*/ 2 h 7"/>
                  <a:gd name="T6" fmla="*/ 13 w 16"/>
                  <a:gd name="T7" fmla="*/ 4 h 7"/>
                  <a:gd name="T8" fmla="*/ 16 w 16"/>
                  <a:gd name="T9" fmla="*/ 5 h 7"/>
                  <a:gd name="T10" fmla="*/ 16 w 16"/>
                  <a:gd name="T11" fmla="*/ 7 h 7"/>
                  <a:gd name="T12" fmla="*/ 15 w 16"/>
                  <a:gd name="T13" fmla="*/ 7 h 7"/>
                  <a:gd name="T14" fmla="*/ 12 w 16"/>
                  <a:gd name="T15" fmla="*/ 7 h 7"/>
                  <a:gd name="T16" fmla="*/ 7 w 16"/>
                  <a:gd name="T17" fmla="*/ 6 h 7"/>
                  <a:gd name="T18" fmla="*/ 2 w 16"/>
                  <a:gd name="T19" fmla="*/ 4 h 7"/>
                  <a:gd name="T20" fmla="*/ 0 w 16"/>
                  <a:gd name="T21" fmla="*/ 2 h 7"/>
                  <a:gd name="T22" fmla="*/ 0 w 16"/>
                  <a:gd name="T23" fmla="*/ 1 h 7"/>
                  <a:gd name="T24" fmla="*/ 1 w 1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7">
                    <a:moveTo>
                      <a:pt x="1" y="0"/>
                    </a:moveTo>
                    <a:cubicBezTo>
                      <a:pt x="1" y="0"/>
                      <a:pt x="2" y="0"/>
                      <a:pt x="3" y="1"/>
                    </a:cubicBezTo>
                    <a:cubicBezTo>
                      <a:pt x="5" y="1"/>
                      <a:pt x="7" y="1"/>
                      <a:pt x="9" y="2"/>
                    </a:cubicBezTo>
                    <a:cubicBezTo>
                      <a:pt x="10" y="3"/>
                      <a:pt x="12" y="3"/>
                      <a:pt x="13" y="4"/>
                    </a:cubicBezTo>
                    <a:cubicBezTo>
                      <a:pt x="15" y="5"/>
                      <a:pt x="16" y="5"/>
                      <a:pt x="16" y="5"/>
                    </a:cubicBezTo>
                    <a:cubicBezTo>
                      <a:pt x="16" y="6"/>
                      <a:pt x="16" y="6"/>
                      <a:pt x="16" y="7"/>
                    </a:cubicBezTo>
                    <a:cubicBezTo>
                      <a:pt x="16" y="7"/>
                      <a:pt x="15" y="7"/>
                      <a:pt x="15" y="7"/>
                    </a:cubicBezTo>
                    <a:cubicBezTo>
                      <a:pt x="15" y="7"/>
                      <a:pt x="14" y="7"/>
                      <a:pt x="12" y="7"/>
                    </a:cubicBezTo>
                    <a:cubicBezTo>
                      <a:pt x="11" y="7"/>
                      <a:pt x="9" y="6"/>
                      <a:pt x="7" y="6"/>
                    </a:cubicBezTo>
                    <a:cubicBezTo>
                      <a:pt x="6" y="5"/>
                      <a:pt x="4" y="4"/>
                      <a:pt x="2" y="4"/>
                    </a:cubicBezTo>
                    <a:cubicBezTo>
                      <a:pt x="1" y="3"/>
                      <a:pt x="0" y="2"/>
                      <a:pt x="0" y="2"/>
                    </a:cubicBezTo>
                    <a:cubicBezTo>
                      <a:pt x="0" y="2"/>
                      <a:pt x="0" y="1"/>
                      <a:pt x="0" y="1"/>
                    </a:cubicBezTo>
                    <a:cubicBezTo>
                      <a:pt x="0" y="0"/>
                      <a:pt x="1" y="0"/>
                      <a:pt x="1" y="0"/>
                    </a:cubicBez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grpSp>
        <p:grpSp>
          <p:nvGrpSpPr>
            <p:cNvPr id="11" name="组合 10">
              <a:extLst>
                <a:ext uri="{FF2B5EF4-FFF2-40B4-BE49-F238E27FC236}">
                  <a16:creationId xmlns:a16="http://schemas.microsoft.com/office/drawing/2014/main" id="{37FF9BF2-98B2-3BE6-6D9F-579627DE2ACE}"/>
                </a:ext>
              </a:extLst>
            </p:cNvPr>
            <p:cNvGrpSpPr/>
            <p:nvPr/>
          </p:nvGrpSpPr>
          <p:grpSpPr>
            <a:xfrm>
              <a:off x="8481675" y="573602"/>
              <a:ext cx="1838095" cy="937458"/>
              <a:chOff x="-6809652" y="205849"/>
              <a:chExt cx="6235242" cy="3180072"/>
            </a:xfrm>
          </p:grpSpPr>
          <p:sp>
            <p:nvSpPr>
              <p:cNvPr id="467" name="îşḻíďé">
                <a:extLst>
                  <a:ext uri="{FF2B5EF4-FFF2-40B4-BE49-F238E27FC236}">
                    <a16:creationId xmlns:a16="http://schemas.microsoft.com/office/drawing/2014/main" id="{4B7AC87A-6204-073D-EC58-95EEE318F78E}"/>
                  </a:ext>
                </a:extLst>
              </p:cNvPr>
              <p:cNvSpPr/>
              <p:nvPr/>
            </p:nvSpPr>
            <p:spPr bwMode="auto">
              <a:xfrm>
                <a:off x="-6559858" y="210651"/>
                <a:ext cx="5985448" cy="3175270"/>
              </a:xfrm>
              <a:custGeom>
                <a:avLst/>
                <a:gdLst>
                  <a:gd name="T0" fmla="*/ 862 w 1627"/>
                  <a:gd name="T1" fmla="*/ 820 h 864"/>
                  <a:gd name="T2" fmla="*/ 893 w 1627"/>
                  <a:gd name="T3" fmla="*/ 819 h 864"/>
                  <a:gd name="T4" fmla="*/ 950 w 1627"/>
                  <a:gd name="T5" fmla="*/ 860 h 864"/>
                  <a:gd name="T6" fmla="*/ 892 w 1627"/>
                  <a:gd name="T7" fmla="*/ 864 h 864"/>
                  <a:gd name="T8" fmla="*/ 776 w 1627"/>
                  <a:gd name="T9" fmla="*/ 862 h 864"/>
                  <a:gd name="T10" fmla="*/ 696 w 1627"/>
                  <a:gd name="T11" fmla="*/ 811 h 864"/>
                  <a:gd name="T12" fmla="*/ 776 w 1627"/>
                  <a:gd name="T13" fmla="*/ 862 h 864"/>
                  <a:gd name="T14" fmla="*/ 1026 w 1627"/>
                  <a:gd name="T15" fmla="*/ 802 h 864"/>
                  <a:gd name="T16" fmla="*/ 1120 w 1627"/>
                  <a:gd name="T17" fmla="*/ 822 h 864"/>
                  <a:gd name="T18" fmla="*/ 605 w 1627"/>
                  <a:gd name="T19" fmla="*/ 840 h 864"/>
                  <a:gd name="T20" fmla="*/ 534 w 1627"/>
                  <a:gd name="T21" fmla="*/ 776 h 864"/>
                  <a:gd name="T22" fmla="*/ 605 w 1627"/>
                  <a:gd name="T23" fmla="*/ 840 h 864"/>
                  <a:gd name="T24" fmla="*/ 1183 w 1627"/>
                  <a:gd name="T25" fmla="*/ 750 h 864"/>
                  <a:gd name="T26" fmla="*/ 1278 w 1627"/>
                  <a:gd name="T27" fmla="*/ 751 h 864"/>
                  <a:gd name="T28" fmla="*/ 403 w 1627"/>
                  <a:gd name="T29" fmla="*/ 774 h 864"/>
                  <a:gd name="T30" fmla="*/ 381 w 1627"/>
                  <a:gd name="T31" fmla="*/ 714 h 864"/>
                  <a:gd name="T32" fmla="*/ 403 w 1627"/>
                  <a:gd name="T33" fmla="*/ 774 h 864"/>
                  <a:gd name="T34" fmla="*/ 216 w 1627"/>
                  <a:gd name="T35" fmla="*/ 656 h 864"/>
                  <a:gd name="T36" fmla="*/ 310 w 1627"/>
                  <a:gd name="T37" fmla="*/ 672 h 864"/>
                  <a:gd name="T38" fmla="*/ 1351 w 1627"/>
                  <a:gd name="T39" fmla="*/ 704 h 864"/>
                  <a:gd name="T40" fmla="*/ 1390 w 1627"/>
                  <a:gd name="T41" fmla="*/ 617 h 864"/>
                  <a:gd name="T42" fmla="*/ 1351 w 1627"/>
                  <a:gd name="T43" fmla="*/ 704 h 864"/>
                  <a:gd name="T44" fmla="*/ 98 w 1627"/>
                  <a:gd name="T45" fmla="*/ 527 h 864"/>
                  <a:gd name="T46" fmla="*/ 185 w 1627"/>
                  <a:gd name="T47" fmla="*/ 566 h 864"/>
                  <a:gd name="T48" fmla="*/ 1481 w 1627"/>
                  <a:gd name="T49" fmla="*/ 588 h 864"/>
                  <a:gd name="T50" fmla="*/ 1501 w 1627"/>
                  <a:gd name="T51" fmla="*/ 495 h 864"/>
                  <a:gd name="T52" fmla="*/ 1481 w 1627"/>
                  <a:gd name="T53" fmla="*/ 588 h 864"/>
                  <a:gd name="T54" fmla="*/ 19 w 1627"/>
                  <a:gd name="T55" fmla="*/ 370 h 864"/>
                  <a:gd name="T56" fmla="*/ 92 w 1627"/>
                  <a:gd name="T57" fmla="*/ 432 h 864"/>
                  <a:gd name="T58" fmla="*/ 1585 w 1627"/>
                  <a:gd name="T59" fmla="*/ 449 h 864"/>
                  <a:gd name="T60" fmla="*/ 1587 w 1627"/>
                  <a:gd name="T61" fmla="*/ 354 h 864"/>
                  <a:gd name="T62" fmla="*/ 1585 w 1627"/>
                  <a:gd name="T63" fmla="*/ 449 h 864"/>
                  <a:gd name="T64" fmla="*/ 0 w 1627"/>
                  <a:gd name="T65" fmla="*/ 247 h 864"/>
                  <a:gd name="T66" fmla="*/ 48 w 1627"/>
                  <a:gd name="T67" fmla="*/ 200 h 864"/>
                  <a:gd name="T68" fmla="*/ 46 w 1627"/>
                  <a:gd name="T69" fmla="*/ 279 h 864"/>
                  <a:gd name="T70" fmla="*/ 475 w 1627"/>
                  <a:gd name="T71" fmla="*/ 266 h 864"/>
                  <a:gd name="T72" fmla="*/ 491 w 1627"/>
                  <a:gd name="T73" fmla="*/ 173 h 864"/>
                  <a:gd name="T74" fmla="*/ 475 w 1627"/>
                  <a:gd name="T75" fmla="*/ 266 h 864"/>
                  <a:gd name="T76" fmla="*/ 340 w 1627"/>
                  <a:gd name="T77" fmla="*/ 86 h 864"/>
                  <a:gd name="T78" fmla="*/ 434 w 1627"/>
                  <a:gd name="T79" fmla="*/ 102 h 864"/>
                  <a:gd name="T80" fmla="*/ 74 w 1627"/>
                  <a:gd name="T81" fmla="*/ 128 h 864"/>
                  <a:gd name="T82" fmla="*/ 99 w 1627"/>
                  <a:gd name="T83" fmla="*/ 37 h 864"/>
                  <a:gd name="T84" fmla="*/ 74 w 1627"/>
                  <a:gd name="T85" fmla="*/ 128 h 864"/>
                  <a:gd name="T86" fmla="*/ 193 w 1627"/>
                  <a:gd name="T87" fmla="*/ 47 h 864"/>
                  <a:gd name="T88" fmla="*/ 280 w 1627"/>
                  <a:gd name="T89" fmla="*/ 1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7" h="864">
                    <a:moveTo>
                      <a:pt x="862" y="864"/>
                    </a:moveTo>
                    <a:cubicBezTo>
                      <a:pt x="862" y="820"/>
                      <a:pt x="862" y="820"/>
                      <a:pt x="862" y="820"/>
                    </a:cubicBezTo>
                    <a:cubicBezTo>
                      <a:pt x="872" y="820"/>
                      <a:pt x="881" y="820"/>
                      <a:pt x="891" y="819"/>
                    </a:cubicBezTo>
                    <a:cubicBezTo>
                      <a:pt x="893" y="819"/>
                      <a:pt x="893" y="819"/>
                      <a:pt x="893" y="819"/>
                    </a:cubicBezTo>
                    <a:cubicBezTo>
                      <a:pt x="909" y="819"/>
                      <a:pt x="926" y="818"/>
                      <a:pt x="945" y="816"/>
                    </a:cubicBezTo>
                    <a:cubicBezTo>
                      <a:pt x="950" y="860"/>
                      <a:pt x="950" y="860"/>
                      <a:pt x="950" y="860"/>
                    </a:cubicBezTo>
                    <a:cubicBezTo>
                      <a:pt x="930" y="862"/>
                      <a:pt x="911" y="863"/>
                      <a:pt x="894" y="864"/>
                    </a:cubicBezTo>
                    <a:cubicBezTo>
                      <a:pt x="892" y="864"/>
                      <a:pt x="892" y="864"/>
                      <a:pt x="892" y="864"/>
                    </a:cubicBezTo>
                    <a:cubicBezTo>
                      <a:pt x="882" y="864"/>
                      <a:pt x="872" y="864"/>
                      <a:pt x="862" y="864"/>
                    </a:cubicBezTo>
                    <a:close/>
                    <a:moveTo>
                      <a:pt x="776" y="862"/>
                    </a:moveTo>
                    <a:cubicBezTo>
                      <a:pt x="747" y="861"/>
                      <a:pt x="718" y="858"/>
                      <a:pt x="690" y="854"/>
                    </a:cubicBezTo>
                    <a:cubicBezTo>
                      <a:pt x="696" y="811"/>
                      <a:pt x="696" y="811"/>
                      <a:pt x="696" y="811"/>
                    </a:cubicBezTo>
                    <a:cubicBezTo>
                      <a:pt x="723" y="814"/>
                      <a:pt x="751" y="817"/>
                      <a:pt x="779" y="818"/>
                    </a:cubicBezTo>
                    <a:lnTo>
                      <a:pt x="776" y="862"/>
                    </a:lnTo>
                    <a:close/>
                    <a:moveTo>
                      <a:pt x="1036" y="845"/>
                    </a:moveTo>
                    <a:cubicBezTo>
                      <a:pt x="1026" y="802"/>
                      <a:pt x="1026" y="802"/>
                      <a:pt x="1026" y="802"/>
                    </a:cubicBezTo>
                    <a:cubicBezTo>
                      <a:pt x="1053" y="796"/>
                      <a:pt x="1080" y="789"/>
                      <a:pt x="1106" y="780"/>
                    </a:cubicBezTo>
                    <a:cubicBezTo>
                      <a:pt x="1120" y="822"/>
                      <a:pt x="1120" y="822"/>
                      <a:pt x="1120" y="822"/>
                    </a:cubicBezTo>
                    <a:cubicBezTo>
                      <a:pt x="1092" y="831"/>
                      <a:pt x="1064" y="839"/>
                      <a:pt x="1036" y="845"/>
                    </a:cubicBezTo>
                    <a:close/>
                    <a:moveTo>
                      <a:pt x="605" y="840"/>
                    </a:moveTo>
                    <a:cubicBezTo>
                      <a:pt x="576" y="834"/>
                      <a:pt x="548" y="827"/>
                      <a:pt x="521" y="819"/>
                    </a:cubicBezTo>
                    <a:cubicBezTo>
                      <a:pt x="534" y="776"/>
                      <a:pt x="534" y="776"/>
                      <a:pt x="534" y="776"/>
                    </a:cubicBezTo>
                    <a:cubicBezTo>
                      <a:pt x="560" y="784"/>
                      <a:pt x="587" y="791"/>
                      <a:pt x="614" y="797"/>
                    </a:cubicBezTo>
                    <a:lnTo>
                      <a:pt x="605" y="840"/>
                    </a:lnTo>
                    <a:close/>
                    <a:moveTo>
                      <a:pt x="1201" y="791"/>
                    </a:moveTo>
                    <a:cubicBezTo>
                      <a:pt x="1183" y="750"/>
                      <a:pt x="1183" y="750"/>
                      <a:pt x="1183" y="750"/>
                    </a:cubicBezTo>
                    <a:cubicBezTo>
                      <a:pt x="1208" y="739"/>
                      <a:pt x="1233" y="727"/>
                      <a:pt x="1256" y="713"/>
                    </a:cubicBezTo>
                    <a:cubicBezTo>
                      <a:pt x="1278" y="751"/>
                      <a:pt x="1278" y="751"/>
                      <a:pt x="1278" y="751"/>
                    </a:cubicBezTo>
                    <a:cubicBezTo>
                      <a:pt x="1253" y="766"/>
                      <a:pt x="1227" y="779"/>
                      <a:pt x="1201" y="791"/>
                    </a:cubicBezTo>
                    <a:close/>
                    <a:moveTo>
                      <a:pt x="403" y="774"/>
                    </a:moveTo>
                    <a:cubicBezTo>
                      <a:pt x="376" y="763"/>
                      <a:pt x="386" y="767"/>
                      <a:pt x="360" y="753"/>
                    </a:cubicBezTo>
                    <a:cubicBezTo>
                      <a:pt x="381" y="714"/>
                      <a:pt x="381" y="714"/>
                      <a:pt x="381" y="714"/>
                    </a:cubicBezTo>
                    <a:cubicBezTo>
                      <a:pt x="405" y="727"/>
                      <a:pt x="394" y="723"/>
                      <a:pt x="420" y="733"/>
                    </a:cubicBezTo>
                    <a:lnTo>
                      <a:pt x="403" y="774"/>
                    </a:lnTo>
                    <a:close/>
                    <a:moveTo>
                      <a:pt x="286" y="709"/>
                    </a:moveTo>
                    <a:cubicBezTo>
                      <a:pt x="261" y="692"/>
                      <a:pt x="238" y="675"/>
                      <a:pt x="216" y="656"/>
                    </a:cubicBezTo>
                    <a:cubicBezTo>
                      <a:pt x="245" y="622"/>
                      <a:pt x="245" y="622"/>
                      <a:pt x="245" y="622"/>
                    </a:cubicBezTo>
                    <a:cubicBezTo>
                      <a:pt x="265" y="640"/>
                      <a:pt x="287" y="657"/>
                      <a:pt x="310" y="672"/>
                    </a:cubicBezTo>
                    <a:lnTo>
                      <a:pt x="286" y="709"/>
                    </a:lnTo>
                    <a:close/>
                    <a:moveTo>
                      <a:pt x="1351" y="704"/>
                    </a:moveTo>
                    <a:cubicBezTo>
                      <a:pt x="1325" y="668"/>
                      <a:pt x="1325" y="668"/>
                      <a:pt x="1325" y="668"/>
                    </a:cubicBezTo>
                    <a:cubicBezTo>
                      <a:pt x="1348" y="652"/>
                      <a:pt x="1369" y="635"/>
                      <a:pt x="1390" y="617"/>
                    </a:cubicBezTo>
                    <a:cubicBezTo>
                      <a:pt x="1419" y="649"/>
                      <a:pt x="1419" y="649"/>
                      <a:pt x="1419" y="649"/>
                    </a:cubicBezTo>
                    <a:cubicBezTo>
                      <a:pt x="1398" y="669"/>
                      <a:pt x="1375" y="687"/>
                      <a:pt x="1351" y="704"/>
                    </a:cubicBezTo>
                    <a:close/>
                    <a:moveTo>
                      <a:pt x="153" y="596"/>
                    </a:moveTo>
                    <a:cubicBezTo>
                      <a:pt x="133" y="574"/>
                      <a:pt x="114" y="551"/>
                      <a:pt x="98" y="527"/>
                    </a:cubicBezTo>
                    <a:cubicBezTo>
                      <a:pt x="134" y="502"/>
                      <a:pt x="134" y="502"/>
                      <a:pt x="134" y="502"/>
                    </a:cubicBezTo>
                    <a:cubicBezTo>
                      <a:pt x="149" y="524"/>
                      <a:pt x="167" y="545"/>
                      <a:pt x="185" y="566"/>
                    </a:cubicBezTo>
                    <a:lnTo>
                      <a:pt x="153" y="596"/>
                    </a:lnTo>
                    <a:close/>
                    <a:moveTo>
                      <a:pt x="1481" y="588"/>
                    </a:moveTo>
                    <a:cubicBezTo>
                      <a:pt x="1448" y="558"/>
                      <a:pt x="1448" y="558"/>
                      <a:pt x="1448" y="558"/>
                    </a:cubicBezTo>
                    <a:cubicBezTo>
                      <a:pt x="1466" y="538"/>
                      <a:pt x="1484" y="517"/>
                      <a:pt x="1501" y="495"/>
                    </a:cubicBezTo>
                    <a:cubicBezTo>
                      <a:pt x="1536" y="521"/>
                      <a:pt x="1536" y="521"/>
                      <a:pt x="1536" y="521"/>
                    </a:cubicBezTo>
                    <a:cubicBezTo>
                      <a:pt x="1519" y="544"/>
                      <a:pt x="1500" y="567"/>
                      <a:pt x="1481" y="588"/>
                    </a:cubicBezTo>
                    <a:close/>
                    <a:moveTo>
                      <a:pt x="52" y="452"/>
                    </a:moveTo>
                    <a:cubicBezTo>
                      <a:pt x="39" y="425"/>
                      <a:pt x="28" y="397"/>
                      <a:pt x="19" y="370"/>
                    </a:cubicBezTo>
                    <a:cubicBezTo>
                      <a:pt x="62" y="357"/>
                      <a:pt x="62" y="357"/>
                      <a:pt x="62" y="357"/>
                    </a:cubicBezTo>
                    <a:cubicBezTo>
                      <a:pt x="69" y="382"/>
                      <a:pt x="80" y="407"/>
                      <a:pt x="92" y="432"/>
                    </a:cubicBezTo>
                    <a:lnTo>
                      <a:pt x="52" y="452"/>
                    </a:lnTo>
                    <a:close/>
                    <a:moveTo>
                      <a:pt x="1585" y="449"/>
                    </a:moveTo>
                    <a:cubicBezTo>
                      <a:pt x="1547" y="426"/>
                      <a:pt x="1547" y="426"/>
                      <a:pt x="1547" y="426"/>
                    </a:cubicBezTo>
                    <a:cubicBezTo>
                      <a:pt x="1561" y="403"/>
                      <a:pt x="1574" y="379"/>
                      <a:pt x="1587" y="354"/>
                    </a:cubicBezTo>
                    <a:cubicBezTo>
                      <a:pt x="1627" y="373"/>
                      <a:pt x="1627" y="373"/>
                      <a:pt x="1627" y="373"/>
                    </a:cubicBezTo>
                    <a:cubicBezTo>
                      <a:pt x="1613" y="400"/>
                      <a:pt x="1599" y="425"/>
                      <a:pt x="1585" y="449"/>
                    </a:cubicBezTo>
                    <a:close/>
                    <a:moveTo>
                      <a:pt x="1" y="283"/>
                    </a:moveTo>
                    <a:cubicBezTo>
                      <a:pt x="0" y="271"/>
                      <a:pt x="0" y="259"/>
                      <a:pt x="0" y="247"/>
                    </a:cubicBezTo>
                    <a:cubicBezTo>
                      <a:pt x="0" y="229"/>
                      <a:pt x="1" y="210"/>
                      <a:pt x="4" y="192"/>
                    </a:cubicBezTo>
                    <a:cubicBezTo>
                      <a:pt x="48" y="200"/>
                      <a:pt x="48" y="200"/>
                      <a:pt x="48" y="200"/>
                    </a:cubicBezTo>
                    <a:cubicBezTo>
                      <a:pt x="45" y="215"/>
                      <a:pt x="44" y="231"/>
                      <a:pt x="44" y="247"/>
                    </a:cubicBezTo>
                    <a:cubicBezTo>
                      <a:pt x="44" y="258"/>
                      <a:pt x="45" y="268"/>
                      <a:pt x="46" y="279"/>
                    </a:cubicBezTo>
                    <a:lnTo>
                      <a:pt x="1" y="283"/>
                    </a:lnTo>
                    <a:close/>
                    <a:moveTo>
                      <a:pt x="475" y="266"/>
                    </a:moveTo>
                    <a:cubicBezTo>
                      <a:pt x="474" y="243"/>
                      <a:pt x="466" y="219"/>
                      <a:pt x="452" y="195"/>
                    </a:cubicBezTo>
                    <a:cubicBezTo>
                      <a:pt x="491" y="173"/>
                      <a:pt x="491" y="173"/>
                      <a:pt x="491" y="173"/>
                    </a:cubicBezTo>
                    <a:cubicBezTo>
                      <a:pt x="508" y="203"/>
                      <a:pt x="518" y="233"/>
                      <a:pt x="519" y="263"/>
                    </a:cubicBezTo>
                    <a:lnTo>
                      <a:pt x="475" y="266"/>
                    </a:lnTo>
                    <a:close/>
                    <a:moveTo>
                      <a:pt x="404" y="134"/>
                    </a:moveTo>
                    <a:cubicBezTo>
                      <a:pt x="385" y="116"/>
                      <a:pt x="363" y="100"/>
                      <a:pt x="340" y="86"/>
                    </a:cubicBezTo>
                    <a:cubicBezTo>
                      <a:pt x="363" y="48"/>
                      <a:pt x="363" y="48"/>
                      <a:pt x="363" y="48"/>
                    </a:cubicBezTo>
                    <a:cubicBezTo>
                      <a:pt x="389" y="63"/>
                      <a:pt x="413" y="81"/>
                      <a:pt x="434" y="102"/>
                    </a:cubicBezTo>
                    <a:lnTo>
                      <a:pt x="404" y="134"/>
                    </a:lnTo>
                    <a:close/>
                    <a:moveTo>
                      <a:pt x="74" y="128"/>
                    </a:moveTo>
                    <a:cubicBezTo>
                      <a:pt x="36" y="106"/>
                      <a:pt x="36" y="106"/>
                      <a:pt x="36" y="106"/>
                    </a:cubicBezTo>
                    <a:cubicBezTo>
                      <a:pt x="52" y="78"/>
                      <a:pt x="73" y="55"/>
                      <a:pt x="99" y="37"/>
                    </a:cubicBezTo>
                    <a:cubicBezTo>
                      <a:pt x="124" y="73"/>
                      <a:pt x="124" y="73"/>
                      <a:pt x="124" y="73"/>
                    </a:cubicBezTo>
                    <a:cubicBezTo>
                      <a:pt x="104" y="88"/>
                      <a:pt x="87" y="106"/>
                      <a:pt x="74" y="128"/>
                    </a:cubicBezTo>
                    <a:close/>
                    <a:moveTo>
                      <a:pt x="268" y="55"/>
                    </a:moveTo>
                    <a:cubicBezTo>
                      <a:pt x="241" y="47"/>
                      <a:pt x="216" y="45"/>
                      <a:pt x="193" y="47"/>
                    </a:cubicBezTo>
                    <a:cubicBezTo>
                      <a:pt x="188" y="3"/>
                      <a:pt x="188" y="3"/>
                      <a:pt x="188" y="3"/>
                    </a:cubicBezTo>
                    <a:cubicBezTo>
                      <a:pt x="216" y="0"/>
                      <a:pt x="248" y="3"/>
                      <a:pt x="280" y="12"/>
                    </a:cubicBezTo>
                    <a:lnTo>
                      <a:pt x="268" y="55"/>
                    </a:lnTo>
                    <a:close/>
                  </a:path>
                </a:pathLst>
              </a:custGeom>
              <a:solidFill>
                <a:srgbClr val="76C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468" name="î$liďê">
                <a:extLst>
                  <a:ext uri="{FF2B5EF4-FFF2-40B4-BE49-F238E27FC236}">
                    <a16:creationId xmlns:a16="http://schemas.microsoft.com/office/drawing/2014/main" id="{71C2A2C1-BF98-E908-942F-2E7127ED7C7B}"/>
                  </a:ext>
                </a:extLst>
              </p:cNvPr>
              <p:cNvSpPr/>
              <p:nvPr/>
            </p:nvSpPr>
            <p:spPr bwMode="auto">
              <a:xfrm>
                <a:off x="-5075507" y="1430800"/>
                <a:ext cx="331459" cy="273814"/>
              </a:xfrm>
              <a:custGeom>
                <a:avLst/>
                <a:gdLst>
                  <a:gd name="T0" fmla="*/ 45 w 91"/>
                  <a:gd name="T1" fmla="*/ 74 h 74"/>
                  <a:gd name="T2" fmla="*/ 0 w 91"/>
                  <a:gd name="T3" fmla="*/ 25 h 74"/>
                  <a:gd name="T4" fmla="*/ 37 w 91"/>
                  <a:gd name="T5" fmla="*/ 0 h 74"/>
                  <a:gd name="T6" fmla="*/ 46 w 91"/>
                  <a:gd name="T7" fmla="*/ 12 h 74"/>
                  <a:gd name="T8" fmla="*/ 54 w 91"/>
                  <a:gd name="T9" fmla="*/ 0 h 74"/>
                  <a:gd name="T10" fmla="*/ 91 w 91"/>
                  <a:gd name="T11" fmla="*/ 25 h 74"/>
                  <a:gd name="T12" fmla="*/ 45 w 91"/>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91" h="74">
                    <a:moveTo>
                      <a:pt x="45" y="74"/>
                    </a:moveTo>
                    <a:cubicBezTo>
                      <a:pt x="28" y="58"/>
                      <a:pt x="15" y="46"/>
                      <a:pt x="0" y="25"/>
                    </a:cubicBezTo>
                    <a:cubicBezTo>
                      <a:pt x="37" y="0"/>
                      <a:pt x="37" y="0"/>
                      <a:pt x="37" y="0"/>
                    </a:cubicBezTo>
                    <a:cubicBezTo>
                      <a:pt x="39" y="4"/>
                      <a:pt x="42" y="8"/>
                      <a:pt x="46" y="12"/>
                    </a:cubicBezTo>
                    <a:cubicBezTo>
                      <a:pt x="49" y="8"/>
                      <a:pt x="52" y="4"/>
                      <a:pt x="54" y="0"/>
                    </a:cubicBezTo>
                    <a:cubicBezTo>
                      <a:pt x="91" y="25"/>
                      <a:pt x="91" y="25"/>
                      <a:pt x="91" y="25"/>
                    </a:cubicBezTo>
                    <a:cubicBezTo>
                      <a:pt x="77" y="46"/>
                      <a:pt x="62" y="58"/>
                      <a:pt x="45" y="74"/>
                    </a:cubicBezTo>
                    <a:close/>
                  </a:path>
                </a:pathLst>
              </a:custGeom>
              <a:solidFill>
                <a:srgbClr val="76C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469" name="ïs1iḍé">
                <a:extLst>
                  <a:ext uri="{FF2B5EF4-FFF2-40B4-BE49-F238E27FC236}">
                    <a16:creationId xmlns:a16="http://schemas.microsoft.com/office/drawing/2014/main" id="{3DA2362C-D500-DD5D-0691-098300D4443E}"/>
                  </a:ext>
                </a:extLst>
              </p:cNvPr>
              <p:cNvSpPr/>
              <p:nvPr/>
            </p:nvSpPr>
            <p:spPr bwMode="auto">
              <a:xfrm>
                <a:off x="-6334084" y="205849"/>
                <a:ext cx="3016743" cy="3180072"/>
              </a:xfrm>
              <a:custGeom>
                <a:avLst/>
                <a:gdLst>
                  <a:gd name="T0" fmla="*/ 1 w 820"/>
                  <a:gd name="T1" fmla="*/ 865 h 865"/>
                  <a:gd name="T2" fmla="*/ 0 w 820"/>
                  <a:gd name="T3" fmla="*/ 821 h 865"/>
                  <a:gd name="T4" fmla="*/ 85 w 820"/>
                  <a:gd name="T5" fmla="*/ 815 h 865"/>
                  <a:gd name="T6" fmla="*/ 89 w 820"/>
                  <a:gd name="T7" fmla="*/ 859 h 865"/>
                  <a:gd name="T8" fmla="*/ 1 w 820"/>
                  <a:gd name="T9" fmla="*/ 865 h 865"/>
                  <a:gd name="T10" fmla="*/ 177 w 820"/>
                  <a:gd name="T11" fmla="*/ 848 h 865"/>
                  <a:gd name="T12" fmla="*/ 169 w 820"/>
                  <a:gd name="T13" fmla="*/ 804 h 865"/>
                  <a:gd name="T14" fmla="*/ 251 w 820"/>
                  <a:gd name="T15" fmla="*/ 786 h 865"/>
                  <a:gd name="T16" fmla="*/ 263 w 820"/>
                  <a:gd name="T17" fmla="*/ 829 h 865"/>
                  <a:gd name="T18" fmla="*/ 177 w 820"/>
                  <a:gd name="T19" fmla="*/ 848 h 865"/>
                  <a:gd name="T20" fmla="*/ 378 w 820"/>
                  <a:gd name="T21" fmla="*/ 790 h 865"/>
                  <a:gd name="T22" fmla="*/ 363 w 820"/>
                  <a:gd name="T23" fmla="*/ 749 h 865"/>
                  <a:gd name="T24" fmla="*/ 410 w 820"/>
                  <a:gd name="T25" fmla="*/ 728 h 865"/>
                  <a:gd name="T26" fmla="*/ 429 w 820"/>
                  <a:gd name="T27" fmla="*/ 768 h 865"/>
                  <a:gd name="T28" fmla="*/ 378 w 820"/>
                  <a:gd name="T29" fmla="*/ 790 h 865"/>
                  <a:gd name="T30" fmla="*/ 507 w 820"/>
                  <a:gd name="T31" fmla="*/ 726 h 865"/>
                  <a:gd name="T32" fmla="*/ 483 w 820"/>
                  <a:gd name="T33" fmla="*/ 688 h 865"/>
                  <a:gd name="T34" fmla="*/ 552 w 820"/>
                  <a:gd name="T35" fmla="*/ 640 h 865"/>
                  <a:gd name="T36" fmla="*/ 579 w 820"/>
                  <a:gd name="T37" fmla="*/ 675 h 865"/>
                  <a:gd name="T38" fmla="*/ 507 w 820"/>
                  <a:gd name="T39" fmla="*/ 726 h 865"/>
                  <a:gd name="T40" fmla="*/ 646 w 820"/>
                  <a:gd name="T41" fmla="*/ 616 h 865"/>
                  <a:gd name="T42" fmla="*/ 615 w 820"/>
                  <a:gd name="T43" fmla="*/ 584 h 865"/>
                  <a:gd name="T44" fmla="*/ 670 w 820"/>
                  <a:gd name="T45" fmla="*/ 522 h 865"/>
                  <a:gd name="T46" fmla="*/ 705 w 820"/>
                  <a:gd name="T47" fmla="*/ 549 h 865"/>
                  <a:gd name="T48" fmla="*/ 646 w 820"/>
                  <a:gd name="T49" fmla="*/ 616 h 865"/>
                  <a:gd name="T50" fmla="*/ 755 w 820"/>
                  <a:gd name="T51" fmla="*/ 474 h 865"/>
                  <a:gd name="T52" fmla="*/ 716 w 820"/>
                  <a:gd name="T53" fmla="*/ 452 h 865"/>
                  <a:gd name="T54" fmla="*/ 751 w 820"/>
                  <a:gd name="T55" fmla="*/ 377 h 865"/>
                  <a:gd name="T56" fmla="*/ 792 w 820"/>
                  <a:gd name="T57" fmla="*/ 392 h 865"/>
                  <a:gd name="T58" fmla="*/ 755 w 820"/>
                  <a:gd name="T59" fmla="*/ 474 h 865"/>
                  <a:gd name="T60" fmla="*/ 815 w 820"/>
                  <a:gd name="T61" fmla="*/ 305 h 865"/>
                  <a:gd name="T62" fmla="*/ 771 w 820"/>
                  <a:gd name="T63" fmla="*/ 298 h 865"/>
                  <a:gd name="T64" fmla="*/ 775 w 820"/>
                  <a:gd name="T65" fmla="*/ 247 h 865"/>
                  <a:gd name="T66" fmla="*/ 774 w 820"/>
                  <a:gd name="T67" fmla="*/ 217 h 865"/>
                  <a:gd name="T68" fmla="*/ 818 w 820"/>
                  <a:gd name="T69" fmla="*/ 213 h 865"/>
                  <a:gd name="T70" fmla="*/ 820 w 820"/>
                  <a:gd name="T71" fmla="*/ 247 h 865"/>
                  <a:gd name="T72" fmla="*/ 815 w 820"/>
                  <a:gd name="T73" fmla="*/ 305 h 865"/>
                  <a:gd name="T74" fmla="*/ 357 w 820"/>
                  <a:gd name="T75" fmla="*/ 265 h 865"/>
                  <a:gd name="T76" fmla="*/ 312 w 820"/>
                  <a:gd name="T77" fmla="*/ 265 h 865"/>
                  <a:gd name="T78" fmla="*/ 312 w 820"/>
                  <a:gd name="T79" fmla="*/ 264 h 865"/>
                  <a:gd name="T80" fmla="*/ 337 w 820"/>
                  <a:gd name="T81" fmla="*/ 172 h 865"/>
                  <a:gd name="T82" fmla="*/ 376 w 820"/>
                  <a:gd name="T83" fmla="*/ 193 h 865"/>
                  <a:gd name="T84" fmla="*/ 357 w 820"/>
                  <a:gd name="T85" fmla="*/ 264 h 865"/>
                  <a:gd name="T86" fmla="*/ 357 w 820"/>
                  <a:gd name="T87" fmla="*/ 265 h 865"/>
                  <a:gd name="T88" fmla="*/ 753 w 820"/>
                  <a:gd name="T89" fmla="*/ 142 h 865"/>
                  <a:gd name="T90" fmla="*/ 706 w 820"/>
                  <a:gd name="T91" fmla="*/ 82 h 865"/>
                  <a:gd name="T92" fmla="*/ 734 w 820"/>
                  <a:gd name="T93" fmla="*/ 48 h 865"/>
                  <a:gd name="T94" fmla="*/ 793 w 820"/>
                  <a:gd name="T95" fmla="*/ 123 h 865"/>
                  <a:gd name="T96" fmla="*/ 753 w 820"/>
                  <a:gd name="T97" fmla="*/ 142 h 865"/>
                  <a:gd name="T98" fmla="*/ 424 w 820"/>
                  <a:gd name="T99" fmla="*/ 130 h 865"/>
                  <a:gd name="T100" fmla="*/ 393 w 820"/>
                  <a:gd name="T101" fmla="*/ 98 h 865"/>
                  <a:gd name="T102" fmla="*/ 466 w 820"/>
                  <a:gd name="T103" fmla="*/ 43 h 865"/>
                  <a:gd name="T104" fmla="*/ 488 w 820"/>
                  <a:gd name="T105" fmla="*/ 81 h 865"/>
                  <a:gd name="T106" fmla="*/ 424 w 820"/>
                  <a:gd name="T107" fmla="*/ 130 h 865"/>
                  <a:gd name="T108" fmla="*/ 562 w 820"/>
                  <a:gd name="T109" fmla="*/ 52 h 865"/>
                  <a:gd name="T110" fmla="*/ 552 w 820"/>
                  <a:gd name="T111" fmla="*/ 9 h 865"/>
                  <a:gd name="T112" fmla="*/ 647 w 820"/>
                  <a:gd name="T113" fmla="*/ 6 h 865"/>
                  <a:gd name="T114" fmla="*/ 639 w 820"/>
                  <a:gd name="T115" fmla="*/ 50 h 865"/>
                  <a:gd name="T116" fmla="*/ 562 w 820"/>
                  <a:gd name="T117" fmla="*/ 52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865">
                    <a:moveTo>
                      <a:pt x="1" y="865"/>
                    </a:moveTo>
                    <a:cubicBezTo>
                      <a:pt x="0" y="821"/>
                      <a:pt x="0" y="821"/>
                      <a:pt x="0" y="821"/>
                    </a:cubicBezTo>
                    <a:cubicBezTo>
                      <a:pt x="29" y="820"/>
                      <a:pt x="57" y="818"/>
                      <a:pt x="85" y="815"/>
                    </a:cubicBezTo>
                    <a:cubicBezTo>
                      <a:pt x="89" y="859"/>
                      <a:pt x="89" y="859"/>
                      <a:pt x="89" y="859"/>
                    </a:cubicBezTo>
                    <a:cubicBezTo>
                      <a:pt x="61" y="862"/>
                      <a:pt x="31" y="864"/>
                      <a:pt x="1" y="865"/>
                    </a:cubicBezTo>
                    <a:close/>
                    <a:moveTo>
                      <a:pt x="177" y="848"/>
                    </a:moveTo>
                    <a:cubicBezTo>
                      <a:pt x="169" y="804"/>
                      <a:pt x="169" y="804"/>
                      <a:pt x="169" y="804"/>
                    </a:cubicBezTo>
                    <a:cubicBezTo>
                      <a:pt x="197" y="799"/>
                      <a:pt x="225" y="793"/>
                      <a:pt x="251" y="786"/>
                    </a:cubicBezTo>
                    <a:cubicBezTo>
                      <a:pt x="263" y="829"/>
                      <a:pt x="263" y="829"/>
                      <a:pt x="263" y="829"/>
                    </a:cubicBezTo>
                    <a:cubicBezTo>
                      <a:pt x="235" y="836"/>
                      <a:pt x="206" y="842"/>
                      <a:pt x="177" y="848"/>
                    </a:cubicBezTo>
                    <a:close/>
                    <a:moveTo>
                      <a:pt x="378" y="790"/>
                    </a:moveTo>
                    <a:cubicBezTo>
                      <a:pt x="363" y="749"/>
                      <a:pt x="363" y="749"/>
                      <a:pt x="363" y="749"/>
                    </a:cubicBezTo>
                    <a:cubicBezTo>
                      <a:pt x="390" y="739"/>
                      <a:pt x="385" y="740"/>
                      <a:pt x="410" y="728"/>
                    </a:cubicBezTo>
                    <a:cubicBezTo>
                      <a:pt x="429" y="768"/>
                      <a:pt x="429" y="768"/>
                      <a:pt x="429" y="768"/>
                    </a:cubicBezTo>
                    <a:cubicBezTo>
                      <a:pt x="402" y="781"/>
                      <a:pt x="406" y="780"/>
                      <a:pt x="378" y="790"/>
                    </a:cubicBezTo>
                    <a:close/>
                    <a:moveTo>
                      <a:pt x="507" y="726"/>
                    </a:moveTo>
                    <a:cubicBezTo>
                      <a:pt x="483" y="688"/>
                      <a:pt x="483" y="688"/>
                      <a:pt x="483" y="688"/>
                    </a:cubicBezTo>
                    <a:cubicBezTo>
                      <a:pt x="507" y="673"/>
                      <a:pt x="530" y="657"/>
                      <a:pt x="552" y="640"/>
                    </a:cubicBezTo>
                    <a:cubicBezTo>
                      <a:pt x="579" y="675"/>
                      <a:pt x="579" y="675"/>
                      <a:pt x="579" y="675"/>
                    </a:cubicBezTo>
                    <a:cubicBezTo>
                      <a:pt x="556" y="693"/>
                      <a:pt x="532" y="710"/>
                      <a:pt x="507" y="726"/>
                    </a:cubicBezTo>
                    <a:close/>
                    <a:moveTo>
                      <a:pt x="646" y="616"/>
                    </a:moveTo>
                    <a:cubicBezTo>
                      <a:pt x="615" y="584"/>
                      <a:pt x="615" y="584"/>
                      <a:pt x="615" y="584"/>
                    </a:cubicBezTo>
                    <a:cubicBezTo>
                      <a:pt x="635" y="565"/>
                      <a:pt x="653" y="543"/>
                      <a:pt x="670" y="522"/>
                    </a:cubicBezTo>
                    <a:cubicBezTo>
                      <a:pt x="705" y="549"/>
                      <a:pt x="705" y="549"/>
                      <a:pt x="705" y="549"/>
                    </a:cubicBezTo>
                    <a:cubicBezTo>
                      <a:pt x="687" y="572"/>
                      <a:pt x="667" y="594"/>
                      <a:pt x="646" y="616"/>
                    </a:cubicBezTo>
                    <a:close/>
                    <a:moveTo>
                      <a:pt x="755" y="474"/>
                    </a:moveTo>
                    <a:cubicBezTo>
                      <a:pt x="716" y="452"/>
                      <a:pt x="716" y="452"/>
                      <a:pt x="716" y="452"/>
                    </a:cubicBezTo>
                    <a:cubicBezTo>
                      <a:pt x="730" y="428"/>
                      <a:pt x="742" y="402"/>
                      <a:pt x="751" y="377"/>
                    </a:cubicBezTo>
                    <a:cubicBezTo>
                      <a:pt x="792" y="392"/>
                      <a:pt x="792" y="392"/>
                      <a:pt x="792" y="392"/>
                    </a:cubicBezTo>
                    <a:cubicBezTo>
                      <a:pt x="782" y="420"/>
                      <a:pt x="770" y="447"/>
                      <a:pt x="755" y="474"/>
                    </a:cubicBezTo>
                    <a:close/>
                    <a:moveTo>
                      <a:pt x="815" y="305"/>
                    </a:moveTo>
                    <a:cubicBezTo>
                      <a:pt x="771" y="298"/>
                      <a:pt x="771" y="298"/>
                      <a:pt x="771" y="298"/>
                    </a:cubicBezTo>
                    <a:cubicBezTo>
                      <a:pt x="774" y="281"/>
                      <a:pt x="775" y="263"/>
                      <a:pt x="775" y="247"/>
                    </a:cubicBezTo>
                    <a:cubicBezTo>
                      <a:pt x="775" y="237"/>
                      <a:pt x="775" y="227"/>
                      <a:pt x="774" y="217"/>
                    </a:cubicBezTo>
                    <a:cubicBezTo>
                      <a:pt x="818" y="213"/>
                      <a:pt x="818" y="213"/>
                      <a:pt x="818" y="213"/>
                    </a:cubicBezTo>
                    <a:cubicBezTo>
                      <a:pt x="819" y="224"/>
                      <a:pt x="820" y="235"/>
                      <a:pt x="820" y="247"/>
                    </a:cubicBezTo>
                    <a:cubicBezTo>
                      <a:pt x="820" y="266"/>
                      <a:pt x="818" y="285"/>
                      <a:pt x="815" y="305"/>
                    </a:cubicBezTo>
                    <a:close/>
                    <a:moveTo>
                      <a:pt x="357" y="265"/>
                    </a:moveTo>
                    <a:cubicBezTo>
                      <a:pt x="312" y="265"/>
                      <a:pt x="312" y="265"/>
                      <a:pt x="312" y="265"/>
                    </a:cubicBezTo>
                    <a:cubicBezTo>
                      <a:pt x="312" y="264"/>
                      <a:pt x="312" y="264"/>
                      <a:pt x="312" y="264"/>
                    </a:cubicBezTo>
                    <a:cubicBezTo>
                      <a:pt x="312" y="234"/>
                      <a:pt x="321" y="203"/>
                      <a:pt x="337" y="172"/>
                    </a:cubicBezTo>
                    <a:cubicBezTo>
                      <a:pt x="376" y="193"/>
                      <a:pt x="376" y="193"/>
                      <a:pt x="376" y="193"/>
                    </a:cubicBezTo>
                    <a:cubicBezTo>
                      <a:pt x="363" y="217"/>
                      <a:pt x="357" y="241"/>
                      <a:pt x="357" y="264"/>
                    </a:cubicBezTo>
                    <a:lnTo>
                      <a:pt x="357" y="265"/>
                    </a:lnTo>
                    <a:close/>
                    <a:moveTo>
                      <a:pt x="753" y="142"/>
                    </a:moveTo>
                    <a:cubicBezTo>
                      <a:pt x="742" y="118"/>
                      <a:pt x="726" y="98"/>
                      <a:pt x="706" y="82"/>
                    </a:cubicBezTo>
                    <a:cubicBezTo>
                      <a:pt x="734" y="48"/>
                      <a:pt x="734" y="48"/>
                      <a:pt x="734" y="48"/>
                    </a:cubicBezTo>
                    <a:cubicBezTo>
                      <a:pt x="759" y="68"/>
                      <a:pt x="779" y="93"/>
                      <a:pt x="793" y="123"/>
                    </a:cubicBezTo>
                    <a:lnTo>
                      <a:pt x="753" y="142"/>
                    </a:lnTo>
                    <a:close/>
                    <a:moveTo>
                      <a:pt x="424" y="130"/>
                    </a:moveTo>
                    <a:cubicBezTo>
                      <a:pt x="393" y="98"/>
                      <a:pt x="393" y="98"/>
                      <a:pt x="393" y="98"/>
                    </a:cubicBezTo>
                    <a:cubicBezTo>
                      <a:pt x="415" y="77"/>
                      <a:pt x="439" y="58"/>
                      <a:pt x="466" y="43"/>
                    </a:cubicBezTo>
                    <a:cubicBezTo>
                      <a:pt x="488" y="81"/>
                      <a:pt x="488" y="81"/>
                      <a:pt x="488" y="81"/>
                    </a:cubicBezTo>
                    <a:cubicBezTo>
                      <a:pt x="464" y="95"/>
                      <a:pt x="443" y="111"/>
                      <a:pt x="424" y="130"/>
                    </a:cubicBezTo>
                    <a:close/>
                    <a:moveTo>
                      <a:pt x="562" y="52"/>
                    </a:moveTo>
                    <a:cubicBezTo>
                      <a:pt x="552" y="9"/>
                      <a:pt x="552" y="9"/>
                      <a:pt x="552" y="9"/>
                    </a:cubicBezTo>
                    <a:cubicBezTo>
                      <a:pt x="586" y="1"/>
                      <a:pt x="618" y="0"/>
                      <a:pt x="647" y="6"/>
                    </a:cubicBezTo>
                    <a:cubicBezTo>
                      <a:pt x="639" y="50"/>
                      <a:pt x="639" y="50"/>
                      <a:pt x="639" y="50"/>
                    </a:cubicBezTo>
                    <a:cubicBezTo>
                      <a:pt x="616" y="45"/>
                      <a:pt x="589" y="46"/>
                      <a:pt x="562" y="52"/>
                    </a:cubicBezTo>
                    <a:close/>
                  </a:path>
                </a:pathLst>
              </a:custGeom>
              <a:solidFill>
                <a:srgbClr val="76C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470" name="íṡ1ïďè">
                <a:extLst>
                  <a:ext uri="{FF2B5EF4-FFF2-40B4-BE49-F238E27FC236}">
                    <a16:creationId xmlns:a16="http://schemas.microsoft.com/office/drawing/2014/main" id="{2916C49C-CB16-F000-C139-5B62919C742E}"/>
                  </a:ext>
                </a:extLst>
              </p:cNvPr>
              <p:cNvSpPr/>
              <p:nvPr/>
            </p:nvSpPr>
            <p:spPr bwMode="auto">
              <a:xfrm>
                <a:off x="-6809652" y="3212987"/>
                <a:ext cx="163327" cy="168132"/>
              </a:xfrm>
              <a:custGeom>
                <a:avLst/>
                <a:gdLst>
                  <a:gd name="T0" fmla="*/ 42 w 44"/>
                  <a:gd name="T1" fmla="*/ 46 h 46"/>
                  <a:gd name="T2" fmla="*/ 0 w 44"/>
                  <a:gd name="T3" fmla="*/ 44 h 46"/>
                  <a:gd name="T4" fmla="*/ 3 w 44"/>
                  <a:gd name="T5" fmla="*/ 0 h 46"/>
                  <a:gd name="T6" fmla="*/ 44 w 44"/>
                  <a:gd name="T7" fmla="*/ 2 h 46"/>
                  <a:gd name="T8" fmla="*/ 42 w 44"/>
                  <a:gd name="T9" fmla="*/ 46 h 46"/>
                </a:gdLst>
                <a:ahLst/>
                <a:cxnLst>
                  <a:cxn ang="0">
                    <a:pos x="T0" y="T1"/>
                  </a:cxn>
                  <a:cxn ang="0">
                    <a:pos x="T2" y="T3"/>
                  </a:cxn>
                  <a:cxn ang="0">
                    <a:pos x="T4" y="T5"/>
                  </a:cxn>
                  <a:cxn ang="0">
                    <a:pos x="T6" y="T7"/>
                  </a:cxn>
                  <a:cxn ang="0">
                    <a:pos x="T8" y="T9"/>
                  </a:cxn>
                </a:cxnLst>
                <a:rect l="0" t="0" r="r" b="b"/>
                <a:pathLst>
                  <a:path w="44" h="46">
                    <a:moveTo>
                      <a:pt x="42" y="46"/>
                    </a:moveTo>
                    <a:cubicBezTo>
                      <a:pt x="28" y="46"/>
                      <a:pt x="14" y="45"/>
                      <a:pt x="0" y="44"/>
                    </a:cubicBezTo>
                    <a:cubicBezTo>
                      <a:pt x="3" y="0"/>
                      <a:pt x="3" y="0"/>
                      <a:pt x="3" y="0"/>
                    </a:cubicBezTo>
                    <a:cubicBezTo>
                      <a:pt x="16" y="1"/>
                      <a:pt x="30" y="2"/>
                      <a:pt x="44" y="2"/>
                    </a:cubicBezTo>
                    <a:lnTo>
                      <a:pt x="42" y="46"/>
                    </a:lnTo>
                    <a:close/>
                  </a:path>
                </a:pathLst>
              </a:custGeom>
              <a:solidFill>
                <a:srgbClr val="76C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grpSp>
      </p:grpSp>
      <p:sp>
        <p:nvSpPr>
          <p:cNvPr id="488" name="íṩľíḋê">
            <a:extLst>
              <a:ext uri="{FF2B5EF4-FFF2-40B4-BE49-F238E27FC236}">
                <a16:creationId xmlns:a16="http://schemas.microsoft.com/office/drawing/2014/main" id="{3AF88ED0-B4E4-F9DA-4542-678751008DBF}"/>
              </a:ext>
            </a:extLst>
          </p:cNvPr>
          <p:cNvSpPr/>
          <p:nvPr/>
        </p:nvSpPr>
        <p:spPr bwMode="auto">
          <a:xfrm>
            <a:off x="-98085" y="1851930"/>
            <a:ext cx="1270000" cy="688975"/>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grpSp>
        <p:nvGrpSpPr>
          <p:cNvPr id="332" name="Group 331">
            <a:extLst>
              <a:ext uri="{FF2B5EF4-FFF2-40B4-BE49-F238E27FC236}">
                <a16:creationId xmlns:a16="http://schemas.microsoft.com/office/drawing/2014/main" id="{88BD21A5-A7D6-43A9-9C65-68BA671CA5F9}"/>
              </a:ext>
            </a:extLst>
          </p:cNvPr>
          <p:cNvGrpSpPr/>
          <p:nvPr/>
        </p:nvGrpSpPr>
        <p:grpSpPr>
          <a:xfrm>
            <a:off x="4824095" y="1664970"/>
            <a:ext cx="2165985" cy="984885"/>
            <a:chOff x="6936" y="2924"/>
            <a:chExt cx="3411" cy="1551"/>
          </a:xfrm>
        </p:grpSpPr>
        <p:pic>
          <p:nvPicPr>
            <p:cNvPr id="333" name="Picture 332">
              <a:extLst>
                <a:ext uri="{FF2B5EF4-FFF2-40B4-BE49-F238E27FC236}">
                  <a16:creationId xmlns:a16="http://schemas.microsoft.com/office/drawing/2014/main" id="{0C444064-8657-4BD5-F150-8DEAA1501119}"/>
                </a:ext>
              </a:extLst>
            </p:cNvPr>
            <p:cNvPicPr/>
            <p:nvPr/>
          </p:nvPicPr>
          <p:blipFill>
            <a:blip r:embed="rId7">
              <a:clrChange>
                <a:clrFrom>
                  <a:srgbClr val="F5F5F5">
                    <a:alpha val="100000"/>
                  </a:srgbClr>
                </a:clrFrom>
                <a:clrTo>
                  <a:srgbClr val="F5F5F5">
                    <a:alpha val="100000"/>
                    <a:alpha val="0"/>
                  </a:srgbClr>
                </a:clrTo>
              </a:clrChange>
            </a:blip>
            <a:srcRect t="43206" r="422" b="9687"/>
            <a:stretch>
              <a:fillRect/>
            </a:stretch>
          </p:blipFill>
          <p:spPr>
            <a:xfrm>
              <a:off x="6936" y="2924"/>
              <a:ext cx="3411" cy="1551"/>
            </a:xfrm>
            <a:prstGeom prst="rect">
              <a:avLst/>
            </a:prstGeom>
            <a:noFill/>
            <a:ln w="9525">
              <a:noFill/>
            </a:ln>
          </p:spPr>
        </p:pic>
        <p:sp>
          <p:nvSpPr>
            <p:cNvPr id="335" name="Text Box 5">
              <a:extLst>
                <a:ext uri="{FF2B5EF4-FFF2-40B4-BE49-F238E27FC236}">
                  <a16:creationId xmlns:a16="http://schemas.microsoft.com/office/drawing/2014/main" id="{8446C451-96A6-413E-2DF2-4B975360C558}"/>
                </a:ext>
              </a:extLst>
            </p:cNvPr>
            <p:cNvSpPr txBox="1"/>
            <p:nvPr/>
          </p:nvSpPr>
          <p:spPr>
            <a:xfrm>
              <a:off x="7826" y="3218"/>
              <a:ext cx="2469" cy="10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oiny" panose="02000903060500060000" charset="0"/>
                  <a:ea typeface="+mn-ea"/>
                  <a:cs typeface="Coiny" panose="02000903060500060000" charset="0"/>
                </a:rPr>
                <a:t>TOÁN</a:t>
              </a:r>
            </a:p>
          </p:txBody>
        </p:sp>
      </p:grpSp>
      <p:pic>
        <p:nvPicPr>
          <p:cNvPr id="4" name="Picture 3">
            <a:extLst>
              <a:ext uri="{FF2B5EF4-FFF2-40B4-BE49-F238E27FC236}">
                <a16:creationId xmlns:a16="http://schemas.microsoft.com/office/drawing/2014/main" id="{7B9D091A-E8AE-01A8-5739-6A568FE49004}"/>
              </a:ext>
            </a:extLst>
          </p:cNvPr>
          <p:cNvPicPr>
            <a:picLocks noChangeAspect="1"/>
          </p:cNvPicPr>
          <p:nvPr/>
        </p:nvPicPr>
        <p:blipFill>
          <a:blip r:embed="rId8"/>
          <a:stretch>
            <a:fillRect/>
          </a:stretch>
        </p:blipFill>
        <p:spPr>
          <a:xfrm>
            <a:off x="1927220" y="2982131"/>
            <a:ext cx="8492464" cy="1646063"/>
          </a:xfrm>
          <a:prstGeom prst="rect">
            <a:avLst/>
          </a:prstGeom>
        </p:spPr>
      </p:pic>
      <p:pic>
        <p:nvPicPr>
          <p:cNvPr id="15" name="Picture 2" descr="Ảnh có chứa văn bản, biểu tượng, Phông chữ, Nhãn hiệu&#10;&#10;Mô tả được tạo tự động">
            <a:extLst>
              <a:ext uri="{FF2B5EF4-FFF2-40B4-BE49-F238E27FC236}">
                <a16:creationId xmlns:a16="http://schemas.microsoft.com/office/drawing/2014/main" id="{B3E1FF08-4DB7-4BC4-7246-21149AF160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21" y="47935"/>
            <a:ext cx="1595350" cy="1505203"/>
          </a:xfrm>
          <a:prstGeom prst="ellipse">
            <a:avLst/>
          </a:prstGeom>
        </p:spPr>
      </p:pic>
      <p:sp>
        <p:nvSpPr>
          <p:cNvPr id="16" name="Hộp Văn bản 5">
            <a:extLst>
              <a:ext uri="{FF2B5EF4-FFF2-40B4-BE49-F238E27FC236}">
                <a16:creationId xmlns:a16="http://schemas.microsoft.com/office/drawing/2014/main" id="{D87C0283-3227-18FC-4F65-9230C4935BD8}"/>
              </a:ext>
            </a:extLst>
          </p:cNvPr>
          <p:cNvSpPr txBox="1"/>
          <p:nvPr/>
        </p:nvSpPr>
        <p:spPr>
          <a:xfrm>
            <a:off x="2342846" y="340254"/>
            <a:ext cx="750630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145224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500" fill="hold"/>
                                        <p:tgtEl>
                                          <p:spTgt spid="203"/>
                                        </p:tgtEl>
                                        <p:attrNameLst>
                                          <p:attrName>ppt_x</p:attrName>
                                        </p:attrNameLst>
                                      </p:cBhvr>
                                      <p:tavLst>
                                        <p:tav tm="0">
                                          <p:val>
                                            <p:strVal val="#ppt_x"/>
                                          </p:val>
                                        </p:tav>
                                        <p:tav tm="100000">
                                          <p:val>
                                            <p:strVal val="#ppt_x"/>
                                          </p:val>
                                        </p:tav>
                                      </p:tavLst>
                                    </p:anim>
                                    <p:anim calcmode="lin" valueType="num">
                                      <p:cBhvr additive="base">
                                        <p:cTn id="14" dur="500" fill="hold"/>
                                        <p:tgtEl>
                                          <p:spTgt spid="20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88"/>
                                        </p:tgtEl>
                                        <p:attrNameLst>
                                          <p:attrName>style.visibility</p:attrName>
                                        </p:attrNameLst>
                                      </p:cBhvr>
                                      <p:to>
                                        <p:strVal val="visible"/>
                                      </p:to>
                                    </p:set>
                                    <p:animEffect transition="in" filter="barn(inVertical)">
                                      <p:cBhvr>
                                        <p:cTn id="21" dur="500"/>
                                        <p:tgtEl>
                                          <p:spTgt spid="48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1"/>
                                        </p:tgtEl>
                                        <p:attrNameLst>
                                          <p:attrName>style.visibility</p:attrName>
                                        </p:attrNameLst>
                                      </p:cBhvr>
                                      <p:to>
                                        <p:strVal val="visible"/>
                                      </p:to>
                                    </p:set>
                                    <p:animEffect transition="in" filter="barn(inVertical)">
                                      <p:cBhvr>
                                        <p:cTn id="24" dur="500"/>
                                        <p:tgtEl>
                                          <p:spTgt spid="30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2"/>
                                        </p:tgtEl>
                                        <p:attrNameLst>
                                          <p:attrName>style.visibility</p:attrName>
                                        </p:attrNameLst>
                                      </p:cBhvr>
                                      <p:to>
                                        <p:strVal val="visible"/>
                                      </p:to>
                                    </p:set>
                                    <p:animEffect transition="in" filter="barn(inVertical)">
                                      <p:cBhvr>
                                        <p:cTn id="27" dur="500"/>
                                        <p:tgtEl>
                                          <p:spTgt spid="30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barn(inVertical)">
                                      <p:cBhvr>
                                        <p:cTn id="30" dur="500"/>
                                        <p:tgtEl>
                                          <p:spTgt spid="15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0"/>
                                        </p:tgtEl>
                                        <p:attrNameLst>
                                          <p:attrName>style.visibility</p:attrName>
                                        </p:attrNameLst>
                                      </p:cBhvr>
                                      <p:to>
                                        <p:strVal val="visible"/>
                                      </p:to>
                                    </p:set>
                                    <p:animEffect transition="in" filter="barn(inVertical)">
                                      <p:cBhvr>
                                        <p:cTn id="33" dur="500"/>
                                        <p:tgtEl>
                                          <p:spTgt spid="300"/>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par>
                          <p:cTn id="44" fill="hold">
                            <p:stCondLst>
                              <p:cond delay="2500"/>
                            </p:stCondLst>
                            <p:childTnLst>
                              <p:par>
                                <p:cTn id="45" presetID="16" presetClass="entr" presetSubtype="2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64"/>
                                        </p:tgtEl>
                                        <p:attrNameLst>
                                          <p:attrName>style.visibility</p:attrName>
                                        </p:attrNameLst>
                                      </p:cBhvr>
                                      <p:to>
                                        <p:strVal val="visible"/>
                                      </p:to>
                                    </p:set>
                                    <p:animEffect transition="in" filter="barn(inVertical)">
                                      <p:cBhvr>
                                        <p:cTn id="50" dur="500"/>
                                        <p:tgtEl>
                                          <p:spTgt spid="464"/>
                                        </p:tgtEl>
                                      </p:cBhvr>
                                    </p:animEffect>
                                  </p:childTnLst>
                                </p:cTn>
                              </p:par>
                              <p:par>
                                <p:cTn id="51" presetID="16" presetClass="entr" presetSubtype="21"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par>
                                <p:cTn id="54" presetID="47" presetClass="entr" presetSubtype="0" fill="hold" nodeType="withEffect">
                                  <p:stCondLst>
                                    <p:cond delay="0"/>
                                  </p:stCondLst>
                                  <p:childTnLst>
                                    <p:set>
                                      <p:cBhvr>
                                        <p:cTn id="55" dur="500" fill="hold">
                                          <p:stCondLst>
                                            <p:cond delay="0"/>
                                          </p:stCondLst>
                                        </p:cTn>
                                        <p:tgtEl>
                                          <p:spTgt spid="332"/>
                                        </p:tgtEl>
                                        <p:attrNameLst>
                                          <p:attrName>style.visibility</p:attrName>
                                        </p:attrNameLst>
                                      </p:cBhvr>
                                      <p:to>
                                        <p:strVal val="visible"/>
                                      </p:to>
                                    </p:set>
                                    <p:animEffect transition="in" filter="fade">
                                      <p:cBhvr>
                                        <p:cTn id="56" dur="500"/>
                                        <p:tgtEl>
                                          <p:spTgt spid="332"/>
                                        </p:tgtEl>
                                      </p:cBhvr>
                                    </p:animEffect>
                                    <p:anim calcmode="lin" valueType="num">
                                      <p:cBhvr>
                                        <p:cTn id="57" dur="500" fill="hold"/>
                                        <p:tgtEl>
                                          <p:spTgt spid="332"/>
                                        </p:tgtEl>
                                        <p:attrNameLst>
                                          <p:attrName>ppt_x</p:attrName>
                                        </p:attrNameLst>
                                      </p:cBhvr>
                                      <p:tavLst>
                                        <p:tav tm="0">
                                          <p:val>
                                            <p:strVal val="#ppt_x"/>
                                          </p:val>
                                        </p:tav>
                                        <p:tav tm="100000">
                                          <p:val>
                                            <p:strVal val="#ppt_x"/>
                                          </p:val>
                                        </p:tav>
                                      </p:tavLst>
                                    </p:anim>
                                    <p:anim calcmode="lin" valueType="num">
                                      <p:cBhvr>
                                        <p:cTn id="58" dur="500" fill="hold"/>
                                        <p:tgtEl>
                                          <p:spTgt spid="3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300" grpId="0" animBg="1"/>
      <p:bldP spid="301" grpId="0" animBg="1"/>
      <p:bldP spid="302" grpId="0" animBg="1"/>
      <p:bldP spid="464" grpId="0" animBg="1"/>
      <p:bldP spid="48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263EA3-03A3-448F-B764-C2F5683B175A}"/>
              </a:ext>
            </a:extLst>
          </p:cNvPr>
          <p:cNvSpPr/>
          <p:nvPr/>
        </p:nvSpPr>
        <p:spPr>
          <a:xfrm>
            <a:off x="355600" y="223520"/>
            <a:ext cx="11694160" cy="6502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B76489F2-DF7B-430C-BCB6-372FEAAA1BE7}"/>
              </a:ext>
            </a:extLst>
          </p:cNvPr>
          <p:cNvGrpSpPr/>
          <p:nvPr/>
        </p:nvGrpSpPr>
        <p:grpSpPr>
          <a:xfrm>
            <a:off x="1128924" y="410035"/>
            <a:ext cx="6592676" cy="1036988"/>
            <a:chOff x="1647084" y="420195"/>
            <a:chExt cx="2498835" cy="1036988"/>
          </a:xfrm>
        </p:grpSpPr>
        <p:pic>
          <p:nvPicPr>
            <p:cNvPr id="23" name="Picture 22">
              <a:extLst>
                <a:ext uri="{FF2B5EF4-FFF2-40B4-BE49-F238E27FC236}">
                  <a16:creationId xmlns:a16="http://schemas.microsoft.com/office/drawing/2014/main" id="{0E6D2A21-9A0E-4403-AFC4-C5B6FD750342}"/>
                </a:ext>
              </a:extLst>
            </p:cNvPr>
            <p:cNvPicPr>
              <a:picLocks noChangeAspect="1"/>
            </p:cNvPicPr>
            <p:nvPr/>
          </p:nvPicPr>
          <p:blipFill rotWithShape="1">
            <a:blip r:embed="rId2"/>
            <a:srcRect r="2420"/>
            <a:stretch/>
          </p:blipFill>
          <p:spPr>
            <a:xfrm>
              <a:off x="1647084" y="420195"/>
              <a:ext cx="2262246" cy="1036988"/>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F1C2DCC2-02E5-4FB7-B519-6F752FC71B09}"/>
                </a:ext>
              </a:extLst>
            </p:cNvPr>
            <p:cNvSpPr txBox="1"/>
            <p:nvPr/>
          </p:nvSpPr>
          <p:spPr>
            <a:xfrm>
              <a:off x="1751280" y="600135"/>
              <a:ext cx="239463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Tính</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nhẩm</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theo</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mẫu</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4" name="Rectangle: Rounded Corners 3">
            <a:extLst>
              <a:ext uri="{FF2B5EF4-FFF2-40B4-BE49-F238E27FC236}">
                <a16:creationId xmlns:a16="http://schemas.microsoft.com/office/drawing/2014/main" id="{F809B89D-B592-49C7-A507-C5D875596199}"/>
              </a:ext>
            </a:extLst>
          </p:cNvPr>
          <p:cNvSpPr/>
          <p:nvPr/>
        </p:nvSpPr>
        <p:spPr>
          <a:xfrm>
            <a:off x="731520" y="2054471"/>
            <a:ext cx="5364480" cy="20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t>Mẫu</a:t>
            </a:r>
            <a:r>
              <a:rPr lang="en-US" sz="3600" dirty="0"/>
              <a:t>: 20 x 3 = ?</a:t>
            </a:r>
          </a:p>
          <a:p>
            <a:r>
              <a:rPr lang="en-US" sz="3600" dirty="0" err="1"/>
              <a:t>Nhẩm</a:t>
            </a:r>
            <a:r>
              <a:rPr lang="en-US" sz="3600" dirty="0"/>
              <a:t>: 2 </a:t>
            </a:r>
            <a:r>
              <a:rPr lang="en-US" sz="3600" dirty="0" err="1"/>
              <a:t>chục</a:t>
            </a:r>
            <a:r>
              <a:rPr lang="en-US" sz="3600" dirty="0"/>
              <a:t>  x 3 = 6 </a:t>
            </a:r>
            <a:r>
              <a:rPr lang="en-US" sz="3600" dirty="0" err="1"/>
              <a:t>chục</a:t>
            </a:r>
            <a:endParaRPr lang="en-US" sz="3600" dirty="0"/>
          </a:p>
          <a:p>
            <a:r>
              <a:rPr lang="en-US" sz="3600" dirty="0"/>
              <a:t>20 x 3 = 60</a:t>
            </a:r>
          </a:p>
        </p:txBody>
      </p:sp>
      <p:sp>
        <p:nvSpPr>
          <p:cNvPr id="5" name="TextBox 4">
            <a:extLst>
              <a:ext uri="{FF2B5EF4-FFF2-40B4-BE49-F238E27FC236}">
                <a16:creationId xmlns:a16="http://schemas.microsoft.com/office/drawing/2014/main" id="{8CBBA970-8AC3-4E78-BE27-1F15BE2743A4}"/>
              </a:ext>
            </a:extLst>
          </p:cNvPr>
          <p:cNvSpPr txBox="1"/>
          <p:nvPr/>
        </p:nvSpPr>
        <p:spPr>
          <a:xfrm>
            <a:off x="6471920" y="2054471"/>
            <a:ext cx="6614160" cy="1446550"/>
          </a:xfrm>
          <a:prstGeom prst="rect">
            <a:avLst/>
          </a:prstGeom>
          <a:noFill/>
        </p:spPr>
        <p:txBody>
          <a:bodyPr wrap="square" rtlCol="0">
            <a:spAutoFit/>
          </a:bodyPr>
          <a:lstStyle/>
          <a:p>
            <a:r>
              <a:rPr lang="en-US" sz="4400" b="1" dirty="0"/>
              <a:t>10 x 8                   20 x 4</a:t>
            </a:r>
          </a:p>
          <a:p>
            <a:r>
              <a:rPr lang="en-US" sz="4400" b="1" dirty="0"/>
              <a:t>30 x 3                   40 x 2</a:t>
            </a:r>
          </a:p>
        </p:txBody>
      </p:sp>
      <p:pic>
        <p:nvPicPr>
          <p:cNvPr id="11" name="Picture 10">
            <a:extLst>
              <a:ext uri="{FF2B5EF4-FFF2-40B4-BE49-F238E27FC236}">
                <a16:creationId xmlns:a16="http://schemas.microsoft.com/office/drawing/2014/main" id="{2FEBDA80-5777-451C-88C0-1002E4535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370" y="3211583"/>
            <a:ext cx="5382794" cy="3514337"/>
          </a:xfrm>
          <a:prstGeom prst="rect">
            <a:avLst/>
          </a:prstGeom>
        </p:spPr>
      </p:pic>
      <p:grpSp>
        <p:nvGrpSpPr>
          <p:cNvPr id="12" name="Group 11">
            <a:extLst>
              <a:ext uri="{FF2B5EF4-FFF2-40B4-BE49-F238E27FC236}">
                <a16:creationId xmlns:a16="http://schemas.microsoft.com/office/drawing/2014/main" id="{307E0B1E-58E6-4F4D-88D0-6B21F6C647C5}"/>
              </a:ext>
            </a:extLst>
          </p:cNvPr>
          <p:cNvGrpSpPr/>
          <p:nvPr/>
        </p:nvGrpSpPr>
        <p:grpSpPr>
          <a:xfrm>
            <a:off x="8007399" y="4322295"/>
            <a:ext cx="2618643" cy="1442375"/>
            <a:chOff x="7551217" y="4179147"/>
            <a:chExt cx="2618643" cy="1442375"/>
          </a:xfrm>
        </p:grpSpPr>
        <p:pic>
          <p:nvPicPr>
            <p:cNvPr id="13" name="Picture 12">
              <a:extLst>
                <a:ext uri="{FF2B5EF4-FFF2-40B4-BE49-F238E27FC236}">
                  <a16:creationId xmlns:a16="http://schemas.microsoft.com/office/drawing/2014/main" id="{CD8322A0-01E9-4B57-BD82-0EB4C3379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4" name="TextBox 13">
              <a:extLst>
                <a:ext uri="{FF2B5EF4-FFF2-40B4-BE49-F238E27FC236}">
                  <a16:creationId xmlns:a16="http://schemas.microsoft.com/office/drawing/2014/main" id="{5DA32B8E-87AB-41D8-B6D8-A808E3ABBD6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solidFill>
                    <a:prstClr val="black"/>
                  </a:solidFill>
                  <a:latin typeface="Calibri"/>
                </a:rPr>
                <a:t>Thảo</a:t>
              </a:r>
              <a:r>
                <a:rPr lang="en-US" sz="3200" b="1" dirty="0">
                  <a:solidFill>
                    <a:prstClr val="black"/>
                  </a:solidFill>
                  <a:latin typeface="Calibri"/>
                </a:rPr>
                <a:t> </a:t>
              </a:r>
              <a:r>
                <a:rPr lang="en-US" sz="3200" b="1" dirty="0" err="1">
                  <a:solidFill>
                    <a:prstClr val="black"/>
                  </a:solidFill>
                  <a:latin typeface="Calibri"/>
                </a:rPr>
                <a:t>luận</a:t>
              </a:r>
              <a:r>
                <a:rPr lang="en-US" sz="3200" b="1" dirty="0">
                  <a:solidFill>
                    <a:prstClr val="black"/>
                  </a:solidFill>
                  <a:latin typeface="Calibri"/>
                </a:rPr>
                <a:t> </a:t>
              </a:r>
              <a:r>
                <a:rPr lang="en-US" sz="3200" b="1" dirty="0" err="1">
                  <a:solidFill>
                    <a:prstClr val="black"/>
                  </a:solidFill>
                  <a:latin typeface="Calibri"/>
                </a:rPr>
                <a:t>nhóm</a:t>
              </a:r>
              <a:endParaRPr lang="en-US" sz="3200" b="1" dirty="0">
                <a:solidFill>
                  <a:prstClr val="black"/>
                </a:solidFill>
                <a:latin typeface="Calibri"/>
              </a:endParaRPr>
            </a:p>
          </p:txBody>
        </p:sp>
      </p:grpSp>
    </p:spTree>
    <p:extLst>
      <p:ext uri="{BB962C8B-B14F-4D97-AF65-F5344CB8AC3E}">
        <p14:creationId xmlns:p14="http://schemas.microsoft.com/office/powerpoint/2010/main" val="4303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24993A1-9F98-48F0-BCF9-DFE5DF86D201}"/>
              </a:ext>
            </a:extLst>
          </p:cNvPr>
          <p:cNvGrpSpPr/>
          <p:nvPr/>
        </p:nvGrpSpPr>
        <p:grpSpPr>
          <a:xfrm>
            <a:off x="680720" y="354625"/>
            <a:ext cx="11353800" cy="6503376"/>
            <a:chOff x="457200" y="1828800"/>
            <a:chExt cx="11353800" cy="5198537"/>
          </a:xfrm>
        </p:grpSpPr>
        <p:sp>
          <p:nvSpPr>
            <p:cNvPr id="26" name="Rectangle: Top Corners Rounded 25">
              <a:extLst>
                <a:ext uri="{FF2B5EF4-FFF2-40B4-BE49-F238E27FC236}">
                  <a16:creationId xmlns:a16="http://schemas.microsoft.com/office/drawing/2014/main" id="{F33692C1-832B-4D95-AA0E-4C80AFFC4703}"/>
                </a:ext>
              </a:extLst>
            </p:cNvPr>
            <p:cNvSpPr/>
            <p:nvPr/>
          </p:nvSpPr>
          <p:spPr>
            <a:xfrm>
              <a:off x="457200" y="1828800"/>
              <a:ext cx="11353800" cy="5198537"/>
            </a:xfrm>
            <a:prstGeom prst="round2Same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Calibri" panose="020F0502020204030204" pitchFamily="34" charset="0"/>
              </a:endParaRPr>
            </a:p>
          </p:txBody>
        </p:sp>
        <p:sp>
          <p:nvSpPr>
            <p:cNvPr id="27" name="Rectangle: Top Corners Rounded 26">
              <a:extLst>
                <a:ext uri="{FF2B5EF4-FFF2-40B4-BE49-F238E27FC236}">
                  <a16:creationId xmlns:a16="http://schemas.microsoft.com/office/drawing/2014/main" id="{57894B27-CC94-445B-ACC1-E64F39489526}"/>
                </a:ext>
              </a:extLst>
            </p:cNvPr>
            <p:cNvSpPr>
              <a:spLocks noChangeAspect="1"/>
            </p:cNvSpPr>
            <p:nvPr>
              <p:custDataLst>
                <p:tags r:id="rId1"/>
              </p:custDataLst>
            </p:nvPr>
          </p:nvSpPr>
          <p:spPr>
            <a:xfrm>
              <a:off x="657091" y="1997583"/>
              <a:ext cx="10954018" cy="5029754"/>
            </a:xfrm>
            <a:prstGeom prst="round2SameRect">
              <a:avLst/>
            </a:prstGeom>
            <a:blipFill dpi="0" rotWithShape="0">
              <a:blip r:embed="rId3" cstate="print">
                <a:alphaModFix/>
                <a:extLst>
                  <a:ext uri="{28A0092B-C50C-407E-A947-70E740481C1C}">
                    <a14:useLocalDpi xmlns:a14="http://schemas.microsoft.com/office/drawing/2010/main" val="0"/>
                  </a:ext>
                </a:extLst>
              </a:blip>
              <a:srcRect/>
              <a:stretch>
                <a:fillRect l="-5896" t="-39715" r="-5896" b="-22595"/>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Calibri" panose="020F0502020204030204" pitchFamily="34" charset="0"/>
              </a:endParaRPr>
            </a:p>
          </p:txBody>
        </p:sp>
      </p:grpSp>
      <p:sp>
        <p:nvSpPr>
          <p:cNvPr id="59" name="TextBox 58">
            <a:extLst>
              <a:ext uri="{FF2B5EF4-FFF2-40B4-BE49-F238E27FC236}">
                <a16:creationId xmlns:a16="http://schemas.microsoft.com/office/drawing/2014/main" id="{FC447DC3-2A9D-46BE-AA4C-5FC5D1C60053}"/>
              </a:ext>
            </a:extLst>
          </p:cNvPr>
          <p:cNvSpPr txBox="1"/>
          <p:nvPr/>
        </p:nvSpPr>
        <p:spPr>
          <a:xfrm>
            <a:off x="1307638" y="728493"/>
            <a:ext cx="2186496" cy="830997"/>
          </a:xfrm>
          <a:prstGeom prst="rect">
            <a:avLst/>
          </a:prstGeom>
          <a:noFill/>
        </p:spPr>
        <p:txBody>
          <a:bodyPr wrap="none" lIns="0" tIns="0" rIns="0" bIns="0" rtlCol="0">
            <a:spAutoFit/>
          </a:bodyPr>
          <a:lstStyle/>
          <a:p>
            <a:pPr>
              <a:defRPr/>
            </a:pPr>
            <a:r>
              <a:rPr lang="en-US" sz="5400" b="1" dirty="0">
                <a:solidFill>
                  <a:srgbClr val="00B050"/>
                </a:solidFill>
                <a:cs typeface="Calibri" panose="020F0502020204030204" pitchFamily="34" charset="0"/>
              </a:rPr>
              <a:t>10 x 8 =</a:t>
            </a:r>
          </a:p>
        </p:txBody>
      </p:sp>
      <p:sp>
        <p:nvSpPr>
          <p:cNvPr id="60" name="TextBox 59">
            <a:extLst>
              <a:ext uri="{FF2B5EF4-FFF2-40B4-BE49-F238E27FC236}">
                <a16:creationId xmlns:a16="http://schemas.microsoft.com/office/drawing/2014/main" id="{86AF6333-D551-4086-9BF6-FAF889D6C3F5}"/>
              </a:ext>
            </a:extLst>
          </p:cNvPr>
          <p:cNvSpPr txBox="1"/>
          <p:nvPr/>
        </p:nvSpPr>
        <p:spPr>
          <a:xfrm>
            <a:off x="7388031" y="728493"/>
            <a:ext cx="2343590" cy="830997"/>
          </a:xfrm>
          <a:prstGeom prst="rect">
            <a:avLst/>
          </a:prstGeom>
          <a:noFill/>
        </p:spPr>
        <p:txBody>
          <a:bodyPr wrap="none" lIns="0" tIns="0" rIns="0" bIns="0" rtlCol="0">
            <a:spAutoFit/>
          </a:bodyPr>
          <a:lstStyle/>
          <a:p>
            <a:pPr>
              <a:defRPr/>
            </a:pPr>
            <a:r>
              <a:rPr lang="en-US" sz="5400" b="1" dirty="0">
                <a:solidFill>
                  <a:srgbClr val="00B050"/>
                </a:solidFill>
                <a:cs typeface="Calibri" panose="020F0502020204030204" pitchFamily="34" charset="0"/>
              </a:rPr>
              <a:t>20 x 4 = </a:t>
            </a:r>
          </a:p>
        </p:txBody>
      </p:sp>
      <p:sp>
        <p:nvSpPr>
          <p:cNvPr id="62" name="TextBox 61">
            <a:extLst>
              <a:ext uri="{FF2B5EF4-FFF2-40B4-BE49-F238E27FC236}">
                <a16:creationId xmlns:a16="http://schemas.microsoft.com/office/drawing/2014/main" id="{6A3BD5B6-98B6-4BCF-95F8-8EB9A99D3AB9}"/>
              </a:ext>
            </a:extLst>
          </p:cNvPr>
          <p:cNvSpPr txBox="1"/>
          <p:nvPr/>
        </p:nvSpPr>
        <p:spPr>
          <a:xfrm>
            <a:off x="1150544" y="3754319"/>
            <a:ext cx="2186496" cy="830997"/>
          </a:xfrm>
          <a:prstGeom prst="rect">
            <a:avLst/>
          </a:prstGeom>
          <a:noFill/>
        </p:spPr>
        <p:txBody>
          <a:bodyPr wrap="none" lIns="0" tIns="0" rIns="0" bIns="0" rtlCol="0">
            <a:spAutoFit/>
          </a:bodyPr>
          <a:lstStyle/>
          <a:p>
            <a:pPr>
              <a:defRPr/>
            </a:pPr>
            <a:r>
              <a:rPr lang="en-US" sz="5400" b="1" dirty="0">
                <a:solidFill>
                  <a:srgbClr val="00B050"/>
                </a:solidFill>
                <a:cs typeface="Calibri" panose="020F0502020204030204" pitchFamily="34" charset="0"/>
              </a:rPr>
              <a:t>30 x 3 =</a:t>
            </a:r>
          </a:p>
        </p:txBody>
      </p:sp>
      <p:sp>
        <p:nvSpPr>
          <p:cNvPr id="63" name="TextBox 62">
            <a:extLst>
              <a:ext uri="{FF2B5EF4-FFF2-40B4-BE49-F238E27FC236}">
                <a16:creationId xmlns:a16="http://schemas.microsoft.com/office/drawing/2014/main" id="{825D4639-6E3C-42F5-9B63-0DC5BA54A0E2}"/>
              </a:ext>
            </a:extLst>
          </p:cNvPr>
          <p:cNvSpPr txBox="1"/>
          <p:nvPr/>
        </p:nvSpPr>
        <p:spPr>
          <a:xfrm>
            <a:off x="7388031" y="3754319"/>
            <a:ext cx="2186496" cy="830997"/>
          </a:xfrm>
          <a:prstGeom prst="rect">
            <a:avLst/>
          </a:prstGeom>
          <a:noFill/>
        </p:spPr>
        <p:txBody>
          <a:bodyPr wrap="none" lIns="0" tIns="0" rIns="0" bIns="0" rtlCol="0">
            <a:spAutoFit/>
          </a:bodyPr>
          <a:lstStyle/>
          <a:p>
            <a:pPr>
              <a:defRPr/>
            </a:pPr>
            <a:r>
              <a:rPr lang="en-US" sz="5400" b="1" dirty="0">
                <a:solidFill>
                  <a:srgbClr val="00B050"/>
                </a:solidFill>
                <a:cs typeface="Calibri" panose="020F0502020204030204" pitchFamily="34" charset="0"/>
              </a:rPr>
              <a:t>40 x 2 =</a:t>
            </a:r>
          </a:p>
        </p:txBody>
      </p:sp>
      <p:sp>
        <p:nvSpPr>
          <p:cNvPr id="4" name="TextBox 3">
            <a:extLst>
              <a:ext uri="{FF2B5EF4-FFF2-40B4-BE49-F238E27FC236}">
                <a16:creationId xmlns:a16="http://schemas.microsoft.com/office/drawing/2014/main" id="{4F682314-69F6-48A8-B534-1815F000635F}"/>
              </a:ext>
            </a:extLst>
          </p:cNvPr>
          <p:cNvSpPr txBox="1"/>
          <p:nvPr/>
        </p:nvSpPr>
        <p:spPr>
          <a:xfrm>
            <a:off x="3554063" y="682326"/>
            <a:ext cx="1258013" cy="923330"/>
          </a:xfrm>
          <a:prstGeom prst="rect">
            <a:avLst/>
          </a:prstGeom>
          <a:noFill/>
        </p:spPr>
        <p:txBody>
          <a:bodyPr wrap="square" rtlCol="0">
            <a:spAutoFit/>
          </a:bodyPr>
          <a:lstStyle/>
          <a:p>
            <a:r>
              <a:rPr lang="en-US" sz="5400" b="1" dirty="0">
                <a:solidFill>
                  <a:srgbClr val="FF0000"/>
                </a:solidFill>
              </a:rPr>
              <a:t>80</a:t>
            </a:r>
          </a:p>
        </p:txBody>
      </p:sp>
      <p:sp>
        <p:nvSpPr>
          <p:cNvPr id="64" name="TextBox 63">
            <a:extLst>
              <a:ext uri="{FF2B5EF4-FFF2-40B4-BE49-F238E27FC236}">
                <a16:creationId xmlns:a16="http://schemas.microsoft.com/office/drawing/2014/main" id="{80A8AC27-FA07-44D8-AA10-E5BEF143108C}"/>
              </a:ext>
            </a:extLst>
          </p:cNvPr>
          <p:cNvSpPr txBox="1"/>
          <p:nvPr/>
        </p:nvSpPr>
        <p:spPr>
          <a:xfrm>
            <a:off x="9719979" y="728493"/>
            <a:ext cx="1258013" cy="923330"/>
          </a:xfrm>
          <a:prstGeom prst="rect">
            <a:avLst/>
          </a:prstGeom>
          <a:noFill/>
        </p:spPr>
        <p:txBody>
          <a:bodyPr wrap="square" rtlCol="0">
            <a:spAutoFit/>
          </a:bodyPr>
          <a:lstStyle/>
          <a:p>
            <a:r>
              <a:rPr lang="en-US" sz="5400" b="1" dirty="0">
                <a:solidFill>
                  <a:srgbClr val="FF0000"/>
                </a:solidFill>
              </a:rPr>
              <a:t>80</a:t>
            </a:r>
          </a:p>
        </p:txBody>
      </p:sp>
      <p:sp>
        <p:nvSpPr>
          <p:cNvPr id="65" name="TextBox 64">
            <a:extLst>
              <a:ext uri="{FF2B5EF4-FFF2-40B4-BE49-F238E27FC236}">
                <a16:creationId xmlns:a16="http://schemas.microsoft.com/office/drawing/2014/main" id="{46E09DC7-15DE-417B-B6A5-CF2C2600F99F}"/>
              </a:ext>
            </a:extLst>
          </p:cNvPr>
          <p:cNvSpPr txBox="1"/>
          <p:nvPr/>
        </p:nvSpPr>
        <p:spPr>
          <a:xfrm>
            <a:off x="3475515" y="3708153"/>
            <a:ext cx="1258013" cy="923330"/>
          </a:xfrm>
          <a:prstGeom prst="rect">
            <a:avLst/>
          </a:prstGeom>
          <a:noFill/>
        </p:spPr>
        <p:txBody>
          <a:bodyPr wrap="square" rtlCol="0">
            <a:spAutoFit/>
          </a:bodyPr>
          <a:lstStyle/>
          <a:p>
            <a:r>
              <a:rPr lang="en-US" sz="5400" b="1" dirty="0">
                <a:solidFill>
                  <a:srgbClr val="FF0000"/>
                </a:solidFill>
              </a:rPr>
              <a:t>90</a:t>
            </a:r>
          </a:p>
        </p:txBody>
      </p:sp>
      <p:sp>
        <p:nvSpPr>
          <p:cNvPr id="66" name="TextBox 65">
            <a:extLst>
              <a:ext uri="{FF2B5EF4-FFF2-40B4-BE49-F238E27FC236}">
                <a16:creationId xmlns:a16="http://schemas.microsoft.com/office/drawing/2014/main" id="{1A90D913-68CE-40B8-982B-0936ABA8D2CA}"/>
              </a:ext>
            </a:extLst>
          </p:cNvPr>
          <p:cNvSpPr txBox="1"/>
          <p:nvPr/>
        </p:nvSpPr>
        <p:spPr>
          <a:xfrm>
            <a:off x="9670998" y="3708153"/>
            <a:ext cx="1258013" cy="923330"/>
          </a:xfrm>
          <a:prstGeom prst="rect">
            <a:avLst/>
          </a:prstGeom>
          <a:noFill/>
        </p:spPr>
        <p:txBody>
          <a:bodyPr wrap="square" rtlCol="0">
            <a:spAutoFit/>
          </a:bodyPr>
          <a:lstStyle/>
          <a:p>
            <a:r>
              <a:rPr lang="en-US" sz="5400" b="1" dirty="0">
                <a:solidFill>
                  <a:srgbClr val="FF0000"/>
                </a:solidFill>
              </a:rPr>
              <a:t>80</a:t>
            </a:r>
          </a:p>
        </p:txBody>
      </p:sp>
      <p:sp>
        <p:nvSpPr>
          <p:cNvPr id="68" name="Rectangle 67">
            <a:extLst>
              <a:ext uri="{FF2B5EF4-FFF2-40B4-BE49-F238E27FC236}">
                <a16:creationId xmlns:a16="http://schemas.microsoft.com/office/drawing/2014/main" id="{9FADFF01-7EEA-4A4C-AAA9-B063C60E66B3}"/>
              </a:ext>
            </a:extLst>
          </p:cNvPr>
          <p:cNvSpPr/>
          <p:nvPr/>
        </p:nvSpPr>
        <p:spPr>
          <a:xfrm>
            <a:off x="1150544" y="1712837"/>
            <a:ext cx="4214324" cy="1924824"/>
          </a:xfrm>
          <a:prstGeom prst="rect">
            <a:avLst/>
          </a:prstGeom>
          <a:ln w="57150">
            <a:solidFill>
              <a:srgbClr val="EB799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a:ea typeface="+mn-ea"/>
                <a:cs typeface="+mn-cs"/>
              </a:rPr>
              <a:t>1 </a:t>
            </a:r>
            <a:r>
              <a:rPr kumimoji="0" lang="en-US" sz="4000" b="0" i="0" u="none" strike="noStrike" kern="0" cap="none" spc="0" normalizeH="0" baseline="0" noProof="0" dirty="0" err="1">
                <a:ln>
                  <a:noFill/>
                </a:ln>
                <a:solidFill>
                  <a:prstClr val="black"/>
                </a:solidFill>
                <a:effectLst/>
                <a:uLnTx/>
                <a:uFillTx/>
                <a:latin typeface="Calibri"/>
                <a:ea typeface="+mn-ea"/>
                <a:cs typeface="+mn-cs"/>
              </a:rPr>
              <a:t>chục</a:t>
            </a:r>
            <a:r>
              <a:rPr kumimoji="0" lang="en-US" sz="4000" b="0" i="0" u="none" strike="noStrike" kern="0" cap="none" spc="0" normalizeH="0" baseline="0" noProof="0" dirty="0">
                <a:ln>
                  <a:noFill/>
                </a:ln>
                <a:solidFill>
                  <a:prstClr val="black"/>
                </a:solidFill>
                <a:effectLst/>
                <a:uLnTx/>
                <a:uFillTx/>
                <a:latin typeface="Calibri"/>
                <a:ea typeface="+mn-ea"/>
                <a:cs typeface="+mn-cs"/>
              </a:rPr>
              <a:t> x 8 = 8 </a:t>
            </a:r>
            <a:r>
              <a:rPr kumimoji="0" lang="en-US" sz="4000" b="0" i="0" u="none" strike="noStrike" kern="0" cap="none" spc="0" normalizeH="0" baseline="0" noProof="0" dirty="0" err="1">
                <a:ln>
                  <a:noFill/>
                </a:ln>
                <a:solidFill>
                  <a:prstClr val="black"/>
                </a:solidFill>
                <a:effectLst/>
                <a:uLnTx/>
                <a:uFillTx/>
                <a:latin typeface="Calibri"/>
                <a:ea typeface="+mn-ea"/>
                <a:cs typeface="+mn-cs"/>
              </a:rPr>
              <a:t>chục</a:t>
            </a:r>
            <a:endParaRPr kumimoji="0" lang="en-US" sz="4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a:ea typeface="+mn-ea"/>
                <a:cs typeface="+mn-cs"/>
              </a:rPr>
              <a:t>10 x 8 = 80</a:t>
            </a:r>
          </a:p>
        </p:txBody>
      </p:sp>
      <p:sp>
        <p:nvSpPr>
          <p:cNvPr id="70" name="Rectangle 69">
            <a:extLst>
              <a:ext uri="{FF2B5EF4-FFF2-40B4-BE49-F238E27FC236}">
                <a16:creationId xmlns:a16="http://schemas.microsoft.com/office/drawing/2014/main" id="{51D01603-27FF-40D4-B40A-AFF671419BE3}"/>
              </a:ext>
            </a:extLst>
          </p:cNvPr>
          <p:cNvSpPr/>
          <p:nvPr/>
        </p:nvSpPr>
        <p:spPr>
          <a:xfrm>
            <a:off x="7097065" y="1712837"/>
            <a:ext cx="4214324" cy="1924824"/>
          </a:xfrm>
          <a:prstGeom prst="rect">
            <a:avLst/>
          </a:prstGeom>
          <a:ln w="57150">
            <a:solidFill>
              <a:srgbClr val="EB799F"/>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4000" kern="0" dirty="0">
                <a:solidFill>
                  <a:prstClr val="black"/>
                </a:solidFill>
              </a:rPr>
              <a:t>2 </a:t>
            </a:r>
            <a:r>
              <a:rPr lang="en-US" sz="4000" kern="0" dirty="0" err="1">
                <a:solidFill>
                  <a:prstClr val="black"/>
                </a:solidFill>
              </a:rPr>
              <a:t>chục</a:t>
            </a:r>
            <a:r>
              <a:rPr lang="en-US" sz="4000" kern="0" dirty="0">
                <a:solidFill>
                  <a:prstClr val="black"/>
                </a:solidFill>
              </a:rPr>
              <a:t> x 4 = 8 </a:t>
            </a:r>
            <a:r>
              <a:rPr lang="en-US" sz="4000" kern="0" dirty="0" err="1">
                <a:solidFill>
                  <a:prstClr val="black"/>
                </a:solidFill>
              </a:rPr>
              <a:t>chục</a:t>
            </a:r>
            <a:endParaRPr lang="en-US" sz="4000" kern="0" dirty="0">
              <a:solidFill>
                <a:prstClr val="black"/>
              </a:solidFill>
            </a:endParaRPr>
          </a:p>
          <a:p>
            <a:pPr lvl="0" algn="ctr">
              <a:defRPr/>
            </a:pPr>
            <a:r>
              <a:rPr lang="en-US" sz="4000" kern="0" dirty="0">
                <a:solidFill>
                  <a:prstClr val="black"/>
                </a:solidFill>
              </a:rPr>
              <a:t>20 x 4 = 80</a:t>
            </a:r>
            <a:endParaRPr kumimoji="0" lang="en-US" sz="4000" b="0" i="0" u="none" strike="noStrike" kern="0" cap="none" spc="0" normalizeH="0" baseline="0" noProof="0" dirty="0">
              <a:ln>
                <a:noFill/>
              </a:ln>
              <a:solidFill>
                <a:prstClr val="black"/>
              </a:solidFill>
              <a:effectLst/>
              <a:uLnTx/>
              <a:uFillTx/>
              <a:latin typeface="Calibri"/>
            </a:endParaRPr>
          </a:p>
        </p:txBody>
      </p:sp>
      <p:sp>
        <p:nvSpPr>
          <p:cNvPr id="71" name="Rectangle 70">
            <a:extLst>
              <a:ext uri="{FF2B5EF4-FFF2-40B4-BE49-F238E27FC236}">
                <a16:creationId xmlns:a16="http://schemas.microsoft.com/office/drawing/2014/main" id="{CE47FE82-8ADF-4BDE-8AC0-EDC08F21438A}"/>
              </a:ext>
            </a:extLst>
          </p:cNvPr>
          <p:cNvSpPr/>
          <p:nvPr/>
        </p:nvSpPr>
        <p:spPr>
          <a:xfrm>
            <a:off x="1078409" y="4695804"/>
            <a:ext cx="4214324" cy="1924824"/>
          </a:xfrm>
          <a:prstGeom prst="rect">
            <a:avLst/>
          </a:prstGeom>
          <a:ln w="57150">
            <a:solidFill>
              <a:srgbClr val="EB799F"/>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4000" kern="0" dirty="0">
                <a:solidFill>
                  <a:prstClr val="black"/>
                </a:solidFill>
              </a:rPr>
              <a:t>3 </a:t>
            </a:r>
            <a:r>
              <a:rPr lang="en-US" sz="4000" kern="0" dirty="0" err="1">
                <a:solidFill>
                  <a:prstClr val="black"/>
                </a:solidFill>
              </a:rPr>
              <a:t>chục</a:t>
            </a:r>
            <a:r>
              <a:rPr lang="en-US" sz="4000" kern="0" dirty="0">
                <a:solidFill>
                  <a:prstClr val="black"/>
                </a:solidFill>
              </a:rPr>
              <a:t> x 3 = 9 </a:t>
            </a:r>
            <a:r>
              <a:rPr lang="en-US" sz="4000" kern="0" dirty="0" err="1">
                <a:solidFill>
                  <a:prstClr val="black"/>
                </a:solidFill>
              </a:rPr>
              <a:t>chục</a:t>
            </a:r>
            <a:endParaRPr lang="en-US" sz="4000" kern="0" dirty="0">
              <a:solidFill>
                <a:prstClr val="black"/>
              </a:solidFill>
            </a:endParaRPr>
          </a:p>
          <a:p>
            <a:pPr lvl="0" algn="ctr">
              <a:defRPr/>
            </a:pPr>
            <a:r>
              <a:rPr lang="en-US" sz="4000" kern="0" dirty="0">
                <a:solidFill>
                  <a:prstClr val="black"/>
                </a:solidFill>
              </a:rPr>
              <a:t>30 x 3 = 90</a:t>
            </a:r>
            <a:endParaRPr kumimoji="0" lang="en-US" sz="4000" b="0" i="0" u="none" strike="noStrike" kern="0" cap="none" spc="0" normalizeH="0" baseline="0" noProof="0" dirty="0">
              <a:ln>
                <a:noFill/>
              </a:ln>
              <a:solidFill>
                <a:prstClr val="black"/>
              </a:solidFill>
              <a:effectLst/>
              <a:uLnTx/>
              <a:uFillTx/>
              <a:latin typeface="Calibri"/>
            </a:endParaRPr>
          </a:p>
        </p:txBody>
      </p:sp>
      <p:sp>
        <p:nvSpPr>
          <p:cNvPr id="72" name="Rectangle 71">
            <a:extLst>
              <a:ext uri="{FF2B5EF4-FFF2-40B4-BE49-F238E27FC236}">
                <a16:creationId xmlns:a16="http://schemas.microsoft.com/office/drawing/2014/main" id="{354E54C2-7248-474F-82E6-734754A87FBC}"/>
              </a:ext>
            </a:extLst>
          </p:cNvPr>
          <p:cNvSpPr/>
          <p:nvPr/>
        </p:nvSpPr>
        <p:spPr>
          <a:xfrm>
            <a:off x="7097065" y="4673080"/>
            <a:ext cx="4214324" cy="1924824"/>
          </a:xfrm>
          <a:prstGeom prst="rect">
            <a:avLst/>
          </a:prstGeom>
          <a:ln w="57150">
            <a:solidFill>
              <a:srgbClr val="EB799F"/>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4000" kern="0" dirty="0">
                <a:solidFill>
                  <a:prstClr val="black"/>
                </a:solidFill>
              </a:rPr>
              <a:t>4 </a:t>
            </a:r>
            <a:r>
              <a:rPr lang="en-US" sz="4000" kern="0" dirty="0" err="1">
                <a:solidFill>
                  <a:prstClr val="black"/>
                </a:solidFill>
              </a:rPr>
              <a:t>chục</a:t>
            </a:r>
            <a:r>
              <a:rPr lang="en-US" sz="4000" kern="0" dirty="0">
                <a:solidFill>
                  <a:prstClr val="black"/>
                </a:solidFill>
              </a:rPr>
              <a:t> x 2 = 8 </a:t>
            </a:r>
            <a:r>
              <a:rPr lang="en-US" sz="4000" kern="0" dirty="0" err="1">
                <a:solidFill>
                  <a:prstClr val="black"/>
                </a:solidFill>
              </a:rPr>
              <a:t>chục</a:t>
            </a:r>
            <a:r>
              <a:rPr lang="en-US" sz="4000" kern="0" dirty="0">
                <a:solidFill>
                  <a:prstClr val="black"/>
                </a:solidFill>
              </a:rPr>
              <a:t>        </a:t>
            </a:r>
          </a:p>
          <a:p>
            <a:pPr lvl="0" algn="ctr">
              <a:defRPr/>
            </a:pPr>
            <a:r>
              <a:rPr lang="en-US" sz="4000" kern="0" dirty="0">
                <a:solidFill>
                  <a:prstClr val="black"/>
                </a:solidFill>
              </a:rPr>
              <a:t>40 x 2 = 80</a:t>
            </a:r>
            <a:endParaRPr kumimoji="0" lang="en-US" sz="40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7006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bg/>
                                          </p:spTgt>
                                        </p:tgtEl>
                                        <p:attrNameLst>
                                          <p:attrName>style.visibility</p:attrName>
                                        </p:attrNameLst>
                                      </p:cBhvr>
                                      <p:to>
                                        <p:strVal val="visible"/>
                                      </p:to>
                                    </p:set>
                                    <p:animEffect transition="in" filter="barn(inVertical)">
                                      <p:cBhvr>
                                        <p:cTn id="7" dur="500"/>
                                        <p:tgtEl>
                                          <p:spTgt spid="6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barn(inVertical)">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barn(inVertical)">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0">
                                            <p:bg/>
                                          </p:spTgt>
                                        </p:tgtEl>
                                        <p:attrNameLst>
                                          <p:attrName>style.visibility</p:attrName>
                                        </p:attrNameLst>
                                      </p:cBhvr>
                                      <p:to>
                                        <p:strVal val="visible"/>
                                      </p:to>
                                    </p:set>
                                    <p:animEffect transition="in" filter="barn(inVertical)">
                                      <p:cBhvr>
                                        <p:cTn id="27" dur="500"/>
                                        <p:tgtEl>
                                          <p:spTgt spid="70">
                                            <p:bg/>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0">
                                            <p:txEl>
                                              <p:pRg st="0" end="0"/>
                                            </p:txEl>
                                          </p:spTgt>
                                        </p:tgtEl>
                                        <p:attrNameLst>
                                          <p:attrName>style.visibility</p:attrName>
                                        </p:attrNameLst>
                                      </p:cBhvr>
                                      <p:to>
                                        <p:strVal val="visible"/>
                                      </p:to>
                                    </p:set>
                                    <p:animEffect transition="in" filter="barn(inVertical)">
                                      <p:cBhvr>
                                        <p:cTn id="32" dur="500"/>
                                        <p:tgtEl>
                                          <p:spTgt spid="7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0">
                                            <p:txEl>
                                              <p:pRg st="1" end="1"/>
                                            </p:txEl>
                                          </p:spTgt>
                                        </p:tgtEl>
                                        <p:attrNameLst>
                                          <p:attrName>style.visibility</p:attrName>
                                        </p:attrNameLst>
                                      </p:cBhvr>
                                      <p:to>
                                        <p:strVal val="visible"/>
                                      </p:to>
                                    </p:set>
                                    <p:animEffect transition="in" filter="barn(inVertical)">
                                      <p:cBhvr>
                                        <p:cTn id="37" dur="500"/>
                                        <p:tgtEl>
                                          <p:spTgt spid="7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
                                            <p:bg/>
                                          </p:spTgt>
                                        </p:tgtEl>
                                        <p:attrNameLst>
                                          <p:attrName>style.visibility</p:attrName>
                                        </p:attrNameLst>
                                      </p:cBhvr>
                                      <p:to>
                                        <p:strVal val="visible"/>
                                      </p:to>
                                    </p:set>
                                    <p:animEffect transition="in" filter="barn(inVertical)">
                                      <p:cBhvr>
                                        <p:cTn id="47" dur="500"/>
                                        <p:tgtEl>
                                          <p:spTgt spid="71">
                                            <p:bg/>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
                                            <p:txEl>
                                              <p:pRg st="0" end="0"/>
                                            </p:txEl>
                                          </p:spTgt>
                                        </p:tgtEl>
                                        <p:attrNameLst>
                                          <p:attrName>style.visibility</p:attrName>
                                        </p:attrNameLst>
                                      </p:cBhvr>
                                      <p:to>
                                        <p:strVal val="visible"/>
                                      </p:to>
                                    </p:set>
                                    <p:animEffect transition="in" filter="barn(inVertical)">
                                      <p:cBhvr>
                                        <p:cTn id="52" dur="500"/>
                                        <p:tgtEl>
                                          <p:spTgt spid="7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1">
                                            <p:txEl>
                                              <p:pRg st="1" end="1"/>
                                            </p:txEl>
                                          </p:spTgt>
                                        </p:tgtEl>
                                        <p:attrNameLst>
                                          <p:attrName>style.visibility</p:attrName>
                                        </p:attrNameLst>
                                      </p:cBhvr>
                                      <p:to>
                                        <p:strVal val="visible"/>
                                      </p:to>
                                    </p:set>
                                    <p:animEffect transition="in" filter="barn(inVertical)">
                                      <p:cBhvr>
                                        <p:cTn id="57" dur="500"/>
                                        <p:tgtEl>
                                          <p:spTgt spid="7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down)">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2">
                                            <p:bg/>
                                          </p:spTgt>
                                        </p:tgtEl>
                                        <p:attrNameLst>
                                          <p:attrName>style.visibility</p:attrName>
                                        </p:attrNameLst>
                                      </p:cBhvr>
                                      <p:to>
                                        <p:strVal val="visible"/>
                                      </p:to>
                                    </p:set>
                                    <p:animEffect transition="in" filter="barn(inVertical)">
                                      <p:cBhvr>
                                        <p:cTn id="67" dur="500"/>
                                        <p:tgtEl>
                                          <p:spTgt spid="72">
                                            <p:bg/>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2">
                                            <p:txEl>
                                              <p:pRg st="0" end="0"/>
                                            </p:txEl>
                                          </p:spTgt>
                                        </p:tgtEl>
                                        <p:attrNameLst>
                                          <p:attrName>style.visibility</p:attrName>
                                        </p:attrNameLst>
                                      </p:cBhvr>
                                      <p:to>
                                        <p:strVal val="visible"/>
                                      </p:to>
                                    </p:set>
                                    <p:animEffect transition="in" filter="barn(inVertical)">
                                      <p:cBhvr>
                                        <p:cTn id="72" dur="500"/>
                                        <p:tgtEl>
                                          <p:spTgt spid="7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72">
                                            <p:txEl>
                                              <p:pRg st="1" end="1"/>
                                            </p:txEl>
                                          </p:spTgt>
                                        </p:tgtEl>
                                        <p:attrNameLst>
                                          <p:attrName>style.visibility</p:attrName>
                                        </p:attrNameLst>
                                      </p:cBhvr>
                                      <p:to>
                                        <p:strVal val="visible"/>
                                      </p:to>
                                    </p:set>
                                    <p:animEffect transition="in" filter="barn(inVertical)">
                                      <p:cBhvr>
                                        <p:cTn id="77" dur="500"/>
                                        <p:tgtEl>
                                          <p:spTgt spid="72">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4" grpId="0"/>
      <p:bldP spid="65" grpId="0"/>
      <p:bldP spid="66" grpId="0"/>
      <p:bldP spid="68" grpId="0" uiExpand="1" build="p" animBg="1"/>
      <p:bldP spid="70" grpId="0" uiExpand="1" build="p" animBg="1"/>
      <p:bldP spid="71" grpId="0" uiExpand="1" build="p" animBg="1"/>
      <p:bldP spid="7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263EA3-03A3-448F-B764-C2F5683B175A}"/>
              </a:ext>
            </a:extLst>
          </p:cNvPr>
          <p:cNvSpPr/>
          <p:nvPr/>
        </p:nvSpPr>
        <p:spPr>
          <a:xfrm>
            <a:off x="355600" y="223520"/>
            <a:ext cx="11694160" cy="6502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B76489F2-DF7B-430C-BCB6-372FEAAA1BE7}"/>
              </a:ext>
            </a:extLst>
          </p:cNvPr>
          <p:cNvGrpSpPr/>
          <p:nvPr/>
        </p:nvGrpSpPr>
        <p:grpSpPr>
          <a:xfrm>
            <a:off x="355600" y="410034"/>
            <a:ext cx="11328400" cy="1794685"/>
            <a:chOff x="1647084" y="420195"/>
            <a:chExt cx="2262246" cy="1036988"/>
          </a:xfrm>
        </p:grpSpPr>
        <p:pic>
          <p:nvPicPr>
            <p:cNvPr id="23" name="Picture 22">
              <a:extLst>
                <a:ext uri="{FF2B5EF4-FFF2-40B4-BE49-F238E27FC236}">
                  <a16:creationId xmlns:a16="http://schemas.microsoft.com/office/drawing/2014/main" id="{0E6D2A21-9A0E-4403-AFC4-C5B6FD750342}"/>
                </a:ext>
              </a:extLst>
            </p:cNvPr>
            <p:cNvPicPr>
              <a:picLocks noChangeAspect="1"/>
            </p:cNvPicPr>
            <p:nvPr/>
          </p:nvPicPr>
          <p:blipFill rotWithShape="1">
            <a:blip r:embed="rId2"/>
            <a:srcRect r="2420"/>
            <a:stretch/>
          </p:blipFill>
          <p:spPr>
            <a:xfrm>
              <a:off x="1647084" y="420195"/>
              <a:ext cx="2262246" cy="1036988"/>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F1C2DCC2-02E5-4FB7-B519-6F752FC71B09}"/>
                </a:ext>
              </a:extLst>
            </p:cNvPr>
            <p:cNvSpPr txBox="1"/>
            <p:nvPr/>
          </p:nvSpPr>
          <p:spPr>
            <a:xfrm>
              <a:off x="1774606" y="565232"/>
              <a:ext cx="2134724" cy="7469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2060"/>
                  </a:solidFill>
                  <a:effectLst/>
                </a:rPr>
                <a:t>3. </a:t>
              </a:r>
              <a:r>
                <a:rPr lang="vi-VN" sz="2800" b="0" i="0" dirty="0">
                  <a:solidFill>
                    <a:srgbClr val="002060"/>
                  </a:solidFill>
                  <a:effectLst/>
                </a:rPr>
                <a:t>Có 3 bình chứa nước. Quạ phải thả 21 viên sỏi vào mỗi bình để nước dâng lên thì mới có thể uống được nước. Hỏi quạ phải thả bao nhiêu viên sỏi thì mới uống được nước ở cả 3 bình đó?</a:t>
              </a:r>
              <a:endParaRPr kumimoji="0" lang="en-US" sz="2800" b="1" i="0" u="none" strike="noStrike" kern="1200" cap="none" spc="0" normalizeH="0" baseline="0" noProof="0" dirty="0">
                <a:ln>
                  <a:noFill/>
                </a:ln>
                <a:solidFill>
                  <a:srgbClr val="002060"/>
                </a:solidFill>
                <a:effectLst/>
                <a:uLnTx/>
                <a:uFillTx/>
                <a:ea typeface="+mn-ea"/>
                <a:cs typeface="Calibri" panose="020F0502020204030204" pitchFamily="34" charset="0"/>
              </a:endParaRPr>
            </a:p>
          </p:txBody>
        </p:sp>
      </p:grpSp>
      <p:pic>
        <p:nvPicPr>
          <p:cNvPr id="8" name="Picture 7">
            <a:extLst>
              <a:ext uri="{FF2B5EF4-FFF2-40B4-BE49-F238E27FC236}">
                <a16:creationId xmlns:a16="http://schemas.microsoft.com/office/drawing/2014/main" id="{D59B2DEA-89DD-49A4-A89F-8123BD822614}"/>
              </a:ext>
            </a:extLst>
          </p:cNvPr>
          <p:cNvPicPr>
            <a:picLocks noChangeAspect="1"/>
          </p:cNvPicPr>
          <p:nvPr/>
        </p:nvPicPr>
        <p:blipFill>
          <a:blip r:embed="rId3"/>
          <a:stretch>
            <a:fillRect/>
          </a:stretch>
        </p:blipFill>
        <p:spPr>
          <a:xfrm>
            <a:off x="7334885" y="2874964"/>
            <a:ext cx="4641672" cy="2029330"/>
          </a:xfrm>
          <a:prstGeom prst="rect">
            <a:avLst/>
          </a:prstGeom>
        </p:spPr>
      </p:pic>
      <p:sp>
        <p:nvSpPr>
          <p:cNvPr id="18" name="Rectangle 17">
            <a:extLst>
              <a:ext uri="{FF2B5EF4-FFF2-40B4-BE49-F238E27FC236}">
                <a16:creationId xmlns:a16="http://schemas.microsoft.com/office/drawing/2014/main" id="{AEC8CF81-7646-4F10-BDCF-FD52383B105C}"/>
              </a:ext>
            </a:extLst>
          </p:cNvPr>
          <p:cNvSpPr/>
          <p:nvPr/>
        </p:nvSpPr>
        <p:spPr>
          <a:xfrm>
            <a:off x="825424" y="2512308"/>
            <a:ext cx="4793056" cy="1924824"/>
          </a:xfrm>
          <a:prstGeom prst="rect">
            <a:avLst/>
          </a:prstGeom>
          <a:ln w="57150">
            <a:solidFill>
              <a:srgbClr val="EB799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Calibri"/>
              </a:rPr>
              <a:t>Tóm</a:t>
            </a:r>
            <a:r>
              <a:rPr kumimoji="0" lang="en-US" sz="3200" b="1" i="0" u="none" strike="noStrike" kern="0" cap="none" spc="0" normalizeH="0" noProof="0" dirty="0">
                <a:ln>
                  <a:noFill/>
                </a:ln>
                <a:solidFill>
                  <a:prstClr val="black"/>
                </a:solidFill>
                <a:effectLst/>
                <a:uLnTx/>
                <a:uFillTx/>
                <a:latin typeface="Calibri"/>
              </a:rPr>
              <a:t> </a:t>
            </a:r>
            <a:r>
              <a:rPr kumimoji="0" lang="en-US" sz="3200" b="1" i="0" u="none" strike="noStrike" kern="0" cap="none" spc="0" normalizeH="0" noProof="0" dirty="0" err="1">
                <a:ln>
                  <a:noFill/>
                </a:ln>
                <a:solidFill>
                  <a:prstClr val="black"/>
                </a:solidFill>
                <a:effectLst/>
                <a:uLnTx/>
                <a:uFillTx/>
                <a:latin typeface="Calibri"/>
              </a:rPr>
              <a:t>tắt</a:t>
            </a:r>
            <a:endParaRPr kumimoji="0" lang="en-US" sz="3200" b="1" i="0" u="none" strike="noStrike" kern="0" cap="none" spc="0" normalizeH="0" noProof="0" dirty="0">
              <a:ln>
                <a:noFill/>
              </a:ln>
              <a:solidFill>
                <a:prstClr val="black"/>
              </a:solidFill>
              <a:effectLst/>
              <a:uLnTx/>
              <a:uFillTx/>
              <a:latin typeface="Calibri"/>
            </a:endParaRPr>
          </a:p>
          <a:p>
            <a:pPr lvl="0" algn="ctr">
              <a:defRPr/>
            </a:pPr>
            <a:r>
              <a:rPr lang="en-US" sz="3200" b="1" kern="0" dirty="0">
                <a:solidFill>
                  <a:prstClr val="black"/>
                </a:solidFill>
              </a:rPr>
              <a:t>1 </a:t>
            </a:r>
            <a:r>
              <a:rPr lang="en-US" sz="3200" b="1" kern="0" dirty="0" err="1">
                <a:solidFill>
                  <a:prstClr val="black"/>
                </a:solidFill>
              </a:rPr>
              <a:t>bình</a:t>
            </a:r>
            <a:r>
              <a:rPr lang="en-US" sz="3200" b="1" kern="0" dirty="0">
                <a:solidFill>
                  <a:prstClr val="black"/>
                </a:solidFill>
              </a:rPr>
              <a:t>: </a:t>
            </a:r>
            <a:r>
              <a:rPr lang="en-US" sz="3200" b="1" kern="0" dirty="0" err="1">
                <a:solidFill>
                  <a:prstClr val="black"/>
                </a:solidFill>
              </a:rPr>
              <a:t>cần</a:t>
            </a:r>
            <a:r>
              <a:rPr lang="en-US" sz="3200" b="1" kern="0" dirty="0">
                <a:solidFill>
                  <a:prstClr val="black"/>
                </a:solidFill>
              </a:rPr>
              <a:t> </a:t>
            </a:r>
            <a:r>
              <a:rPr lang="en-US" sz="3200" b="1" kern="0" dirty="0" err="1">
                <a:solidFill>
                  <a:prstClr val="black"/>
                </a:solidFill>
              </a:rPr>
              <a:t>thả</a:t>
            </a:r>
            <a:r>
              <a:rPr lang="en-US" sz="3200" b="1" kern="0" dirty="0">
                <a:solidFill>
                  <a:prstClr val="black"/>
                </a:solidFill>
              </a:rPr>
              <a:t> 21 </a:t>
            </a:r>
            <a:r>
              <a:rPr lang="en-US" sz="3200" b="1" kern="0" dirty="0" err="1">
                <a:solidFill>
                  <a:prstClr val="black"/>
                </a:solidFill>
              </a:rPr>
              <a:t>viên</a:t>
            </a:r>
            <a:r>
              <a:rPr lang="en-US" sz="3200" b="1" kern="0" dirty="0">
                <a:solidFill>
                  <a:prstClr val="black"/>
                </a:solidFill>
              </a:rPr>
              <a:t> </a:t>
            </a:r>
            <a:r>
              <a:rPr lang="en-US" sz="3200" b="1" kern="0" dirty="0" err="1">
                <a:solidFill>
                  <a:prstClr val="black"/>
                </a:solidFill>
              </a:rPr>
              <a:t>sỏi</a:t>
            </a:r>
            <a:endParaRPr lang="en-US" sz="3200" b="1" kern="0" dirty="0">
              <a:solidFill>
                <a:prstClr val="black"/>
              </a:solidFill>
            </a:endParaRPr>
          </a:p>
          <a:p>
            <a:pPr lvl="0" algn="ctr">
              <a:defRPr/>
            </a:pPr>
            <a:r>
              <a:rPr lang="en-US" sz="3200" b="1" kern="0" dirty="0">
                <a:solidFill>
                  <a:prstClr val="black"/>
                </a:solidFill>
              </a:rPr>
              <a:t>3 </a:t>
            </a:r>
            <a:r>
              <a:rPr lang="en-US" sz="3200" b="1" kern="0" dirty="0" err="1">
                <a:solidFill>
                  <a:prstClr val="black"/>
                </a:solidFill>
              </a:rPr>
              <a:t>bình</a:t>
            </a:r>
            <a:r>
              <a:rPr lang="en-US" sz="3200" b="1" kern="0" dirty="0">
                <a:solidFill>
                  <a:prstClr val="black"/>
                </a:solidFill>
              </a:rPr>
              <a:t>: ..... </a:t>
            </a:r>
            <a:r>
              <a:rPr lang="en-US" sz="3200" b="1" kern="0" dirty="0" err="1">
                <a:solidFill>
                  <a:prstClr val="black"/>
                </a:solidFill>
              </a:rPr>
              <a:t>viên</a:t>
            </a:r>
            <a:r>
              <a:rPr lang="en-US" sz="3200" b="1" kern="0" dirty="0">
                <a:solidFill>
                  <a:prstClr val="black"/>
                </a:solidFill>
              </a:rPr>
              <a:t> </a:t>
            </a:r>
            <a:r>
              <a:rPr lang="en-US" sz="3200" b="1" kern="0" dirty="0" err="1">
                <a:solidFill>
                  <a:prstClr val="black"/>
                </a:solidFill>
              </a:rPr>
              <a:t>sỏi</a:t>
            </a:r>
            <a:endParaRPr lang="en-US" sz="3200" b="1" kern="0" dirty="0">
              <a:solidFill>
                <a:prstClr val="black"/>
              </a:solidFill>
            </a:endParaRPr>
          </a:p>
        </p:txBody>
      </p:sp>
      <p:cxnSp>
        <p:nvCxnSpPr>
          <p:cNvPr id="17" name="Straight Connector 16">
            <a:extLst>
              <a:ext uri="{FF2B5EF4-FFF2-40B4-BE49-F238E27FC236}">
                <a16:creationId xmlns:a16="http://schemas.microsoft.com/office/drawing/2014/main" id="{32A39F19-EB02-47FF-8280-EFA2C00071F0}"/>
              </a:ext>
            </a:extLst>
          </p:cNvPr>
          <p:cNvCxnSpPr/>
          <p:nvPr/>
        </p:nvCxnSpPr>
        <p:spPr>
          <a:xfrm>
            <a:off x="1930400" y="1046480"/>
            <a:ext cx="285496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5CDD0B0C-D325-4873-AF21-D3C6BBDEE911}"/>
              </a:ext>
            </a:extLst>
          </p:cNvPr>
          <p:cNvCxnSpPr>
            <a:cxnSpLocks/>
          </p:cNvCxnSpPr>
          <p:nvPr/>
        </p:nvCxnSpPr>
        <p:spPr>
          <a:xfrm>
            <a:off x="4988560" y="1016000"/>
            <a:ext cx="5659120" cy="3048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815D27C7-E8B9-40F0-9DD0-5C8809DF7D1C}"/>
              </a:ext>
            </a:extLst>
          </p:cNvPr>
          <p:cNvCxnSpPr>
            <a:cxnSpLocks/>
          </p:cNvCxnSpPr>
          <p:nvPr/>
        </p:nvCxnSpPr>
        <p:spPr>
          <a:xfrm flipV="1">
            <a:off x="3996601" y="1484853"/>
            <a:ext cx="4273639" cy="1015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29614A87-57BB-42AA-B749-DBD31EBA6F86}"/>
              </a:ext>
            </a:extLst>
          </p:cNvPr>
          <p:cNvCxnSpPr>
            <a:cxnSpLocks/>
          </p:cNvCxnSpPr>
          <p:nvPr/>
        </p:nvCxnSpPr>
        <p:spPr>
          <a:xfrm flipV="1">
            <a:off x="9117241" y="1474694"/>
            <a:ext cx="1987639" cy="101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6D429826-8901-4AEA-B5B0-4BE02167D62A}"/>
              </a:ext>
            </a:extLst>
          </p:cNvPr>
          <p:cNvCxnSpPr>
            <a:cxnSpLocks/>
          </p:cNvCxnSpPr>
          <p:nvPr/>
        </p:nvCxnSpPr>
        <p:spPr>
          <a:xfrm flipV="1">
            <a:off x="1016359" y="1870934"/>
            <a:ext cx="2844441" cy="101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2D39BC55-F6CE-4650-8451-9F1E71F98C27}"/>
              </a:ext>
            </a:extLst>
          </p:cNvPr>
          <p:cNvCxnSpPr>
            <a:cxnSpLocks/>
          </p:cNvCxnSpPr>
          <p:nvPr/>
        </p:nvCxnSpPr>
        <p:spPr>
          <a:xfrm flipV="1">
            <a:off x="5202279" y="1870288"/>
            <a:ext cx="4453442" cy="31127"/>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85F9DCC9-09F1-4326-ABC8-2023D11042A5}"/>
              </a:ext>
            </a:extLst>
          </p:cNvPr>
          <p:cNvSpPr txBox="1"/>
          <p:nvPr/>
        </p:nvSpPr>
        <p:spPr>
          <a:xfrm>
            <a:off x="1381760" y="5030277"/>
            <a:ext cx="10434320" cy="523220"/>
          </a:xfrm>
          <a:prstGeom prst="rect">
            <a:avLst/>
          </a:prstGeom>
          <a:noFill/>
        </p:spPr>
        <p:txBody>
          <a:bodyPr wrap="square" rtlCol="0">
            <a:spAutoFit/>
          </a:bodyPr>
          <a:lstStyle/>
          <a:p>
            <a:r>
              <a:rPr lang="vi-VN" sz="2800" dirty="0">
                <a:solidFill>
                  <a:srgbClr val="FF0000"/>
                </a:solidFill>
              </a:rPr>
              <a:t>Số viên sỏi mà quạ phải thả để uống được nước ở cả 3 bình là:</a:t>
            </a:r>
            <a:endParaRPr lang="en-US" sz="2800" dirty="0">
              <a:solidFill>
                <a:srgbClr val="FF0000"/>
              </a:solidFill>
            </a:endParaRPr>
          </a:p>
        </p:txBody>
      </p:sp>
      <p:sp>
        <p:nvSpPr>
          <p:cNvPr id="32" name="TextBox 31">
            <a:extLst>
              <a:ext uri="{FF2B5EF4-FFF2-40B4-BE49-F238E27FC236}">
                <a16:creationId xmlns:a16="http://schemas.microsoft.com/office/drawing/2014/main" id="{2D5E13B3-90D0-41B3-989E-3673F2E9876B}"/>
              </a:ext>
            </a:extLst>
          </p:cNvPr>
          <p:cNvSpPr txBox="1"/>
          <p:nvPr/>
        </p:nvSpPr>
        <p:spPr>
          <a:xfrm>
            <a:off x="5202279" y="5553497"/>
            <a:ext cx="5760720" cy="523220"/>
          </a:xfrm>
          <a:prstGeom prst="rect">
            <a:avLst/>
          </a:prstGeom>
          <a:noFill/>
        </p:spPr>
        <p:txBody>
          <a:bodyPr wrap="square" rtlCol="0">
            <a:spAutoFit/>
          </a:bodyPr>
          <a:lstStyle/>
          <a:p>
            <a:r>
              <a:rPr lang="pt-BR" sz="2800" dirty="0">
                <a:solidFill>
                  <a:srgbClr val="FF0000"/>
                </a:solidFill>
              </a:rPr>
              <a:t>21 x 3 = 63 (viên)</a:t>
            </a:r>
            <a:endParaRPr lang="en-US" sz="2800" dirty="0">
              <a:solidFill>
                <a:srgbClr val="FF0000"/>
              </a:solidFill>
            </a:endParaRPr>
          </a:p>
        </p:txBody>
      </p:sp>
      <p:sp>
        <p:nvSpPr>
          <p:cNvPr id="33" name="TextBox 32">
            <a:extLst>
              <a:ext uri="{FF2B5EF4-FFF2-40B4-BE49-F238E27FC236}">
                <a16:creationId xmlns:a16="http://schemas.microsoft.com/office/drawing/2014/main" id="{FA60035D-41BB-4B03-8249-20274A94E3BC}"/>
              </a:ext>
            </a:extLst>
          </p:cNvPr>
          <p:cNvSpPr txBox="1"/>
          <p:nvPr/>
        </p:nvSpPr>
        <p:spPr>
          <a:xfrm>
            <a:off x="6339089" y="6076717"/>
            <a:ext cx="5760720" cy="523220"/>
          </a:xfrm>
          <a:prstGeom prst="rect">
            <a:avLst/>
          </a:prstGeom>
          <a:noFill/>
        </p:spPr>
        <p:txBody>
          <a:bodyPr wrap="square" rtlCol="0">
            <a:spAutoFit/>
          </a:bodyPr>
          <a:lstStyle/>
          <a:p>
            <a:r>
              <a:rPr lang="pt-BR" sz="2800">
                <a:solidFill>
                  <a:srgbClr val="FF0000"/>
                </a:solidFill>
              </a:rPr>
              <a:t>Đáp số: 63 viên</a:t>
            </a:r>
            <a:endParaRPr lang="en-US" sz="2800" dirty="0">
              <a:solidFill>
                <a:srgbClr val="FF0000"/>
              </a:solidFill>
            </a:endParaRPr>
          </a:p>
        </p:txBody>
      </p:sp>
    </p:spTree>
    <p:extLst>
      <p:ext uri="{BB962C8B-B14F-4D97-AF65-F5344CB8AC3E}">
        <p14:creationId xmlns:p14="http://schemas.microsoft.com/office/powerpoint/2010/main" val="21924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barn(inVertical)">
                                      <p:cBhvr>
                                        <p:cTn id="52" dur="500"/>
                                        <p:tgtEl>
                                          <p:spTgt spid="3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barn(inVertical)">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3">
                                            <p:txEl>
                                              <p:pRg st="0" end="0"/>
                                            </p:txEl>
                                          </p:spTgt>
                                        </p:tgtEl>
                                        <p:attrNameLst>
                                          <p:attrName>style.visibility</p:attrName>
                                        </p:attrNameLst>
                                      </p:cBhvr>
                                      <p:to>
                                        <p:strVal val="visible"/>
                                      </p:to>
                                    </p:set>
                                    <p:animEffect transition="in" filter="barn(inVertical)">
                                      <p:cBhvr>
                                        <p:cTn id="6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A83CFDE6-E28B-43E0-B3B3-5C39E6D3C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449" y="81280"/>
            <a:ext cx="8438222" cy="4748122"/>
          </a:xfrm>
          <a:prstGeom prst="rect">
            <a:avLst/>
          </a:prstGeom>
        </p:spPr>
      </p:pic>
      <p:pic>
        <p:nvPicPr>
          <p:cNvPr id="13" name="图片 1">
            <a:extLst>
              <a:ext uri="{FF2B5EF4-FFF2-40B4-BE49-F238E27FC236}">
                <a16:creationId xmlns:a16="http://schemas.microsoft.com/office/drawing/2014/main" id="{9ED9D47A-77A6-4FA9-9F98-FCDFEACCC2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540" y="808228"/>
            <a:ext cx="5740040" cy="2002619"/>
          </a:xfrm>
          <a:prstGeom prst="rect">
            <a:avLst/>
          </a:prstGeom>
        </p:spPr>
      </p:pic>
      <p:sp>
        <p:nvSpPr>
          <p:cNvPr id="2" name="TextBox 1">
            <a:extLst>
              <a:ext uri="{FF2B5EF4-FFF2-40B4-BE49-F238E27FC236}">
                <a16:creationId xmlns:a16="http://schemas.microsoft.com/office/drawing/2014/main" id="{0A691062-59E8-4059-A05A-D1E1E72DE504}"/>
              </a:ext>
            </a:extLst>
          </p:cNvPr>
          <p:cNvSpPr txBox="1"/>
          <p:nvPr/>
        </p:nvSpPr>
        <p:spPr>
          <a:xfrm>
            <a:off x="3388540" y="3058160"/>
            <a:ext cx="6131380" cy="1107996"/>
          </a:xfrm>
          <a:prstGeom prst="rect">
            <a:avLst/>
          </a:prstGeom>
          <a:noFill/>
        </p:spPr>
        <p:txBody>
          <a:bodyPr wrap="square" rtlCol="0">
            <a:spAutoFit/>
          </a:bodyPr>
          <a:lstStyle/>
          <a:p>
            <a:pPr algn="ctr"/>
            <a:r>
              <a:rPr lang="en-US" sz="6600" dirty="0" err="1">
                <a:solidFill>
                  <a:srgbClr val="FF0000"/>
                </a:solidFill>
                <a:latin typeface="Coiny" panose="02000903060500060000" pitchFamily="2" charset="0"/>
              </a:rPr>
              <a:t>Vận</a:t>
            </a:r>
            <a:r>
              <a:rPr lang="en-US" sz="6600" dirty="0">
                <a:solidFill>
                  <a:srgbClr val="FF0000"/>
                </a:solidFill>
                <a:latin typeface="Coiny" panose="02000903060500060000" pitchFamily="2" charset="0"/>
              </a:rPr>
              <a:t> </a:t>
            </a:r>
            <a:r>
              <a:rPr lang="en-US" sz="6600" dirty="0" err="1">
                <a:solidFill>
                  <a:srgbClr val="FF0000"/>
                </a:solidFill>
                <a:latin typeface="Coiny" panose="02000903060500060000" pitchFamily="2" charset="0"/>
              </a:rPr>
              <a:t>dụng</a:t>
            </a:r>
            <a:endParaRPr lang="en-US" sz="6600" dirty="0">
              <a:solidFill>
                <a:srgbClr val="FF0000"/>
              </a:solidFill>
              <a:latin typeface="Coiny" panose="02000903060500060000" pitchFamily="2" charset="0"/>
            </a:endParaRPr>
          </a:p>
        </p:txBody>
      </p:sp>
    </p:spTree>
    <p:extLst>
      <p:ext uri="{BB962C8B-B14F-4D97-AF65-F5344CB8AC3E}">
        <p14:creationId xmlns:p14="http://schemas.microsoft.com/office/powerpoint/2010/main" val="124016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50" presetClass="entr" presetSubtype="0" de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28250" y="0"/>
            <a:ext cx="12176450" cy="6858000"/>
          </a:xfrm>
          <a:prstGeom prst="rect">
            <a:avLst/>
          </a:prstGeom>
        </p:spPr>
      </p:pic>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4200" y="174539"/>
            <a:ext cx="8686800" cy="2293710"/>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044D04C-8885-45F7-B9B9-25E731689F94}"/>
              </a:ext>
            </a:extLst>
          </p:cNvPr>
          <p:cNvGrpSpPr/>
          <p:nvPr/>
        </p:nvGrpSpPr>
        <p:grpSpPr>
          <a:xfrm>
            <a:off x="609600" y="465992"/>
            <a:ext cx="2133600" cy="1743808"/>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62000" y="990600"/>
              <a:ext cx="1375761" cy="67710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CÂU 1</a:t>
              </a: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3336268" y="474970"/>
            <a:ext cx="8262664" cy="1661993"/>
          </a:xfrm>
          <a:prstGeom prst="rect">
            <a:avLst/>
          </a:prstGeom>
          <a:noFill/>
        </p:spPr>
        <p:txBody>
          <a:bodyPr wrap="square" lIns="0" tIns="0" rIns="0" bIns="0" rtlCol="0">
            <a:spAutoFit/>
          </a:bodyPr>
          <a:lstStyle/>
          <a:p>
            <a:pPr lvl="0" algn="ctr"/>
            <a:r>
              <a:rPr lang="pt-BR" sz="5400" dirty="0">
                <a:solidFill>
                  <a:srgbClr val="FF0000"/>
                </a:solidFill>
                <a:latin typeface="Arial" panose="020B0604020202020204" pitchFamily="34" charset="0"/>
                <a:cs typeface="Arial" panose="020B0604020202020204" pitchFamily="34" charset="0"/>
              </a:rPr>
              <a:t>Tính nhanh:</a:t>
            </a:r>
          </a:p>
          <a:p>
            <a:pPr lvl="0" algn="ctr"/>
            <a:r>
              <a:rPr lang="pt-BR" sz="5400" dirty="0">
                <a:solidFill>
                  <a:srgbClr val="FF0000"/>
                </a:solidFill>
                <a:latin typeface="Arial" panose="020B0604020202020204" pitchFamily="34" charset="0"/>
                <a:cs typeface="Arial" panose="020B0604020202020204" pitchFamily="34" charset="0"/>
              </a:rPr>
              <a:t>20 + 20 + 20 + 20 + 20=?</a:t>
            </a:r>
            <a:endParaRPr kumimoji="0" lang="en-US" sz="5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nvGrpSpPr>
          <p:cNvPr id="25" name="Keo - 9Slide.vn">
            <a:extLst>
              <a:ext uri="{FF2B5EF4-FFF2-40B4-BE49-F238E27FC236}">
                <a16:creationId xmlns:a16="http://schemas.microsoft.com/office/drawing/2014/main" id="{3F9BD939-5013-4C52-BD34-1D9001C920CE}"/>
              </a:ext>
            </a:extLst>
          </p:cNvPr>
          <p:cNvGrpSpPr/>
          <p:nvPr/>
        </p:nvGrpSpPr>
        <p:grpSpPr>
          <a:xfrm>
            <a:off x="490264" y="2136963"/>
            <a:ext cx="11244536" cy="1751545"/>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80</a:t>
              </a: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609600" y="3935022"/>
            <a:ext cx="11125200" cy="1468344"/>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100</a:t>
              </a: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537589" y="5248510"/>
            <a:ext cx="11197211" cy="1646551"/>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70</a:t>
              </a: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10825" y="1859813"/>
            <a:ext cx="1384390" cy="1384390"/>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1" y="7299202"/>
            <a:ext cx="7539639" cy="4206998"/>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14"/>
          <a:srcRect/>
          <a:stretch>
            <a:fillRect/>
          </a:stretch>
        </p:blipFill>
        <p:spPr>
          <a:xfrm>
            <a:off x="2525822" y="7451500"/>
            <a:ext cx="7140357" cy="3902403"/>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445979" y="-6944472"/>
            <a:ext cx="7140358" cy="39184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327242" y="-8296719"/>
            <a:ext cx="7140358" cy="3918448"/>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5"/>
          <a:stretch>
            <a:fillRect/>
          </a:stretch>
        </p:blipFill>
        <p:spPr>
          <a:xfrm>
            <a:off x="3135455" y="9192881"/>
            <a:ext cx="5921091" cy="1511767"/>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2039364" y="3332202"/>
            <a:ext cx="1593385"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Âm thanh</a:t>
            </a:r>
            <a:b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cs typeface="Arial" panose="020B0604020202020204" pitchFamily="34" charset="0"/>
              </a:rPr>
              <a:t>kiểm tra đáp án</a:t>
            </a:r>
          </a:p>
        </p:txBody>
      </p:sp>
    </p:spTree>
    <p:extLst>
      <p:ext uri="{BB962C8B-B14F-4D97-AF65-F5344CB8AC3E}">
        <p14:creationId xmlns:p14="http://schemas.microsoft.com/office/powerpoint/2010/main" val="291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8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78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78000">
                                          <p:cBhvr additive="base">
                                            <p:cTn id="1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14:presetBounceEnd="72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72000">
                                          <p:cBhvr additive="base">
                                            <p:cTn id="21"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2000">
                                      <p:stCondLst>
                                        <p:cond delay="800"/>
                                      </p:stCondLst>
                                      <p:childTnLst>
                                        <p:set>
                                          <p:cBhvr>
                                            <p:cTn id="24" dur="1" fill="hold">
                                              <p:stCondLst>
                                                <p:cond delay="0"/>
                                              </p:stCondLst>
                                            </p:cTn>
                                            <p:tgtEl>
                                              <p:spTgt spid="26"/>
                                            </p:tgtEl>
                                            <p:attrNameLst>
                                              <p:attrName>style.visibility</p:attrName>
                                            </p:attrNameLst>
                                          </p:cBhvr>
                                          <p:to>
                                            <p:strVal val="visible"/>
                                          </p:to>
                                        </p:set>
                                        <p:anim calcmode="lin" valueType="num" p14:bounceEnd="72000">
                                          <p:cBhvr additive="base">
                                            <p:cTn id="25"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6" dur="1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72000">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14:bounceEnd="72000">
                                          <p:cBhvr additive="base">
                                            <p:cTn id="29"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30"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9"/>
                    </p:tgtEl>
                  </p:cMediaNode>
                </p:audio>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36" dur="1500" fill="hold"/>
                                            <p:tgtEl>
                                              <p:spTgt spid="35"/>
                                            </p:tgtEl>
                                            <p:attrNameLst>
                                              <p:attrName>ppt_x</p:attrName>
                                              <p:attrName>ppt_y</p:attrName>
                                            </p:attrNameLst>
                                          </p:cBhvr>
                                          <p:rCtr x="-169" y="-36620"/>
                                        </p:animMotion>
                                      </p:childTnLst>
                                    </p:cTn>
                                  </p:par>
                                  <p:par>
                                    <p:cTn id="37"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8" dur="1500" fill="hold"/>
                                            <p:tgtEl>
                                              <p:spTgt spid="6"/>
                                            </p:tgtEl>
                                            <p:attrNameLst>
                                              <p:attrName>ppt_x</p:attrName>
                                              <p:attrName>ppt_y</p:attrName>
                                            </p:attrNameLst>
                                          </p:cBhvr>
                                          <p:rCtr x="-169" y="-36551"/>
                                        </p:animMotion>
                                      </p:childTnLst>
                                    </p:cTn>
                                  </p:par>
                                </p:childTnLst>
                              </p:cTn>
                            </p:par>
                            <p:par>
                              <p:cTn id="39" fill="hold">
                                <p:stCondLst>
                                  <p:cond delay="1500"/>
                                </p:stCondLst>
                                <p:childTnLst>
                                  <p:par>
                                    <p:cTn id="40" presetID="1" presetClass="mediacall" presetSubtype="0" fill="hold" nodeType="afterEffect">
                                      <p:stCondLst>
                                        <p:cond delay="0"/>
                                      </p:stCondLst>
                                      <p:childTnLst>
                                        <p:cmd type="call" cmd="playFrom(0.0)">
                                          <p:cBhvr>
                                            <p:cTn id="41" dur="4576" fill="hold"/>
                                            <p:tgtEl>
                                              <p:spTgt spid="29"/>
                                            </p:tgtEl>
                                          </p:cBhvr>
                                        </p:cmd>
                                      </p:childTnLst>
                                    </p:cTn>
                                  </p:par>
                                  <p:par>
                                    <p:cTn id="42" presetID="1" presetClass="mediacall" presetSubtype="0" fill="hold" nodeType="withEffect">
                                      <p:stCondLst>
                                        <p:cond delay="0"/>
                                      </p:stCondLst>
                                      <p:childTnLst>
                                        <p:cmd type="call" cmd="playFrom(0.0)">
                                          <p:cBhvr>
                                            <p:cTn id="43" dur="3000" fill="hold"/>
                                            <p:tgtEl>
                                              <p:spTgt spid="35"/>
                                            </p:tgtEl>
                                          </p:cBhvr>
                                        </p:cmd>
                                      </p:childTnLst>
                                    </p:cTn>
                                  </p:par>
                                  <p:par>
                                    <p:cTn id="44"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45" dur="1500" fill="hold"/>
                                            <p:tgtEl>
                                              <p:spTgt spid="12"/>
                                            </p:tgtEl>
                                            <p:attrNameLst>
                                              <p:attrName>ppt_x</p:attrName>
                                              <p:attrName>ppt_y</p:attrName>
                                            </p:attrNameLst>
                                          </p:cBhvr>
                                          <p:rCtr x="-169" y="-36551"/>
                                        </p:animMotion>
                                      </p:childTnLst>
                                    </p:cTn>
                                  </p:par>
                                </p:childTnLst>
                              </p:cTn>
                            </p:par>
                            <p:par>
                              <p:cTn id="46" fill="hold">
                                <p:stCondLst>
                                  <p:cond delay="6076"/>
                                </p:stCondLst>
                                <p:childTnLst>
                                  <p:par>
                                    <p:cTn id="47" presetID="10" presetClass="exit" presetSubtype="0" fill="hold" nodeType="after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md type="call" cmd="stop">
                                          <p:cBhvr>
                                            <p:cTn id="56" dur="1">
                                              <p:stCondLst>
                                                <p:cond delay="499"/>
                                              </p:stCondLst>
                                            </p:cTn>
                                            <p:tgtEl>
                                              <p:spTgt spid="35"/>
                                            </p:tgtEl>
                                          </p:cBhvr>
                                        </p:cmd>
                                      </p:childTnLst>
                                    </p:cTn>
                                  </p:par>
                                  <p:par>
                                    <p:cTn id="57" presetID="2" presetClass="exit" presetSubtype="2" decel="100000" fill="hold" nodeType="withEffect">
                                      <p:stCondLst>
                                        <p:cond delay="0"/>
                                      </p:stCondLst>
                                      <p:childTnLst>
                                        <p:anim calcmode="lin" valueType="num">
                                          <p:cBhvr additive="base">
                                            <p:cTn id="58" dur="1500"/>
                                            <p:tgtEl>
                                              <p:spTgt spid="25"/>
                                            </p:tgtEl>
                                            <p:attrNameLst>
                                              <p:attrName>ppt_x</p:attrName>
                                            </p:attrNameLst>
                                          </p:cBhvr>
                                          <p:tavLst>
                                            <p:tav tm="0">
                                              <p:val>
                                                <p:strVal val="ppt_x"/>
                                              </p:val>
                                            </p:tav>
                                            <p:tav tm="100000">
                                              <p:val>
                                                <p:strVal val="1+ppt_w/2"/>
                                              </p:val>
                                            </p:tav>
                                          </p:tavLst>
                                        </p:anim>
                                        <p:anim calcmode="lin" valueType="num">
                                          <p:cBhvr additive="base">
                                            <p:cTn id="59" dur="1500"/>
                                            <p:tgtEl>
                                              <p:spTgt spid="25"/>
                                            </p:tgtEl>
                                            <p:attrNameLst>
                                              <p:attrName>ppt_y</p:attrName>
                                            </p:attrNameLst>
                                          </p:cBhvr>
                                          <p:tavLst>
                                            <p:tav tm="0">
                                              <p:val>
                                                <p:strVal val="ppt_y"/>
                                              </p:val>
                                            </p:tav>
                                            <p:tav tm="100000">
                                              <p:val>
                                                <p:strVal val="ppt_y"/>
                                              </p:val>
                                            </p:tav>
                                          </p:tavLst>
                                        </p:anim>
                                        <p:set>
                                          <p:cBhvr>
                                            <p:cTn id="60" dur="1" fill="hold">
                                              <p:stCondLst>
                                                <p:cond delay="1499"/>
                                              </p:stCondLst>
                                            </p:cTn>
                                            <p:tgtEl>
                                              <p:spTgt spid="25"/>
                                            </p:tgtEl>
                                            <p:attrNameLst>
                                              <p:attrName>style.visibility</p:attrName>
                                            </p:attrNameLst>
                                          </p:cBhvr>
                                          <p:to>
                                            <p:strVal val="hidden"/>
                                          </p:to>
                                        </p:set>
                                      </p:childTnLst>
                                    </p:cTn>
                                  </p:par>
                                  <p:par>
                                    <p:cTn id="61" presetID="2" presetClass="exit" presetSubtype="2" decel="100000" fill="hold" nodeType="withEffect">
                                      <p:stCondLst>
                                        <p:cond delay="0"/>
                                      </p:stCondLst>
                                      <p:childTnLst>
                                        <p:anim calcmode="lin" valueType="num">
                                          <p:cBhvr additive="base">
                                            <p:cTn id="62" dur="1500"/>
                                            <p:tgtEl>
                                              <p:spTgt spid="27"/>
                                            </p:tgtEl>
                                            <p:attrNameLst>
                                              <p:attrName>ppt_x</p:attrName>
                                            </p:attrNameLst>
                                          </p:cBhvr>
                                          <p:tavLst>
                                            <p:tav tm="0">
                                              <p:val>
                                                <p:strVal val="ppt_x"/>
                                              </p:val>
                                            </p:tav>
                                            <p:tav tm="100000">
                                              <p:val>
                                                <p:strVal val="1+ppt_w/2"/>
                                              </p:val>
                                            </p:tav>
                                          </p:tavLst>
                                        </p:anim>
                                        <p:anim calcmode="lin" valueType="num">
                                          <p:cBhvr additive="base">
                                            <p:cTn id="63" dur="1500"/>
                                            <p:tgtEl>
                                              <p:spTgt spid="27"/>
                                            </p:tgtEl>
                                            <p:attrNameLst>
                                              <p:attrName>ppt_y</p:attrName>
                                            </p:attrNameLst>
                                          </p:cBhvr>
                                          <p:tavLst>
                                            <p:tav tm="0">
                                              <p:val>
                                                <p:strVal val="ppt_y"/>
                                              </p:val>
                                            </p:tav>
                                            <p:tav tm="100000">
                                              <p:val>
                                                <p:strVal val="ppt_y"/>
                                              </p:val>
                                            </p:tav>
                                          </p:tavLst>
                                        </p:anim>
                                        <p:set>
                                          <p:cBhvr>
                                            <p:cTn id="64"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65" display="0">
                      <p:stCondLst>
                        <p:cond delay="indefinite"/>
                      </p:stCondLst>
                    </p:cTn>
                    <p:tgtEl>
                      <p:spTgt spid="35"/>
                    </p:tgtEl>
                  </p:cMediaNode>
                </p:video>
              </p:childTnLst>
            </p:cTn>
          </p:par>
        </p:tnLst>
        <p:bldLst>
          <p:bldP spid="13" grpId="0"/>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500" fill="hold"/>
                                            <p:tgtEl>
                                              <p:spTgt spid="25"/>
                                            </p:tgtEl>
                                            <p:attrNameLst>
                                              <p:attrName>ppt_x</p:attrName>
                                            </p:attrNameLst>
                                          </p:cBhvr>
                                          <p:tavLst>
                                            <p:tav tm="0">
                                              <p:val>
                                                <p:strVal val="#ppt_x"/>
                                              </p:val>
                                            </p:tav>
                                            <p:tav tm="100000">
                                              <p:val>
                                                <p:strVal val="#ppt_x"/>
                                              </p:val>
                                            </p:tav>
                                          </p:tavLst>
                                        </p:anim>
                                        <p:anim calcmode="lin" valueType="num">
                                          <p:cBhvr additive="base">
                                            <p:cTn id="22" dur="1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8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500" fill="hold"/>
                                            <p:tgtEl>
                                              <p:spTgt spid="26"/>
                                            </p:tgtEl>
                                            <p:attrNameLst>
                                              <p:attrName>ppt_x</p:attrName>
                                            </p:attrNameLst>
                                          </p:cBhvr>
                                          <p:tavLst>
                                            <p:tav tm="0">
                                              <p:val>
                                                <p:strVal val="#ppt_x"/>
                                              </p:val>
                                            </p:tav>
                                            <p:tav tm="100000">
                                              <p:val>
                                                <p:strVal val="#ppt_x"/>
                                              </p:val>
                                            </p:tav>
                                          </p:tavLst>
                                        </p:anim>
                                        <p:anim calcmode="lin" valueType="num">
                                          <p:cBhvr additive="base">
                                            <p:cTn id="26" dur="1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500" fill="hold"/>
                                            <p:tgtEl>
                                              <p:spTgt spid="27"/>
                                            </p:tgtEl>
                                            <p:attrNameLst>
                                              <p:attrName>ppt_x</p:attrName>
                                            </p:attrNameLst>
                                          </p:cBhvr>
                                          <p:tavLst>
                                            <p:tav tm="0">
                                              <p:val>
                                                <p:strVal val="#ppt_x"/>
                                              </p:val>
                                            </p:tav>
                                            <p:tav tm="100000">
                                              <p:val>
                                                <p:strVal val="#ppt_x"/>
                                              </p:val>
                                            </p:tav>
                                          </p:tavLst>
                                        </p:anim>
                                        <p:anim calcmode="lin" valueType="num">
                                          <p:cBhvr additive="base">
                                            <p:cTn id="30"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9"/>
                    </p:tgtEl>
                  </p:cMediaNode>
                </p:audio>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fill="hold" nodeType="clickEffect">
                                      <p:stCondLst>
                                        <p:cond delay="0"/>
                                      </p:stCondLst>
                                      <p:childTnLst>
                                        <p:animMotion origin="layout" path="M 0 -4.81481E-6 L -0.00326 -0.73217 " pathEditMode="relative" rAng="0" ptsTypes="AA">
                                          <p:cBhvr>
                                            <p:cTn id="36" dur="1500" fill="hold"/>
                                            <p:tgtEl>
                                              <p:spTgt spid="35"/>
                                            </p:tgtEl>
                                            <p:attrNameLst>
                                              <p:attrName>ppt_x</p:attrName>
                                              <p:attrName>ppt_y</p:attrName>
                                            </p:attrNameLst>
                                          </p:cBhvr>
                                          <p:rCtr x="-169" y="-36620"/>
                                        </p:animMotion>
                                      </p:childTnLst>
                                    </p:cTn>
                                  </p:par>
                                  <p:par>
                                    <p:cTn id="37" presetID="42" presetClass="path" presetSubtype="0" accel="50000" fill="hold" grpId="0" nodeType="withEffect">
                                      <p:stCondLst>
                                        <p:cond delay="0"/>
                                      </p:stCondLst>
                                      <p:childTnLst>
                                        <p:animMotion origin="layout" path="M 0 -4.81481E-6 L -0.00326 -0.73101 " pathEditMode="relative" rAng="0" ptsTypes="AA">
                                          <p:cBhvr>
                                            <p:cTn id="38" dur="1500" fill="hold"/>
                                            <p:tgtEl>
                                              <p:spTgt spid="6"/>
                                            </p:tgtEl>
                                            <p:attrNameLst>
                                              <p:attrName>ppt_x</p:attrName>
                                              <p:attrName>ppt_y</p:attrName>
                                            </p:attrNameLst>
                                          </p:cBhvr>
                                          <p:rCtr x="-169" y="-36551"/>
                                        </p:animMotion>
                                      </p:childTnLst>
                                    </p:cTn>
                                  </p:par>
                                </p:childTnLst>
                              </p:cTn>
                            </p:par>
                            <p:par>
                              <p:cTn id="39" fill="hold">
                                <p:stCondLst>
                                  <p:cond delay="1500"/>
                                </p:stCondLst>
                                <p:childTnLst>
                                  <p:par>
                                    <p:cTn id="40" presetID="1" presetClass="mediacall" presetSubtype="0" fill="hold" nodeType="afterEffect">
                                      <p:stCondLst>
                                        <p:cond delay="0"/>
                                      </p:stCondLst>
                                      <p:childTnLst>
                                        <p:cmd type="call" cmd="playFrom(0.0)">
                                          <p:cBhvr>
                                            <p:cTn id="41" dur="4576" fill="hold"/>
                                            <p:tgtEl>
                                              <p:spTgt spid="29"/>
                                            </p:tgtEl>
                                          </p:cBhvr>
                                        </p:cmd>
                                      </p:childTnLst>
                                    </p:cTn>
                                  </p:par>
                                  <p:par>
                                    <p:cTn id="42" presetID="1" presetClass="mediacall" presetSubtype="0" fill="hold" nodeType="withEffect">
                                      <p:stCondLst>
                                        <p:cond delay="0"/>
                                      </p:stCondLst>
                                      <p:childTnLst>
                                        <p:cmd type="call" cmd="playFrom(0.0)">
                                          <p:cBhvr>
                                            <p:cTn id="43" dur="3000" fill="hold"/>
                                            <p:tgtEl>
                                              <p:spTgt spid="35"/>
                                            </p:tgtEl>
                                          </p:cBhvr>
                                        </p:cmd>
                                      </p:childTnLst>
                                    </p:cTn>
                                  </p:par>
                                  <p:par>
                                    <p:cTn id="44" presetID="42" presetClass="path" presetSubtype="0" accel="50000" fill="hold" nodeType="withEffect">
                                      <p:stCondLst>
                                        <p:cond delay="2500"/>
                                      </p:stCondLst>
                                      <p:childTnLst>
                                        <p:animMotion origin="layout" path="M 0 -4.44444E-6 L -0.00326 -0.73101 " pathEditMode="relative" rAng="0" ptsTypes="AA">
                                          <p:cBhvr>
                                            <p:cTn id="45" dur="1500" fill="hold"/>
                                            <p:tgtEl>
                                              <p:spTgt spid="12"/>
                                            </p:tgtEl>
                                            <p:attrNameLst>
                                              <p:attrName>ppt_x</p:attrName>
                                              <p:attrName>ppt_y</p:attrName>
                                            </p:attrNameLst>
                                          </p:cBhvr>
                                          <p:rCtr x="-169" y="-36551"/>
                                        </p:animMotion>
                                      </p:childTnLst>
                                    </p:cTn>
                                  </p:par>
                                </p:childTnLst>
                              </p:cTn>
                            </p:par>
                            <p:par>
                              <p:cTn id="46" fill="hold">
                                <p:stCondLst>
                                  <p:cond delay="6076"/>
                                </p:stCondLst>
                                <p:childTnLst>
                                  <p:par>
                                    <p:cTn id="47" presetID="10" presetClass="exit" presetSubtype="0" fill="hold" nodeType="after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md type="call" cmd="stop">
                                          <p:cBhvr>
                                            <p:cTn id="56" dur="1">
                                              <p:stCondLst>
                                                <p:cond delay="499"/>
                                              </p:stCondLst>
                                            </p:cTn>
                                            <p:tgtEl>
                                              <p:spTgt spid="35"/>
                                            </p:tgtEl>
                                          </p:cBhvr>
                                        </p:cmd>
                                      </p:childTnLst>
                                    </p:cTn>
                                  </p:par>
                                  <p:par>
                                    <p:cTn id="57" presetID="2" presetClass="exit" presetSubtype="2" decel="100000" fill="hold" nodeType="withEffect">
                                      <p:stCondLst>
                                        <p:cond delay="0"/>
                                      </p:stCondLst>
                                      <p:childTnLst>
                                        <p:anim calcmode="lin" valueType="num">
                                          <p:cBhvr additive="base">
                                            <p:cTn id="58" dur="1500"/>
                                            <p:tgtEl>
                                              <p:spTgt spid="25"/>
                                            </p:tgtEl>
                                            <p:attrNameLst>
                                              <p:attrName>ppt_x</p:attrName>
                                            </p:attrNameLst>
                                          </p:cBhvr>
                                          <p:tavLst>
                                            <p:tav tm="0">
                                              <p:val>
                                                <p:strVal val="ppt_x"/>
                                              </p:val>
                                            </p:tav>
                                            <p:tav tm="100000">
                                              <p:val>
                                                <p:strVal val="1+ppt_w/2"/>
                                              </p:val>
                                            </p:tav>
                                          </p:tavLst>
                                        </p:anim>
                                        <p:anim calcmode="lin" valueType="num">
                                          <p:cBhvr additive="base">
                                            <p:cTn id="59" dur="1500"/>
                                            <p:tgtEl>
                                              <p:spTgt spid="25"/>
                                            </p:tgtEl>
                                            <p:attrNameLst>
                                              <p:attrName>ppt_y</p:attrName>
                                            </p:attrNameLst>
                                          </p:cBhvr>
                                          <p:tavLst>
                                            <p:tav tm="0">
                                              <p:val>
                                                <p:strVal val="ppt_y"/>
                                              </p:val>
                                            </p:tav>
                                            <p:tav tm="100000">
                                              <p:val>
                                                <p:strVal val="ppt_y"/>
                                              </p:val>
                                            </p:tav>
                                          </p:tavLst>
                                        </p:anim>
                                        <p:set>
                                          <p:cBhvr>
                                            <p:cTn id="60" dur="1" fill="hold">
                                              <p:stCondLst>
                                                <p:cond delay="1499"/>
                                              </p:stCondLst>
                                            </p:cTn>
                                            <p:tgtEl>
                                              <p:spTgt spid="25"/>
                                            </p:tgtEl>
                                            <p:attrNameLst>
                                              <p:attrName>style.visibility</p:attrName>
                                            </p:attrNameLst>
                                          </p:cBhvr>
                                          <p:to>
                                            <p:strVal val="hidden"/>
                                          </p:to>
                                        </p:set>
                                      </p:childTnLst>
                                    </p:cTn>
                                  </p:par>
                                  <p:par>
                                    <p:cTn id="61" presetID="2" presetClass="exit" presetSubtype="2" decel="100000" fill="hold" nodeType="withEffect">
                                      <p:stCondLst>
                                        <p:cond delay="0"/>
                                      </p:stCondLst>
                                      <p:childTnLst>
                                        <p:anim calcmode="lin" valueType="num">
                                          <p:cBhvr additive="base">
                                            <p:cTn id="62" dur="1500"/>
                                            <p:tgtEl>
                                              <p:spTgt spid="27"/>
                                            </p:tgtEl>
                                            <p:attrNameLst>
                                              <p:attrName>ppt_x</p:attrName>
                                            </p:attrNameLst>
                                          </p:cBhvr>
                                          <p:tavLst>
                                            <p:tav tm="0">
                                              <p:val>
                                                <p:strVal val="ppt_x"/>
                                              </p:val>
                                            </p:tav>
                                            <p:tav tm="100000">
                                              <p:val>
                                                <p:strVal val="1+ppt_w/2"/>
                                              </p:val>
                                            </p:tav>
                                          </p:tavLst>
                                        </p:anim>
                                        <p:anim calcmode="lin" valueType="num">
                                          <p:cBhvr additive="base">
                                            <p:cTn id="63" dur="1500"/>
                                            <p:tgtEl>
                                              <p:spTgt spid="27"/>
                                            </p:tgtEl>
                                            <p:attrNameLst>
                                              <p:attrName>ppt_y</p:attrName>
                                            </p:attrNameLst>
                                          </p:cBhvr>
                                          <p:tavLst>
                                            <p:tav tm="0">
                                              <p:val>
                                                <p:strVal val="ppt_y"/>
                                              </p:val>
                                            </p:tav>
                                            <p:tav tm="100000">
                                              <p:val>
                                                <p:strVal val="ppt_y"/>
                                              </p:val>
                                            </p:tav>
                                          </p:tavLst>
                                        </p:anim>
                                        <p:set>
                                          <p:cBhvr>
                                            <p:cTn id="64"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65" display="0">
                      <p:stCondLst>
                        <p:cond delay="indefinite"/>
                      </p:stCondLst>
                    </p:cTn>
                    <p:tgtEl>
                      <p:spTgt spid="35"/>
                    </p:tgtEl>
                  </p:cMediaNode>
                </p:video>
              </p:childTnLst>
            </p:cTn>
          </p:par>
        </p:tnLst>
        <p:bldLst>
          <p:bldP spid="13" grpId="0"/>
          <p:bldP spid="6" grpId="0" animBg="1"/>
          <p:bldP spid="6"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28250" y="0"/>
            <a:ext cx="12176450" cy="6858000"/>
          </a:xfrm>
          <a:prstGeom prst="rect">
            <a:avLst/>
          </a:prstGeom>
        </p:spPr>
      </p:pic>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4200" y="174539"/>
            <a:ext cx="8686800" cy="2293710"/>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044D04C-8885-45F7-B9B9-25E731689F94}"/>
              </a:ext>
            </a:extLst>
          </p:cNvPr>
          <p:cNvGrpSpPr/>
          <p:nvPr/>
        </p:nvGrpSpPr>
        <p:grpSpPr>
          <a:xfrm>
            <a:off x="609600" y="465992"/>
            <a:ext cx="2133600" cy="1743808"/>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41962" y="990600"/>
              <a:ext cx="1415837" cy="67710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CÂU 2</a:t>
              </a: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4179039" y="465992"/>
            <a:ext cx="6424836" cy="1661993"/>
          </a:xfrm>
          <a:prstGeom prst="rect">
            <a:avLst/>
          </a:prstGeom>
          <a:noFill/>
        </p:spPr>
        <p:txBody>
          <a:bodyPr wrap="none" lIns="0" tIns="0" rIns="0" bIns="0" rtlCol="0">
            <a:spAutoFit/>
          </a:bodyPr>
          <a:lstStyle/>
          <a:p>
            <a:pPr lvl="0" algn="ctr"/>
            <a:r>
              <a:rPr lang="pt-BR" sz="5400" dirty="0">
                <a:solidFill>
                  <a:srgbClr val="FF0000"/>
                </a:solidFill>
                <a:latin typeface="Arial" panose="020B0604020202020204" pitchFamily="34" charset="0"/>
                <a:cs typeface="Arial" panose="020B0604020202020204" pitchFamily="34" charset="0"/>
              </a:rPr>
              <a:t>Tính nhanh:</a:t>
            </a:r>
          </a:p>
          <a:p>
            <a:pPr lvl="0" algn="ctr"/>
            <a:r>
              <a:rPr lang="pt-BR" sz="5400" dirty="0">
                <a:solidFill>
                  <a:srgbClr val="FF0000"/>
                </a:solidFill>
                <a:latin typeface="Arial" panose="020B0604020202020204" pitchFamily="34" charset="0"/>
                <a:cs typeface="Arial" panose="020B0604020202020204" pitchFamily="34" charset="0"/>
              </a:rPr>
              <a:t>30 + 30 + 30 + 30 =?</a:t>
            </a:r>
            <a:endParaRPr lang="en-US" sz="5400" dirty="0">
              <a:solidFill>
                <a:srgbClr val="FF0000"/>
              </a:solidFill>
              <a:latin typeface="Arial" panose="020B0604020202020204" pitchFamily="34" charset="0"/>
              <a:cs typeface="Arial" panose="020B0604020202020204" pitchFamily="34" charset="0"/>
            </a:endParaRPr>
          </a:p>
        </p:txBody>
      </p:sp>
      <p:grpSp>
        <p:nvGrpSpPr>
          <p:cNvPr id="25" name="Keo - 9Slide.vn">
            <a:extLst>
              <a:ext uri="{FF2B5EF4-FFF2-40B4-BE49-F238E27FC236}">
                <a16:creationId xmlns:a16="http://schemas.microsoft.com/office/drawing/2014/main" id="{3F9BD939-5013-4C52-BD34-1D9001C920CE}"/>
              </a:ext>
            </a:extLst>
          </p:cNvPr>
          <p:cNvGrpSpPr/>
          <p:nvPr/>
        </p:nvGrpSpPr>
        <p:grpSpPr>
          <a:xfrm>
            <a:off x="490264" y="2136963"/>
            <a:ext cx="11244536" cy="1751545"/>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lumMod val="75000"/>
                      <a:lumOff val="25000"/>
                    </a:prstClr>
                  </a:solidFill>
                  <a:effectLst/>
                  <a:uLnTx/>
                  <a:uFillTx/>
                  <a:latin typeface="#9Slide02 Tieu de dai"/>
                  <a:ea typeface="+mn-ea"/>
                  <a:cs typeface="+mn-cs"/>
                </a:rPr>
                <a:t>120</a:t>
              </a: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609600" y="3935022"/>
            <a:ext cx="11125200" cy="1468344"/>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lumMod val="75000"/>
                      <a:lumOff val="25000"/>
                    </a:prstClr>
                  </a:solidFill>
                  <a:effectLst/>
                  <a:uLnTx/>
                  <a:uFillTx/>
                  <a:latin typeface="#9Slide02 Tieu de dai"/>
                  <a:ea typeface="+mn-ea"/>
                  <a:cs typeface="+mn-cs"/>
                </a:rPr>
                <a:t>100</a:t>
              </a: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537589" y="5248510"/>
            <a:ext cx="11197211" cy="1646551"/>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lumMod val="75000"/>
                      <a:lumOff val="25000"/>
                    </a:prstClr>
                  </a:solidFill>
                  <a:effectLst/>
                  <a:uLnTx/>
                  <a:uFillTx/>
                  <a:latin typeface="#9Slide02 Tieu de dai"/>
                  <a:ea typeface="+mn-ea"/>
                  <a:cs typeface="+mn-cs"/>
                </a:rPr>
                <a:t>90</a:t>
              </a: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10825" y="1859813"/>
            <a:ext cx="1384390" cy="1384390"/>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1" y="7299202"/>
            <a:ext cx="7539639" cy="4206998"/>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8" name="Picture 27">
            <a:hlinkClick r:id="" action="ppaction://media"/>
            <a:extLst>
              <a:ext uri="{FF2B5EF4-FFF2-40B4-BE49-F238E27FC236}">
                <a16:creationId xmlns:a16="http://schemas.microsoft.com/office/drawing/2014/main" id="{769C2967-327D-4BCC-9E9A-DE3AC025031A}"/>
              </a:ext>
            </a:extLst>
          </p:cNvPr>
          <p:cNvPicPr>
            <a:picLocks noChangeAspect="1"/>
          </p:cNvPicPr>
          <p:nvPr>
            <a:videoFile r:link="rId3"/>
            <p:extLst>
              <p:ext uri="{DAA4B4D4-6D71-4841-9C94-3DE7FCFB9230}">
                <p14:media xmlns:p14="http://schemas.microsoft.com/office/powerpoint/2010/main" r:embed="rId4">
                  <p14:trim st="161"/>
                </p14:media>
              </p:ext>
            </p:extLst>
          </p:nvPr>
        </p:nvPicPr>
        <p:blipFill>
          <a:blip r:embed="rId14"/>
          <a:srcRect l="205" r="205"/>
          <a:stretch>
            <a:fillRect/>
          </a:stretch>
        </p:blipFill>
        <p:spPr>
          <a:xfrm>
            <a:off x="2525821" y="7443477"/>
            <a:ext cx="7140358" cy="3918448"/>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212209" y="9192881"/>
            <a:ext cx="5767582" cy="1511767"/>
          </a:xfrm>
          <a:prstGeom prst="rect">
            <a:avLst/>
          </a:prstGeom>
        </p:spPr>
      </p:pic>
    </p:spTree>
    <p:extLst>
      <p:ext uri="{BB962C8B-B14F-4D97-AF65-F5344CB8AC3E}">
        <p14:creationId xmlns:p14="http://schemas.microsoft.com/office/powerpoint/2010/main" val="4531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8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78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78000">
                                          <p:cBhvr additive="base">
                                            <p:cTn id="1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14:presetBounceEnd="72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72000">
                                          <p:cBhvr additive="base">
                                            <p:cTn id="21"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2000">
                                      <p:stCondLst>
                                        <p:cond delay="700"/>
                                      </p:stCondLst>
                                      <p:childTnLst>
                                        <p:set>
                                          <p:cBhvr>
                                            <p:cTn id="24" dur="1" fill="hold">
                                              <p:stCondLst>
                                                <p:cond delay="0"/>
                                              </p:stCondLst>
                                            </p:cTn>
                                            <p:tgtEl>
                                              <p:spTgt spid="26"/>
                                            </p:tgtEl>
                                            <p:attrNameLst>
                                              <p:attrName>style.visibility</p:attrName>
                                            </p:attrNameLst>
                                          </p:cBhvr>
                                          <p:to>
                                            <p:strVal val="visible"/>
                                          </p:to>
                                        </p:set>
                                        <p:anim calcmode="lin" valueType="num" p14:bounceEnd="72000">
                                          <p:cBhvr additive="base">
                                            <p:cTn id="25"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6" dur="1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72000">
                                      <p:stCondLst>
                                        <p:cond delay="1400"/>
                                      </p:stCondLst>
                                      <p:childTnLst>
                                        <p:set>
                                          <p:cBhvr>
                                            <p:cTn id="28" dur="1" fill="hold">
                                              <p:stCondLst>
                                                <p:cond delay="0"/>
                                              </p:stCondLst>
                                            </p:cTn>
                                            <p:tgtEl>
                                              <p:spTgt spid="27"/>
                                            </p:tgtEl>
                                            <p:attrNameLst>
                                              <p:attrName>style.visibility</p:attrName>
                                            </p:attrNameLst>
                                          </p:cBhvr>
                                          <p:to>
                                            <p:strVal val="visible"/>
                                          </p:to>
                                        </p:set>
                                        <p:anim calcmode="lin" valueType="num" p14:bounceEnd="72000">
                                          <p:cBhvr additive="base">
                                            <p:cTn id="29"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30"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9"/>
                    </p:tgtEl>
                  </p:cMediaNode>
                </p:audio>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36" dur="1500" fill="hold"/>
                                            <p:tgtEl>
                                              <p:spTgt spid="28"/>
                                            </p:tgtEl>
                                            <p:attrNameLst>
                                              <p:attrName>ppt_x</p:attrName>
                                              <p:attrName>ppt_y</p:attrName>
                                            </p:attrNameLst>
                                          </p:cBhvr>
                                          <p:rCtr x="-169" y="-36620"/>
                                        </p:animMotion>
                                      </p:childTnLst>
                                    </p:cTn>
                                  </p:par>
                                  <p:par>
                                    <p:cTn id="37"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8" dur="1500" fill="hold"/>
                                            <p:tgtEl>
                                              <p:spTgt spid="6"/>
                                            </p:tgtEl>
                                            <p:attrNameLst>
                                              <p:attrName>ppt_x</p:attrName>
                                              <p:attrName>ppt_y</p:attrName>
                                            </p:attrNameLst>
                                          </p:cBhvr>
                                          <p:rCtr x="-169" y="-36551"/>
                                        </p:animMotion>
                                      </p:childTnLst>
                                    </p:cTn>
                                  </p:par>
                                </p:childTnLst>
                              </p:cTn>
                            </p:par>
                            <p:par>
                              <p:cTn id="39" fill="hold">
                                <p:stCondLst>
                                  <p:cond delay="1500"/>
                                </p:stCondLst>
                                <p:childTnLst>
                                  <p:par>
                                    <p:cTn id="40" presetID="1" presetClass="mediacall" presetSubtype="0" fill="hold" nodeType="afterEffect">
                                      <p:stCondLst>
                                        <p:cond delay="0"/>
                                      </p:stCondLst>
                                      <p:childTnLst>
                                        <p:cmd type="call" cmd="playFrom(0.0)">
                                          <p:cBhvr>
                                            <p:cTn id="41" dur="4576" fill="hold"/>
                                            <p:tgtEl>
                                              <p:spTgt spid="29"/>
                                            </p:tgtEl>
                                          </p:cBhvr>
                                        </p:cmd>
                                      </p:childTnLst>
                                    </p:cTn>
                                  </p:par>
                                  <p:par>
                                    <p:cTn id="42" presetID="1" presetClass="mediacall" presetSubtype="0" fill="hold" nodeType="withEffect">
                                      <p:stCondLst>
                                        <p:cond delay="0"/>
                                      </p:stCondLst>
                                      <p:childTnLst>
                                        <p:cmd type="call" cmd="playFrom(0.0)">
                                          <p:cBhvr>
                                            <p:cTn id="43" dur="2839" fill="hold"/>
                                            <p:tgtEl>
                                              <p:spTgt spid="28"/>
                                            </p:tgtEl>
                                          </p:cBhvr>
                                        </p:cmd>
                                      </p:childTnLst>
                                    </p:cTn>
                                  </p:par>
                                  <p:par>
                                    <p:cTn id="44"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45" dur="1500" fill="hold"/>
                                            <p:tgtEl>
                                              <p:spTgt spid="12"/>
                                            </p:tgtEl>
                                            <p:attrNameLst>
                                              <p:attrName>ppt_x</p:attrName>
                                              <p:attrName>ppt_y</p:attrName>
                                            </p:attrNameLst>
                                          </p:cBhvr>
                                          <p:rCtr x="-169" y="-36551"/>
                                        </p:animMotion>
                                      </p:childTnLst>
                                    </p:cTn>
                                  </p:par>
                                </p:childTnLst>
                              </p:cTn>
                            </p:par>
                            <p:par>
                              <p:cTn id="46" fill="hold">
                                <p:stCondLst>
                                  <p:cond delay="6076"/>
                                </p:stCondLst>
                                <p:childTnLst>
                                  <p:par>
                                    <p:cTn id="47" presetID="10" presetClass="exit" presetSubtype="0" fill="hold" nodeType="after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md type="call" cmd="stop">
                                          <p:cBhvr>
                                            <p:cTn id="56" dur="1">
                                              <p:stCondLst>
                                                <p:cond delay="499"/>
                                              </p:stCondLst>
                                            </p:cTn>
                                            <p:tgtEl>
                                              <p:spTgt spid="28"/>
                                            </p:tgtEl>
                                          </p:cBhvr>
                                        </p:cmd>
                                      </p:childTnLst>
                                    </p:cTn>
                                  </p:par>
                                </p:childTnLst>
                              </p:cTn>
                            </p:par>
                            <p:par>
                              <p:cTn id="57" fill="hold">
                                <p:stCondLst>
                                  <p:cond delay="6576"/>
                                </p:stCondLst>
                                <p:childTnLst>
                                  <p:par>
                                    <p:cTn id="58" presetID="2" presetClass="exit" presetSubtype="2" fill="hold" nodeType="afterEffect">
                                      <p:stCondLst>
                                        <p:cond delay="0"/>
                                      </p:stCondLst>
                                      <p:childTnLst>
                                        <p:anim calcmode="lin" valueType="num">
                                          <p:cBhvr additive="base">
                                            <p:cTn id="59" dur="500"/>
                                            <p:tgtEl>
                                              <p:spTgt spid="26"/>
                                            </p:tgtEl>
                                            <p:attrNameLst>
                                              <p:attrName>ppt_x</p:attrName>
                                            </p:attrNameLst>
                                          </p:cBhvr>
                                          <p:tavLst>
                                            <p:tav tm="0">
                                              <p:val>
                                                <p:strVal val="ppt_x"/>
                                              </p:val>
                                            </p:tav>
                                            <p:tav tm="100000">
                                              <p:val>
                                                <p:strVal val="1+ppt_w/2"/>
                                              </p:val>
                                            </p:tav>
                                          </p:tavLst>
                                        </p:anim>
                                        <p:anim calcmode="lin" valueType="num">
                                          <p:cBhvr additive="base">
                                            <p:cTn id="60" dur="500"/>
                                            <p:tgtEl>
                                              <p:spTgt spid="26"/>
                                            </p:tgtEl>
                                            <p:attrNameLst>
                                              <p:attrName>ppt_y</p:attrName>
                                            </p:attrNameLst>
                                          </p:cBhvr>
                                          <p:tavLst>
                                            <p:tav tm="0">
                                              <p:val>
                                                <p:strVal val="ppt_y"/>
                                              </p:val>
                                            </p:tav>
                                            <p:tav tm="100000">
                                              <p:val>
                                                <p:strVal val="ppt_y"/>
                                              </p:val>
                                            </p:tav>
                                          </p:tavLst>
                                        </p:anim>
                                        <p:set>
                                          <p:cBhvr>
                                            <p:cTn id="61" dur="1" fill="hold">
                                              <p:stCondLst>
                                                <p:cond delay="499"/>
                                              </p:stCondLst>
                                            </p:cTn>
                                            <p:tgtEl>
                                              <p:spTgt spid="26"/>
                                            </p:tgtEl>
                                            <p:attrNameLst>
                                              <p:attrName>style.visibility</p:attrName>
                                            </p:attrNameLst>
                                          </p:cBhvr>
                                          <p:to>
                                            <p:strVal val="hidden"/>
                                          </p:to>
                                        </p:set>
                                      </p:childTnLst>
                                    </p:cTn>
                                  </p:par>
                                  <p:par>
                                    <p:cTn id="62" presetID="2" presetClass="exit" presetSubtype="2" fill="hold" nodeType="withEffect">
                                      <p:stCondLst>
                                        <p:cond delay="0"/>
                                      </p:stCondLst>
                                      <p:childTnLst>
                                        <p:anim calcmode="lin" valueType="num">
                                          <p:cBhvr additive="base">
                                            <p:cTn id="63" dur="500"/>
                                            <p:tgtEl>
                                              <p:spTgt spid="27"/>
                                            </p:tgtEl>
                                            <p:attrNameLst>
                                              <p:attrName>ppt_x</p:attrName>
                                            </p:attrNameLst>
                                          </p:cBhvr>
                                          <p:tavLst>
                                            <p:tav tm="0">
                                              <p:val>
                                                <p:strVal val="ppt_x"/>
                                              </p:val>
                                            </p:tav>
                                            <p:tav tm="100000">
                                              <p:val>
                                                <p:strVal val="1+ppt_w/2"/>
                                              </p:val>
                                            </p:tav>
                                          </p:tavLst>
                                        </p:anim>
                                        <p:anim calcmode="lin" valueType="num">
                                          <p:cBhvr additive="base">
                                            <p:cTn id="64" dur="500"/>
                                            <p:tgtEl>
                                              <p:spTgt spid="27"/>
                                            </p:tgtEl>
                                            <p:attrNameLst>
                                              <p:attrName>ppt_y</p:attrName>
                                            </p:attrNameLst>
                                          </p:cBhvr>
                                          <p:tavLst>
                                            <p:tav tm="0">
                                              <p:val>
                                                <p:strVal val="ppt_y"/>
                                              </p:val>
                                            </p:tav>
                                            <p:tav tm="100000">
                                              <p:val>
                                                <p:strVal val="ppt_y"/>
                                              </p:val>
                                            </p:tav>
                                          </p:tavLst>
                                        </p:anim>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6" display="0">
                      <p:stCondLst>
                        <p:cond delay="indefinite"/>
                      </p:stCondLst>
                    </p:cTn>
                    <p:tgtEl>
                      <p:spTgt spid="28"/>
                    </p:tgtEl>
                  </p:cMediaNode>
                </p:video>
              </p:childTnLst>
            </p:cTn>
          </p:par>
        </p:tnLst>
        <p:bldLst>
          <p:bldP spid="13" grpId="0"/>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500" fill="hold"/>
                                            <p:tgtEl>
                                              <p:spTgt spid="25"/>
                                            </p:tgtEl>
                                            <p:attrNameLst>
                                              <p:attrName>ppt_x</p:attrName>
                                            </p:attrNameLst>
                                          </p:cBhvr>
                                          <p:tavLst>
                                            <p:tav tm="0">
                                              <p:val>
                                                <p:strVal val="#ppt_x"/>
                                              </p:val>
                                            </p:tav>
                                            <p:tav tm="100000">
                                              <p:val>
                                                <p:strVal val="#ppt_x"/>
                                              </p:val>
                                            </p:tav>
                                          </p:tavLst>
                                        </p:anim>
                                        <p:anim calcmode="lin" valueType="num">
                                          <p:cBhvr additive="base">
                                            <p:cTn id="22" dur="1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7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500" fill="hold"/>
                                            <p:tgtEl>
                                              <p:spTgt spid="26"/>
                                            </p:tgtEl>
                                            <p:attrNameLst>
                                              <p:attrName>ppt_x</p:attrName>
                                            </p:attrNameLst>
                                          </p:cBhvr>
                                          <p:tavLst>
                                            <p:tav tm="0">
                                              <p:val>
                                                <p:strVal val="#ppt_x"/>
                                              </p:val>
                                            </p:tav>
                                            <p:tav tm="100000">
                                              <p:val>
                                                <p:strVal val="#ppt_x"/>
                                              </p:val>
                                            </p:tav>
                                          </p:tavLst>
                                        </p:anim>
                                        <p:anim calcmode="lin" valueType="num">
                                          <p:cBhvr additive="base">
                                            <p:cTn id="26" dur="1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4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500" fill="hold"/>
                                            <p:tgtEl>
                                              <p:spTgt spid="27"/>
                                            </p:tgtEl>
                                            <p:attrNameLst>
                                              <p:attrName>ppt_x</p:attrName>
                                            </p:attrNameLst>
                                          </p:cBhvr>
                                          <p:tavLst>
                                            <p:tav tm="0">
                                              <p:val>
                                                <p:strVal val="#ppt_x"/>
                                              </p:val>
                                            </p:tav>
                                            <p:tav tm="100000">
                                              <p:val>
                                                <p:strVal val="#ppt_x"/>
                                              </p:val>
                                            </p:tav>
                                          </p:tavLst>
                                        </p:anim>
                                        <p:anim calcmode="lin" valueType="num">
                                          <p:cBhvr additive="base">
                                            <p:cTn id="30"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9"/>
                    </p:tgtEl>
                  </p:cMediaNode>
                </p:audio>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fill="hold" nodeType="clickEffect">
                                      <p:stCondLst>
                                        <p:cond delay="0"/>
                                      </p:stCondLst>
                                      <p:childTnLst>
                                        <p:animMotion origin="layout" path="M 0 -4.81481E-6 L -0.00326 -0.73217 " pathEditMode="relative" rAng="0" ptsTypes="AA">
                                          <p:cBhvr>
                                            <p:cTn id="36" dur="1500" fill="hold"/>
                                            <p:tgtEl>
                                              <p:spTgt spid="28"/>
                                            </p:tgtEl>
                                            <p:attrNameLst>
                                              <p:attrName>ppt_x</p:attrName>
                                              <p:attrName>ppt_y</p:attrName>
                                            </p:attrNameLst>
                                          </p:cBhvr>
                                          <p:rCtr x="-169" y="-36620"/>
                                        </p:animMotion>
                                      </p:childTnLst>
                                    </p:cTn>
                                  </p:par>
                                  <p:par>
                                    <p:cTn id="37" presetID="42" presetClass="path" presetSubtype="0" accel="50000" fill="hold" grpId="0" nodeType="withEffect">
                                      <p:stCondLst>
                                        <p:cond delay="0"/>
                                      </p:stCondLst>
                                      <p:childTnLst>
                                        <p:animMotion origin="layout" path="M 0 -4.81481E-6 L -0.00326 -0.73101 " pathEditMode="relative" rAng="0" ptsTypes="AA">
                                          <p:cBhvr>
                                            <p:cTn id="38" dur="1500" fill="hold"/>
                                            <p:tgtEl>
                                              <p:spTgt spid="6"/>
                                            </p:tgtEl>
                                            <p:attrNameLst>
                                              <p:attrName>ppt_x</p:attrName>
                                              <p:attrName>ppt_y</p:attrName>
                                            </p:attrNameLst>
                                          </p:cBhvr>
                                          <p:rCtr x="-169" y="-36551"/>
                                        </p:animMotion>
                                      </p:childTnLst>
                                    </p:cTn>
                                  </p:par>
                                </p:childTnLst>
                              </p:cTn>
                            </p:par>
                            <p:par>
                              <p:cTn id="39" fill="hold">
                                <p:stCondLst>
                                  <p:cond delay="1500"/>
                                </p:stCondLst>
                                <p:childTnLst>
                                  <p:par>
                                    <p:cTn id="40" presetID="1" presetClass="mediacall" presetSubtype="0" fill="hold" nodeType="afterEffect">
                                      <p:stCondLst>
                                        <p:cond delay="0"/>
                                      </p:stCondLst>
                                      <p:childTnLst>
                                        <p:cmd type="call" cmd="playFrom(0.0)">
                                          <p:cBhvr>
                                            <p:cTn id="41" dur="4576" fill="hold"/>
                                            <p:tgtEl>
                                              <p:spTgt spid="29"/>
                                            </p:tgtEl>
                                          </p:cBhvr>
                                        </p:cmd>
                                      </p:childTnLst>
                                    </p:cTn>
                                  </p:par>
                                  <p:par>
                                    <p:cTn id="42" presetID="1" presetClass="mediacall" presetSubtype="0" fill="hold" nodeType="withEffect">
                                      <p:stCondLst>
                                        <p:cond delay="0"/>
                                      </p:stCondLst>
                                      <p:childTnLst>
                                        <p:cmd type="call" cmd="playFrom(0.0)">
                                          <p:cBhvr>
                                            <p:cTn id="43" dur="2839" fill="hold"/>
                                            <p:tgtEl>
                                              <p:spTgt spid="28"/>
                                            </p:tgtEl>
                                          </p:cBhvr>
                                        </p:cmd>
                                      </p:childTnLst>
                                    </p:cTn>
                                  </p:par>
                                  <p:par>
                                    <p:cTn id="44" presetID="42" presetClass="path" presetSubtype="0" accel="50000" fill="hold" nodeType="withEffect">
                                      <p:stCondLst>
                                        <p:cond delay="2500"/>
                                      </p:stCondLst>
                                      <p:childTnLst>
                                        <p:animMotion origin="layout" path="M 0 -4.44444E-6 L -0.00326 -0.73101 " pathEditMode="relative" rAng="0" ptsTypes="AA">
                                          <p:cBhvr>
                                            <p:cTn id="45" dur="1500" fill="hold"/>
                                            <p:tgtEl>
                                              <p:spTgt spid="12"/>
                                            </p:tgtEl>
                                            <p:attrNameLst>
                                              <p:attrName>ppt_x</p:attrName>
                                              <p:attrName>ppt_y</p:attrName>
                                            </p:attrNameLst>
                                          </p:cBhvr>
                                          <p:rCtr x="-169" y="-36551"/>
                                        </p:animMotion>
                                      </p:childTnLst>
                                    </p:cTn>
                                  </p:par>
                                </p:childTnLst>
                              </p:cTn>
                            </p:par>
                            <p:par>
                              <p:cTn id="46" fill="hold">
                                <p:stCondLst>
                                  <p:cond delay="6076"/>
                                </p:stCondLst>
                                <p:childTnLst>
                                  <p:par>
                                    <p:cTn id="47" presetID="10" presetClass="exit" presetSubtype="0" fill="hold" nodeType="after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md type="call" cmd="stop">
                                          <p:cBhvr>
                                            <p:cTn id="56" dur="1">
                                              <p:stCondLst>
                                                <p:cond delay="499"/>
                                              </p:stCondLst>
                                            </p:cTn>
                                            <p:tgtEl>
                                              <p:spTgt spid="28"/>
                                            </p:tgtEl>
                                          </p:cBhvr>
                                        </p:cmd>
                                      </p:childTnLst>
                                    </p:cTn>
                                  </p:par>
                                </p:childTnLst>
                              </p:cTn>
                            </p:par>
                            <p:par>
                              <p:cTn id="57" fill="hold">
                                <p:stCondLst>
                                  <p:cond delay="6576"/>
                                </p:stCondLst>
                                <p:childTnLst>
                                  <p:par>
                                    <p:cTn id="58" presetID="2" presetClass="exit" presetSubtype="2" fill="hold" nodeType="afterEffect">
                                      <p:stCondLst>
                                        <p:cond delay="0"/>
                                      </p:stCondLst>
                                      <p:childTnLst>
                                        <p:anim calcmode="lin" valueType="num">
                                          <p:cBhvr additive="base">
                                            <p:cTn id="59" dur="500"/>
                                            <p:tgtEl>
                                              <p:spTgt spid="26"/>
                                            </p:tgtEl>
                                            <p:attrNameLst>
                                              <p:attrName>ppt_x</p:attrName>
                                            </p:attrNameLst>
                                          </p:cBhvr>
                                          <p:tavLst>
                                            <p:tav tm="0">
                                              <p:val>
                                                <p:strVal val="ppt_x"/>
                                              </p:val>
                                            </p:tav>
                                            <p:tav tm="100000">
                                              <p:val>
                                                <p:strVal val="1+ppt_w/2"/>
                                              </p:val>
                                            </p:tav>
                                          </p:tavLst>
                                        </p:anim>
                                        <p:anim calcmode="lin" valueType="num">
                                          <p:cBhvr additive="base">
                                            <p:cTn id="60" dur="500"/>
                                            <p:tgtEl>
                                              <p:spTgt spid="26"/>
                                            </p:tgtEl>
                                            <p:attrNameLst>
                                              <p:attrName>ppt_y</p:attrName>
                                            </p:attrNameLst>
                                          </p:cBhvr>
                                          <p:tavLst>
                                            <p:tav tm="0">
                                              <p:val>
                                                <p:strVal val="ppt_y"/>
                                              </p:val>
                                            </p:tav>
                                            <p:tav tm="100000">
                                              <p:val>
                                                <p:strVal val="ppt_y"/>
                                              </p:val>
                                            </p:tav>
                                          </p:tavLst>
                                        </p:anim>
                                        <p:set>
                                          <p:cBhvr>
                                            <p:cTn id="61" dur="1" fill="hold">
                                              <p:stCondLst>
                                                <p:cond delay="499"/>
                                              </p:stCondLst>
                                            </p:cTn>
                                            <p:tgtEl>
                                              <p:spTgt spid="26"/>
                                            </p:tgtEl>
                                            <p:attrNameLst>
                                              <p:attrName>style.visibility</p:attrName>
                                            </p:attrNameLst>
                                          </p:cBhvr>
                                          <p:to>
                                            <p:strVal val="hidden"/>
                                          </p:to>
                                        </p:set>
                                      </p:childTnLst>
                                    </p:cTn>
                                  </p:par>
                                  <p:par>
                                    <p:cTn id="62" presetID="2" presetClass="exit" presetSubtype="2" fill="hold" nodeType="withEffect">
                                      <p:stCondLst>
                                        <p:cond delay="0"/>
                                      </p:stCondLst>
                                      <p:childTnLst>
                                        <p:anim calcmode="lin" valueType="num">
                                          <p:cBhvr additive="base">
                                            <p:cTn id="63" dur="500"/>
                                            <p:tgtEl>
                                              <p:spTgt spid="27"/>
                                            </p:tgtEl>
                                            <p:attrNameLst>
                                              <p:attrName>ppt_x</p:attrName>
                                            </p:attrNameLst>
                                          </p:cBhvr>
                                          <p:tavLst>
                                            <p:tav tm="0">
                                              <p:val>
                                                <p:strVal val="ppt_x"/>
                                              </p:val>
                                            </p:tav>
                                            <p:tav tm="100000">
                                              <p:val>
                                                <p:strVal val="1+ppt_w/2"/>
                                              </p:val>
                                            </p:tav>
                                          </p:tavLst>
                                        </p:anim>
                                        <p:anim calcmode="lin" valueType="num">
                                          <p:cBhvr additive="base">
                                            <p:cTn id="64" dur="500"/>
                                            <p:tgtEl>
                                              <p:spTgt spid="27"/>
                                            </p:tgtEl>
                                            <p:attrNameLst>
                                              <p:attrName>ppt_y</p:attrName>
                                            </p:attrNameLst>
                                          </p:cBhvr>
                                          <p:tavLst>
                                            <p:tav tm="0">
                                              <p:val>
                                                <p:strVal val="ppt_y"/>
                                              </p:val>
                                            </p:tav>
                                            <p:tav tm="100000">
                                              <p:val>
                                                <p:strVal val="ppt_y"/>
                                              </p:val>
                                            </p:tav>
                                          </p:tavLst>
                                        </p:anim>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6" display="0">
                      <p:stCondLst>
                        <p:cond delay="indefinite"/>
                      </p:stCondLst>
                    </p:cTn>
                    <p:tgtEl>
                      <p:spTgt spid="28"/>
                    </p:tgtEl>
                  </p:cMediaNode>
                </p:video>
              </p:childTnLst>
            </p:cTn>
          </p:par>
        </p:tnLst>
        <p:bldLst>
          <p:bldP spid="13" grpId="0"/>
          <p:bldP spid="6" grpId="0" animBg="1"/>
          <p:bldP spid="6"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41E1AC27-E408-435C-982C-6EF38066C175}"/>
              </a:ext>
            </a:extLst>
          </p:cNvPr>
          <p:cNvGrpSpPr/>
          <p:nvPr/>
        </p:nvGrpSpPr>
        <p:grpSpPr>
          <a:xfrm>
            <a:off x="0" y="3812345"/>
            <a:ext cx="12192000" cy="3045655"/>
            <a:chOff x="0" y="3812345"/>
            <a:chExt cx="12192000" cy="3045655"/>
          </a:xfrm>
        </p:grpSpPr>
        <p:pic>
          <p:nvPicPr>
            <p:cNvPr id="3" name="图片 2">
              <a:extLst>
                <a:ext uri="{FF2B5EF4-FFF2-40B4-BE49-F238E27FC236}">
                  <a16:creationId xmlns:a16="http://schemas.microsoft.com/office/drawing/2014/main" id="{D4D0905E-FD42-4FDD-AC47-20C23EF5E9A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t="55590"/>
            <a:stretch/>
          </p:blipFill>
          <p:spPr>
            <a:xfrm>
              <a:off x="0" y="3812345"/>
              <a:ext cx="6858000" cy="3045655"/>
            </a:xfrm>
            <a:prstGeom prst="rect">
              <a:avLst/>
            </a:prstGeom>
          </p:spPr>
        </p:pic>
        <p:pic>
          <p:nvPicPr>
            <p:cNvPr id="201" name="图片 200">
              <a:extLst>
                <a:ext uri="{FF2B5EF4-FFF2-40B4-BE49-F238E27FC236}">
                  <a16:creationId xmlns:a16="http://schemas.microsoft.com/office/drawing/2014/main" id="{499EF00E-08C9-4620-81CC-D24D39124A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l="22222" t="55590"/>
            <a:stretch/>
          </p:blipFill>
          <p:spPr>
            <a:xfrm flipH="1">
              <a:off x="6858000" y="3812345"/>
              <a:ext cx="5334000" cy="3045655"/>
            </a:xfrm>
            <a:prstGeom prst="rect">
              <a:avLst/>
            </a:prstGeom>
          </p:spPr>
        </p:pic>
      </p:grpSp>
      <p:pic>
        <p:nvPicPr>
          <p:cNvPr id="203" name="图片 202">
            <a:extLst>
              <a:ext uri="{FF2B5EF4-FFF2-40B4-BE49-F238E27FC236}">
                <a16:creationId xmlns:a16="http://schemas.microsoft.com/office/drawing/2014/main" id="{31926DB7-BC4D-4ED8-A348-BDAA638BD5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577" y="4045046"/>
            <a:ext cx="1546861" cy="1546861"/>
          </a:xfrm>
          <a:prstGeom prst="rect">
            <a:avLst/>
          </a:prstGeom>
        </p:spPr>
      </p:pic>
      <p:sp>
        <p:nvSpPr>
          <p:cNvPr id="464" name="ïṣḷïdè">
            <a:extLst>
              <a:ext uri="{FF2B5EF4-FFF2-40B4-BE49-F238E27FC236}">
                <a16:creationId xmlns:a16="http://schemas.microsoft.com/office/drawing/2014/main" id="{D27D347C-A2FE-4D82-A1E3-80ED94C48AD7}"/>
              </a:ext>
            </a:extLst>
          </p:cNvPr>
          <p:cNvSpPr/>
          <p:nvPr/>
        </p:nvSpPr>
        <p:spPr bwMode="auto">
          <a:xfrm>
            <a:off x="1267939" y="4371287"/>
            <a:ext cx="864301" cy="1519977"/>
          </a:xfrm>
          <a:custGeom>
            <a:avLst/>
            <a:gdLst>
              <a:gd name="T0" fmla="*/ 480 w 518"/>
              <a:gd name="T1" fmla="*/ 14 h 912"/>
              <a:gd name="T2" fmla="*/ 450 w 518"/>
              <a:gd name="T3" fmla="*/ 13 h 912"/>
              <a:gd name="T4" fmla="*/ 344 w 518"/>
              <a:gd name="T5" fmla="*/ 9 h 912"/>
              <a:gd name="T6" fmla="*/ 368 w 518"/>
              <a:gd name="T7" fmla="*/ 0 h 912"/>
              <a:gd name="T8" fmla="*/ 311 w 518"/>
              <a:gd name="T9" fmla="*/ 11 h 912"/>
              <a:gd name="T10" fmla="*/ 278 w 518"/>
              <a:gd name="T11" fmla="*/ 17 h 912"/>
              <a:gd name="T12" fmla="*/ 212 w 518"/>
              <a:gd name="T13" fmla="*/ 37 h 912"/>
              <a:gd name="T14" fmla="*/ 190 w 518"/>
              <a:gd name="T15" fmla="*/ 64 h 912"/>
              <a:gd name="T16" fmla="*/ 163 w 518"/>
              <a:gd name="T17" fmla="*/ 91 h 912"/>
              <a:gd name="T18" fmla="*/ 146 w 518"/>
              <a:gd name="T19" fmla="*/ 117 h 912"/>
              <a:gd name="T20" fmla="*/ 147 w 518"/>
              <a:gd name="T21" fmla="*/ 185 h 912"/>
              <a:gd name="T22" fmla="*/ 156 w 518"/>
              <a:gd name="T23" fmla="*/ 216 h 912"/>
              <a:gd name="T24" fmla="*/ 198 w 518"/>
              <a:gd name="T25" fmla="*/ 270 h 912"/>
              <a:gd name="T26" fmla="*/ 233 w 518"/>
              <a:gd name="T27" fmla="*/ 270 h 912"/>
              <a:gd name="T28" fmla="*/ 238 w 518"/>
              <a:gd name="T29" fmla="*/ 278 h 912"/>
              <a:gd name="T30" fmla="*/ 291 w 518"/>
              <a:gd name="T31" fmla="*/ 217 h 912"/>
              <a:gd name="T32" fmla="*/ 299 w 518"/>
              <a:gd name="T33" fmla="*/ 221 h 912"/>
              <a:gd name="T34" fmla="*/ 251 w 518"/>
              <a:gd name="T35" fmla="*/ 162 h 912"/>
              <a:gd name="T36" fmla="*/ 249 w 518"/>
              <a:gd name="T37" fmla="*/ 157 h 912"/>
              <a:gd name="T38" fmla="*/ 223 w 518"/>
              <a:gd name="T39" fmla="*/ 152 h 912"/>
              <a:gd name="T40" fmla="*/ 186 w 518"/>
              <a:gd name="T41" fmla="*/ 159 h 912"/>
              <a:gd name="T42" fmla="*/ 120 w 518"/>
              <a:gd name="T43" fmla="*/ 177 h 912"/>
              <a:gd name="T44" fmla="*/ 97 w 518"/>
              <a:gd name="T45" fmla="*/ 198 h 912"/>
              <a:gd name="T46" fmla="*/ 33 w 518"/>
              <a:gd name="T47" fmla="*/ 281 h 912"/>
              <a:gd name="T48" fmla="*/ 28 w 518"/>
              <a:gd name="T49" fmla="*/ 283 h 912"/>
              <a:gd name="T50" fmla="*/ 18 w 518"/>
              <a:gd name="T51" fmla="*/ 307 h 912"/>
              <a:gd name="T52" fmla="*/ 12 w 518"/>
              <a:gd name="T53" fmla="*/ 345 h 912"/>
              <a:gd name="T54" fmla="*/ 0 w 518"/>
              <a:gd name="T55" fmla="*/ 378 h 912"/>
              <a:gd name="T56" fmla="*/ 26 w 518"/>
              <a:gd name="T57" fmla="*/ 476 h 912"/>
              <a:gd name="T58" fmla="*/ 24 w 518"/>
              <a:gd name="T59" fmla="*/ 482 h 912"/>
              <a:gd name="T60" fmla="*/ 34 w 518"/>
              <a:gd name="T61" fmla="*/ 511 h 912"/>
              <a:gd name="T62" fmla="*/ 83 w 518"/>
              <a:gd name="T63" fmla="*/ 558 h 912"/>
              <a:gd name="T64" fmla="*/ 110 w 518"/>
              <a:gd name="T65" fmla="*/ 578 h 912"/>
              <a:gd name="T66" fmla="*/ 172 w 518"/>
              <a:gd name="T67" fmla="*/ 607 h 912"/>
              <a:gd name="T68" fmla="*/ 202 w 518"/>
              <a:gd name="T69" fmla="*/ 602 h 912"/>
              <a:gd name="T70" fmla="*/ 275 w 518"/>
              <a:gd name="T71" fmla="*/ 533 h 912"/>
              <a:gd name="T72" fmla="*/ 280 w 518"/>
              <a:gd name="T73" fmla="*/ 530 h 912"/>
              <a:gd name="T74" fmla="*/ 283 w 518"/>
              <a:gd name="T75" fmla="*/ 505 h 912"/>
              <a:gd name="T76" fmla="*/ 268 w 518"/>
              <a:gd name="T77" fmla="*/ 471 h 912"/>
              <a:gd name="T78" fmla="*/ 215 w 518"/>
              <a:gd name="T79" fmla="*/ 430 h 912"/>
              <a:gd name="T80" fmla="*/ 181 w 518"/>
              <a:gd name="T81" fmla="*/ 437 h 912"/>
              <a:gd name="T82" fmla="*/ 144 w 518"/>
              <a:gd name="T83" fmla="*/ 444 h 912"/>
              <a:gd name="T84" fmla="*/ 117 w 518"/>
              <a:gd name="T85" fmla="*/ 457 h 912"/>
              <a:gd name="T86" fmla="*/ 77 w 518"/>
              <a:gd name="T87" fmla="*/ 514 h 912"/>
              <a:gd name="T88" fmla="*/ 61 w 518"/>
              <a:gd name="T89" fmla="*/ 543 h 912"/>
              <a:gd name="T90" fmla="*/ 31 w 518"/>
              <a:gd name="T91" fmla="*/ 605 h 912"/>
              <a:gd name="T92" fmla="*/ 33 w 518"/>
              <a:gd name="T93" fmla="*/ 640 h 912"/>
              <a:gd name="T94" fmla="*/ 27 w 518"/>
              <a:gd name="T95" fmla="*/ 678 h 912"/>
              <a:gd name="T96" fmla="*/ 29 w 518"/>
              <a:gd name="T97" fmla="*/ 703 h 912"/>
              <a:gd name="T98" fmla="*/ 40 w 518"/>
              <a:gd name="T99" fmla="*/ 740 h 912"/>
              <a:gd name="T100" fmla="*/ 57 w 518"/>
              <a:gd name="T101" fmla="*/ 807 h 912"/>
              <a:gd name="T102" fmla="*/ 76 w 518"/>
              <a:gd name="T103" fmla="*/ 831 h 912"/>
              <a:gd name="T104" fmla="*/ 152 w 518"/>
              <a:gd name="T105" fmla="*/ 904 h 912"/>
              <a:gd name="T106" fmla="*/ 153 w 518"/>
              <a:gd name="T107" fmla="*/ 91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912">
                <a:moveTo>
                  <a:pt x="479" y="22"/>
                </a:moveTo>
                <a:cubicBezTo>
                  <a:pt x="489" y="24"/>
                  <a:pt x="501" y="25"/>
                  <a:pt x="513" y="27"/>
                </a:cubicBezTo>
                <a:cubicBezTo>
                  <a:pt x="515" y="28"/>
                  <a:pt x="517" y="26"/>
                  <a:pt x="518" y="24"/>
                </a:cubicBezTo>
                <a:cubicBezTo>
                  <a:pt x="518" y="22"/>
                  <a:pt x="517" y="20"/>
                  <a:pt x="514" y="19"/>
                </a:cubicBezTo>
                <a:cubicBezTo>
                  <a:pt x="502" y="17"/>
                  <a:pt x="490" y="15"/>
                  <a:pt x="480" y="14"/>
                </a:cubicBezTo>
                <a:cubicBezTo>
                  <a:pt x="478" y="14"/>
                  <a:pt x="476" y="15"/>
                  <a:pt x="476" y="18"/>
                </a:cubicBezTo>
                <a:cubicBezTo>
                  <a:pt x="475" y="20"/>
                  <a:pt x="477" y="22"/>
                  <a:pt x="479" y="22"/>
                </a:cubicBezTo>
                <a:close/>
                <a:moveTo>
                  <a:pt x="412" y="11"/>
                </a:moveTo>
                <a:cubicBezTo>
                  <a:pt x="422" y="12"/>
                  <a:pt x="433" y="14"/>
                  <a:pt x="445" y="16"/>
                </a:cubicBezTo>
                <a:cubicBezTo>
                  <a:pt x="448" y="17"/>
                  <a:pt x="450" y="15"/>
                  <a:pt x="450" y="13"/>
                </a:cubicBezTo>
                <a:cubicBezTo>
                  <a:pt x="451" y="11"/>
                  <a:pt x="449" y="9"/>
                  <a:pt x="447" y="8"/>
                </a:cubicBezTo>
                <a:cubicBezTo>
                  <a:pt x="434" y="6"/>
                  <a:pt x="423" y="4"/>
                  <a:pt x="413" y="3"/>
                </a:cubicBezTo>
                <a:cubicBezTo>
                  <a:pt x="411" y="2"/>
                  <a:pt x="409" y="4"/>
                  <a:pt x="408" y="6"/>
                </a:cubicBezTo>
                <a:cubicBezTo>
                  <a:pt x="408" y="9"/>
                  <a:pt x="410" y="11"/>
                  <a:pt x="412" y="11"/>
                </a:cubicBezTo>
                <a:close/>
                <a:moveTo>
                  <a:pt x="344" y="9"/>
                </a:moveTo>
                <a:cubicBezTo>
                  <a:pt x="353" y="8"/>
                  <a:pt x="361" y="8"/>
                  <a:pt x="368" y="8"/>
                </a:cubicBezTo>
                <a:cubicBezTo>
                  <a:pt x="372" y="8"/>
                  <a:pt x="375" y="8"/>
                  <a:pt x="378" y="8"/>
                </a:cubicBezTo>
                <a:cubicBezTo>
                  <a:pt x="380" y="8"/>
                  <a:pt x="382" y="7"/>
                  <a:pt x="382" y="4"/>
                </a:cubicBezTo>
                <a:cubicBezTo>
                  <a:pt x="383" y="2"/>
                  <a:pt x="381" y="0"/>
                  <a:pt x="378" y="0"/>
                </a:cubicBezTo>
                <a:cubicBezTo>
                  <a:pt x="375" y="0"/>
                  <a:pt x="372" y="0"/>
                  <a:pt x="368" y="0"/>
                </a:cubicBezTo>
                <a:cubicBezTo>
                  <a:pt x="361" y="0"/>
                  <a:pt x="353" y="0"/>
                  <a:pt x="344" y="0"/>
                </a:cubicBezTo>
                <a:cubicBezTo>
                  <a:pt x="342" y="1"/>
                  <a:pt x="340" y="3"/>
                  <a:pt x="340" y="5"/>
                </a:cubicBezTo>
                <a:cubicBezTo>
                  <a:pt x="340" y="7"/>
                  <a:pt x="342" y="9"/>
                  <a:pt x="344" y="9"/>
                </a:cubicBezTo>
                <a:close/>
                <a:moveTo>
                  <a:pt x="278" y="17"/>
                </a:moveTo>
                <a:cubicBezTo>
                  <a:pt x="288" y="15"/>
                  <a:pt x="299" y="12"/>
                  <a:pt x="311" y="11"/>
                </a:cubicBezTo>
                <a:cubicBezTo>
                  <a:pt x="313" y="11"/>
                  <a:pt x="314" y="9"/>
                  <a:pt x="314" y="7"/>
                </a:cubicBezTo>
                <a:cubicBezTo>
                  <a:pt x="314" y="4"/>
                  <a:pt x="312" y="3"/>
                  <a:pt x="310" y="3"/>
                </a:cubicBezTo>
                <a:cubicBezTo>
                  <a:pt x="298" y="4"/>
                  <a:pt x="287" y="6"/>
                  <a:pt x="275" y="9"/>
                </a:cubicBezTo>
                <a:cubicBezTo>
                  <a:pt x="273" y="10"/>
                  <a:pt x="272" y="12"/>
                  <a:pt x="272" y="14"/>
                </a:cubicBezTo>
                <a:cubicBezTo>
                  <a:pt x="273" y="17"/>
                  <a:pt x="275" y="18"/>
                  <a:pt x="278" y="17"/>
                </a:cubicBezTo>
                <a:close/>
                <a:moveTo>
                  <a:pt x="216" y="44"/>
                </a:moveTo>
                <a:cubicBezTo>
                  <a:pt x="225" y="38"/>
                  <a:pt x="235" y="33"/>
                  <a:pt x="246" y="28"/>
                </a:cubicBezTo>
                <a:cubicBezTo>
                  <a:pt x="248" y="27"/>
                  <a:pt x="249" y="25"/>
                  <a:pt x="248" y="23"/>
                </a:cubicBezTo>
                <a:cubicBezTo>
                  <a:pt x="247" y="21"/>
                  <a:pt x="245" y="20"/>
                  <a:pt x="243" y="21"/>
                </a:cubicBezTo>
                <a:cubicBezTo>
                  <a:pt x="232" y="25"/>
                  <a:pt x="221" y="31"/>
                  <a:pt x="212" y="37"/>
                </a:cubicBezTo>
                <a:cubicBezTo>
                  <a:pt x="210" y="38"/>
                  <a:pt x="209" y="41"/>
                  <a:pt x="210" y="43"/>
                </a:cubicBezTo>
                <a:cubicBezTo>
                  <a:pt x="212" y="44"/>
                  <a:pt x="214" y="45"/>
                  <a:pt x="216" y="44"/>
                </a:cubicBezTo>
                <a:close/>
                <a:moveTo>
                  <a:pt x="169" y="90"/>
                </a:moveTo>
                <a:cubicBezTo>
                  <a:pt x="171" y="86"/>
                  <a:pt x="173" y="83"/>
                  <a:pt x="176" y="80"/>
                </a:cubicBezTo>
                <a:cubicBezTo>
                  <a:pt x="180" y="74"/>
                  <a:pt x="185" y="69"/>
                  <a:pt x="190" y="64"/>
                </a:cubicBezTo>
                <a:cubicBezTo>
                  <a:pt x="192" y="63"/>
                  <a:pt x="192" y="60"/>
                  <a:pt x="190" y="59"/>
                </a:cubicBezTo>
                <a:cubicBezTo>
                  <a:pt x="188" y="57"/>
                  <a:pt x="186" y="57"/>
                  <a:pt x="184" y="58"/>
                </a:cubicBezTo>
                <a:cubicBezTo>
                  <a:pt x="179" y="64"/>
                  <a:pt x="174" y="69"/>
                  <a:pt x="169" y="75"/>
                </a:cubicBezTo>
                <a:cubicBezTo>
                  <a:pt x="167" y="78"/>
                  <a:pt x="164" y="82"/>
                  <a:pt x="162" y="85"/>
                </a:cubicBezTo>
                <a:cubicBezTo>
                  <a:pt x="161" y="87"/>
                  <a:pt x="161" y="90"/>
                  <a:pt x="163" y="91"/>
                </a:cubicBezTo>
                <a:cubicBezTo>
                  <a:pt x="165" y="92"/>
                  <a:pt x="167" y="92"/>
                  <a:pt x="169" y="90"/>
                </a:cubicBezTo>
                <a:close/>
                <a:moveTo>
                  <a:pt x="147" y="152"/>
                </a:moveTo>
                <a:cubicBezTo>
                  <a:pt x="148" y="141"/>
                  <a:pt x="150" y="130"/>
                  <a:pt x="154" y="120"/>
                </a:cubicBezTo>
                <a:cubicBezTo>
                  <a:pt x="155" y="117"/>
                  <a:pt x="154" y="115"/>
                  <a:pt x="151" y="114"/>
                </a:cubicBezTo>
                <a:cubicBezTo>
                  <a:pt x="149" y="113"/>
                  <a:pt x="147" y="115"/>
                  <a:pt x="146" y="117"/>
                </a:cubicBezTo>
                <a:cubicBezTo>
                  <a:pt x="142" y="128"/>
                  <a:pt x="140" y="139"/>
                  <a:pt x="138" y="151"/>
                </a:cubicBezTo>
                <a:cubicBezTo>
                  <a:pt x="138" y="153"/>
                  <a:pt x="140" y="155"/>
                  <a:pt x="142" y="155"/>
                </a:cubicBezTo>
                <a:cubicBezTo>
                  <a:pt x="144" y="156"/>
                  <a:pt x="146" y="154"/>
                  <a:pt x="147" y="152"/>
                </a:cubicBezTo>
                <a:close/>
                <a:moveTo>
                  <a:pt x="156" y="216"/>
                </a:moveTo>
                <a:cubicBezTo>
                  <a:pt x="152" y="206"/>
                  <a:pt x="149" y="196"/>
                  <a:pt x="147" y="185"/>
                </a:cubicBezTo>
                <a:cubicBezTo>
                  <a:pt x="147" y="183"/>
                  <a:pt x="145" y="181"/>
                  <a:pt x="142" y="181"/>
                </a:cubicBezTo>
                <a:cubicBezTo>
                  <a:pt x="140" y="182"/>
                  <a:pt x="139" y="184"/>
                  <a:pt x="139" y="186"/>
                </a:cubicBezTo>
                <a:cubicBezTo>
                  <a:pt x="141" y="198"/>
                  <a:pt x="144" y="209"/>
                  <a:pt x="149" y="220"/>
                </a:cubicBezTo>
                <a:cubicBezTo>
                  <a:pt x="150" y="222"/>
                  <a:pt x="152" y="223"/>
                  <a:pt x="154" y="222"/>
                </a:cubicBezTo>
                <a:cubicBezTo>
                  <a:pt x="156" y="221"/>
                  <a:pt x="157" y="218"/>
                  <a:pt x="156" y="216"/>
                </a:cubicBezTo>
                <a:close/>
                <a:moveTo>
                  <a:pt x="201" y="262"/>
                </a:moveTo>
                <a:cubicBezTo>
                  <a:pt x="191" y="258"/>
                  <a:pt x="182" y="251"/>
                  <a:pt x="175" y="243"/>
                </a:cubicBezTo>
                <a:cubicBezTo>
                  <a:pt x="173" y="242"/>
                  <a:pt x="171" y="242"/>
                  <a:pt x="169" y="243"/>
                </a:cubicBezTo>
                <a:cubicBezTo>
                  <a:pt x="167" y="245"/>
                  <a:pt x="167" y="247"/>
                  <a:pt x="169" y="249"/>
                </a:cubicBezTo>
                <a:cubicBezTo>
                  <a:pt x="177" y="258"/>
                  <a:pt x="187" y="265"/>
                  <a:pt x="198" y="270"/>
                </a:cubicBezTo>
                <a:cubicBezTo>
                  <a:pt x="200" y="271"/>
                  <a:pt x="202" y="270"/>
                  <a:pt x="203" y="268"/>
                </a:cubicBezTo>
                <a:cubicBezTo>
                  <a:pt x="204" y="266"/>
                  <a:pt x="203" y="263"/>
                  <a:pt x="201" y="262"/>
                </a:cubicBezTo>
                <a:close/>
                <a:moveTo>
                  <a:pt x="263" y="262"/>
                </a:moveTo>
                <a:cubicBezTo>
                  <a:pt x="255" y="266"/>
                  <a:pt x="246" y="269"/>
                  <a:pt x="237" y="270"/>
                </a:cubicBezTo>
                <a:cubicBezTo>
                  <a:pt x="236" y="270"/>
                  <a:pt x="234" y="270"/>
                  <a:pt x="233" y="270"/>
                </a:cubicBezTo>
                <a:cubicBezTo>
                  <a:pt x="232" y="270"/>
                  <a:pt x="232" y="270"/>
                  <a:pt x="232" y="270"/>
                </a:cubicBezTo>
                <a:cubicBezTo>
                  <a:pt x="230" y="270"/>
                  <a:pt x="228" y="272"/>
                  <a:pt x="228" y="274"/>
                </a:cubicBezTo>
                <a:cubicBezTo>
                  <a:pt x="228" y="276"/>
                  <a:pt x="230" y="278"/>
                  <a:pt x="232" y="278"/>
                </a:cubicBezTo>
                <a:cubicBezTo>
                  <a:pt x="233" y="278"/>
                  <a:pt x="233" y="278"/>
                  <a:pt x="233" y="278"/>
                </a:cubicBezTo>
                <a:cubicBezTo>
                  <a:pt x="234" y="278"/>
                  <a:pt x="236" y="278"/>
                  <a:pt x="238" y="278"/>
                </a:cubicBezTo>
                <a:cubicBezTo>
                  <a:pt x="248" y="277"/>
                  <a:pt x="258" y="274"/>
                  <a:pt x="267" y="269"/>
                </a:cubicBezTo>
                <a:cubicBezTo>
                  <a:pt x="269" y="268"/>
                  <a:pt x="270" y="265"/>
                  <a:pt x="269" y="263"/>
                </a:cubicBezTo>
                <a:cubicBezTo>
                  <a:pt x="268" y="261"/>
                  <a:pt x="265" y="261"/>
                  <a:pt x="263" y="262"/>
                </a:cubicBezTo>
                <a:close/>
                <a:moveTo>
                  <a:pt x="291" y="209"/>
                </a:moveTo>
                <a:cubicBezTo>
                  <a:pt x="291" y="212"/>
                  <a:pt x="291" y="214"/>
                  <a:pt x="291" y="217"/>
                </a:cubicBezTo>
                <a:cubicBezTo>
                  <a:pt x="291" y="218"/>
                  <a:pt x="291" y="219"/>
                  <a:pt x="291" y="221"/>
                </a:cubicBezTo>
                <a:cubicBezTo>
                  <a:pt x="291" y="227"/>
                  <a:pt x="289" y="234"/>
                  <a:pt x="285" y="239"/>
                </a:cubicBezTo>
                <a:cubicBezTo>
                  <a:pt x="284" y="241"/>
                  <a:pt x="285" y="244"/>
                  <a:pt x="287" y="245"/>
                </a:cubicBezTo>
                <a:cubicBezTo>
                  <a:pt x="289" y="246"/>
                  <a:pt x="291" y="245"/>
                  <a:pt x="293" y="243"/>
                </a:cubicBezTo>
                <a:cubicBezTo>
                  <a:pt x="296" y="237"/>
                  <a:pt x="299" y="229"/>
                  <a:pt x="299" y="221"/>
                </a:cubicBezTo>
                <a:cubicBezTo>
                  <a:pt x="300" y="220"/>
                  <a:pt x="300" y="218"/>
                  <a:pt x="300" y="217"/>
                </a:cubicBezTo>
                <a:cubicBezTo>
                  <a:pt x="300" y="214"/>
                  <a:pt x="299" y="211"/>
                  <a:pt x="299" y="208"/>
                </a:cubicBezTo>
                <a:cubicBezTo>
                  <a:pt x="299" y="205"/>
                  <a:pt x="296" y="204"/>
                  <a:pt x="294" y="204"/>
                </a:cubicBezTo>
                <a:cubicBezTo>
                  <a:pt x="292" y="205"/>
                  <a:pt x="290" y="207"/>
                  <a:pt x="291" y="209"/>
                </a:cubicBezTo>
                <a:close/>
                <a:moveTo>
                  <a:pt x="251" y="162"/>
                </a:moveTo>
                <a:cubicBezTo>
                  <a:pt x="261" y="166"/>
                  <a:pt x="270" y="173"/>
                  <a:pt x="277" y="181"/>
                </a:cubicBezTo>
                <a:cubicBezTo>
                  <a:pt x="278" y="182"/>
                  <a:pt x="281" y="183"/>
                  <a:pt x="283" y="181"/>
                </a:cubicBezTo>
                <a:cubicBezTo>
                  <a:pt x="284" y="180"/>
                  <a:pt x="285" y="177"/>
                  <a:pt x="283" y="175"/>
                </a:cubicBezTo>
                <a:cubicBezTo>
                  <a:pt x="275" y="166"/>
                  <a:pt x="265" y="159"/>
                  <a:pt x="254" y="154"/>
                </a:cubicBezTo>
                <a:cubicBezTo>
                  <a:pt x="252" y="154"/>
                  <a:pt x="250" y="155"/>
                  <a:pt x="249" y="157"/>
                </a:cubicBezTo>
                <a:cubicBezTo>
                  <a:pt x="248" y="159"/>
                  <a:pt x="249" y="161"/>
                  <a:pt x="251" y="162"/>
                </a:cubicBezTo>
                <a:close/>
                <a:moveTo>
                  <a:pt x="186" y="159"/>
                </a:moveTo>
                <a:cubicBezTo>
                  <a:pt x="196" y="157"/>
                  <a:pt x="206" y="156"/>
                  <a:pt x="216" y="156"/>
                </a:cubicBezTo>
                <a:cubicBezTo>
                  <a:pt x="217" y="156"/>
                  <a:pt x="218" y="156"/>
                  <a:pt x="219" y="156"/>
                </a:cubicBezTo>
                <a:cubicBezTo>
                  <a:pt x="221" y="156"/>
                  <a:pt x="223" y="154"/>
                  <a:pt x="223" y="152"/>
                </a:cubicBezTo>
                <a:cubicBezTo>
                  <a:pt x="223" y="149"/>
                  <a:pt x="222" y="147"/>
                  <a:pt x="219" y="147"/>
                </a:cubicBezTo>
                <a:cubicBezTo>
                  <a:pt x="218" y="147"/>
                  <a:pt x="217" y="147"/>
                  <a:pt x="216" y="147"/>
                </a:cubicBezTo>
                <a:cubicBezTo>
                  <a:pt x="205" y="147"/>
                  <a:pt x="195" y="149"/>
                  <a:pt x="184" y="151"/>
                </a:cubicBezTo>
                <a:cubicBezTo>
                  <a:pt x="182" y="152"/>
                  <a:pt x="181" y="154"/>
                  <a:pt x="181" y="156"/>
                </a:cubicBezTo>
                <a:cubicBezTo>
                  <a:pt x="182" y="158"/>
                  <a:pt x="184" y="160"/>
                  <a:pt x="186" y="159"/>
                </a:cubicBezTo>
                <a:close/>
                <a:moveTo>
                  <a:pt x="124" y="184"/>
                </a:moveTo>
                <a:cubicBezTo>
                  <a:pt x="134" y="179"/>
                  <a:pt x="144" y="174"/>
                  <a:pt x="154" y="169"/>
                </a:cubicBezTo>
                <a:cubicBezTo>
                  <a:pt x="156" y="168"/>
                  <a:pt x="157" y="166"/>
                  <a:pt x="157" y="164"/>
                </a:cubicBezTo>
                <a:cubicBezTo>
                  <a:pt x="156" y="162"/>
                  <a:pt x="153" y="161"/>
                  <a:pt x="151" y="162"/>
                </a:cubicBezTo>
                <a:cubicBezTo>
                  <a:pt x="140" y="166"/>
                  <a:pt x="130" y="171"/>
                  <a:pt x="120" y="177"/>
                </a:cubicBezTo>
                <a:cubicBezTo>
                  <a:pt x="118" y="178"/>
                  <a:pt x="117" y="181"/>
                  <a:pt x="119" y="183"/>
                </a:cubicBezTo>
                <a:cubicBezTo>
                  <a:pt x="120" y="185"/>
                  <a:pt x="122" y="186"/>
                  <a:pt x="124" y="184"/>
                </a:cubicBezTo>
                <a:close/>
                <a:moveTo>
                  <a:pt x="72" y="226"/>
                </a:moveTo>
                <a:cubicBezTo>
                  <a:pt x="80" y="218"/>
                  <a:pt x="88" y="211"/>
                  <a:pt x="97" y="204"/>
                </a:cubicBezTo>
                <a:cubicBezTo>
                  <a:pt x="99" y="202"/>
                  <a:pt x="99" y="200"/>
                  <a:pt x="97" y="198"/>
                </a:cubicBezTo>
                <a:cubicBezTo>
                  <a:pt x="96" y="196"/>
                  <a:pt x="93" y="196"/>
                  <a:pt x="92" y="197"/>
                </a:cubicBezTo>
                <a:cubicBezTo>
                  <a:pt x="83" y="204"/>
                  <a:pt x="74" y="212"/>
                  <a:pt x="66" y="221"/>
                </a:cubicBezTo>
                <a:cubicBezTo>
                  <a:pt x="65" y="222"/>
                  <a:pt x="65" y="225"/>
                  <a:pt x="66" y="227"/>
                </a:cubicBezTo>
                <a:cubicBezTo>
                  <a:pt x="68" y="228"/>
                  <a:pt x="71" y="228"/>
                  <a:pt x="72" y="226"/>
                </a:cubicBezTo>
                <a:close/>
                <a:moveTo>
                  <a:pt x="33" y="281"/>
                </a:moveTo>
                <a:cubicBezTo>
                  <a:pt x="39" y="271"/>
                  <a:pt x="44" y="262"/>
                  <a:pt x="51" y="252"/>
                </a:cubicBezTo>
                <a:cubicBezTo>
                  <a:pt x="52" y="251"/>
                  <a:pt x="52" y="248"/>
                  <a:pt x="50" y="247"/>
                </a:cubicBezTo>
                <a:cubicBezTo>
                  <a:pt x="48" y="245"/>
                  <a:pt x="45" y="246"/>
                  <a:pt x="44" y="248"/>
                </a:cubicBezTo>
                <a:cubicBezTo>
                  <a:pt x="37" y="257"/>
                  <a:pt x="31" y="267"/>
                  <a:pt x="26" y="277"/>
                </a:cubicBezTo>
                <a:cubicBezTo>
                  <a:pt x="25" y="279"/>
                  <a:pt x="26" y="282"/>
                  <a:pt x="28" y="283"/>
                </a:cubicBezTo>
                <a:cubicBezTo>
                  <a:pt x="30" y="284"/>
                  <a:pt x="32" y="283"/>
                  <a:pt x="33" y="281"/>
                </a:cubicBezTo>
                <a:close/>
                <a:moveTo>
                  <a:pt x="12" y="345"/>
                </a:moveTo>
                <a:cubicBezTo>
                  <a:pt x="13" y="337"/>
                  <a:pt x="15" y="330"/>
                  <a:pt x="17" y="323"/>
                </a:cubicBezTo>
                <a:cubicBezTo>
                  <a:pt x="18" y="319"/>
                  <a:pt x="19" y="316"/>
                  <a:pt x="20" y="312"/>
                </a:cubicBezTo>
                <a:cubicBezTo>
                  <a:pt x="21" y="310"/>
                  <a:pt x="20" y="308"/>
                  <a:pt x="18" y="307"/>
                </a:cubicBezTo>
                <a:cubicBezTo>
                  <a:pt x="16" y="306"/>
                  <a:pt x="13" y="307"/>
                  <a:pt x="13" y="309"/>
                </a:cubicBezTo>
                <a:cubicBezTo>
                  <a:pt x="11" y="313"/>
                  <a:pt x="10" y="317"/>
                  <a:pt x="9" y="320"/>
                </a:cubicBezTo>
                <a:cubicBezTo>
                  <a:pt x="7" y="328"/>
                  <a:pt x="5" y="335"/>
                  <a:pt x="4" y="343"/>
                </a:cubicBezTo>
                <a:cubicBezTo>
                  <a:pt x="3" y="345"/>
                  <a:pt x="5" y="347"/>
                  <a:pt x="7" y="348"/>
                </a:cubicBezTo>
                <a:cubicBezTo>
                  <a:pt x="9" y="348"/>
                  <a:pt x="12" y="347"/>
                  <a:pt x="12" y="345"/>
                </a:cubicBezTo>
                <a:close/>
                <a:moveTo>
                  <a:pt x="10" y="411"/>
                </a:moveTo>
                <a:cubicBezTo>
                  <a:pt x="9" y="403"/>
                  <a:pt x="8" y="394"/>
                  <a:pt x="8" y="385"/>
                </a:cubicBezTo>
                <a:cubicBezTo>
                  <a:pt x="8" y="383"/>
                  <a:pt x="8" y="380"/>
                  <a:pt x="9" y="378"/>
                </a:cubicBezTo>
                <a:cubicBezTo>
                  <a:pt x="9" y="376"/>
                  <a:pt x="7" y="374"/>
                  <a:pt x="5" y="374"/>
                </a:cubicBezTo>
                <a:cubicBezTo>
                  <a:pt x="2" y="374"/>
                  <a:pt x="0" y="375"/>
                  <a:pt x="0" y="378"/>
                </a:cubicBezTo>
                <a:cubicBezTo>
                  <a:pt x="0" y="380"/>
                  <a:pt x="0" y="383"/>
                  <a:pt x="0" y="385"/>
                </a:cubicBezTo>
                <a:cubicBezTo>
                  <a:pt x="0" y="394"/>
                  <a:pt x="1" y="403"/>
                  <a:pt x="2" y="412"/>
                </a:cubicBezTo>
                <a:cubicBezTo>
                  <a:pt x="2" y="415"/>
                  <a:pt x="4" y="416"/>
                  <a:pt x="6" y="416"/>
                </a:cubicBezTo>
                <a:cubicBezTo>
                  <a:pt x="9" y="416"/>
                  <a:pt x="10" y="414"/>
                  <a:pt x="10" y="411"/>
                </a:cubicBezTo>
                <a:close/>
                <a:moveTo>
                  <a:pt x="26" y="476"/>
                </a:moveTo>
                <a:cubicBezTo>
                  <a:pt x="22" y="466"/>
                  <a:pt x="19" y="455"/>
                  <a:pt x="16" y="445"/>
                </a:cubicBezTo>
                <a:cubicBezTo>
                  <a:pt x="15" y="442"/>
                  <a:pt x="13" y="441"/>
                  <a:pt x="11" y="442"/>
                </a:cubicBezTo>
                <a:cubicBezTo>
                  <a:pt x="9" y="442"/>
                  <a:pt x="7" y="444"/>
                  <a:pt x="8" y="447"/>
                </a:cubicBezTo>
                <a:cubicBezTo>
                  <a:pt x="11" y="458"/>
                  <a:pt x="14" y="469"/>
                  <a:pt x="19" y="480"/>
                </a:cubicBezTo>
                <a:cubicBezTo>
                  <a:pt x="20" y="482"/>
                  <a:pt x="22" y="483"/>
                  <a:pt x="24" y="482"/>
                </a:cubicBezTo>
                <a:cubicBezTo>
                  <a:pt x="26" y="481"/>
                  <a:pt x="27" y="479"/>
                  <a:pt x="26" y="476"/>
                </a:cubicBezTo>
                <a:close/>
                <a:moveTo>
                  <a:pt x="60" y="534"/>
                </a:moveTo>
                <a:cubicBezTo>
                  <a:pt x="53" y="525"/>
                  <a:pt x="47" y="516"/>
                  <a:pt x="41" y="507"/>
                </a:cubicBezTo>
                <a:cubicBezTo>
                  <a:pt x="40" y="505"/>
                  <a:pt x="37" y="504"/>
                  <a:pt x="36" y="505"/>
                </a:cubicBezTo>
                <a:cubicBezTo>
                  <a:pt x="34" y="506"/>
                  <a:pt x="33" y="509"/>
                  <a:pt x="34" y="511"/>
                </a:cubicBezTo>
                <a:cubicBezTo>
                  <a:pt x="40" y="521"/>
                  <a:pt x="46" y="530"/>
                  <a:pt x="54" y="539"/>
                </a:cubicBezTo>
                <a:cubicBezTo>
                  <a:pt x="55" y="541"/>
                  <a:pt x="58" y="541"/>
                  <a:pt x="60" y="540"/>
                </a:cubicBezTo>
                <a:cubicBezTo>
                  <a:pt x="61" y="539"/>
                  <a:pt x="62" y="536"/>
                  <a:pt x="60" y="534"/>
                </a:cubicBezTo>
                <a:close/>
                <a:moveTo>
                  <a:pt x="110" y="578"/>
                </a:moveTo>
                <a:cubicBezTo>
                  <a:pt x="101" y="572"/>
                  <a:pt x="92" y="566"/>
                  <a:pt x="83" y="558"/>
                </a:cubicBezTo>
                <a:cubicBezTo>
                  <a:pt x="82" y="557"/>
                  <a:pt x="79" y="557"/>
                  <a:pt x="78" y="559"/>
                </a:cubicBezTo>
                <a:cubicBezTo>
                  <a:pt x="76" y="560"/>
                  <a:pt x="76" y="563"/>
                  <a:pt x="78" y="565"/>
                </a:cubicBezTo>
                <a:cubicBezTo>
                  <a:pt x="87" y="572"/>
                  <a:pt x="96" y="579"/>
                  <a:pt x="106" y="585"/>
                </a:cubicBezTo>
                <a:cubicBezTo>
                  <a:pt x="108" y="586"/>
                  <a:pt x="110" y="586"/>
                  <a:pt x="112" y="584"/>
                </a:cubicBezTo>
                <a:cubicBezTo>
                  <a:pt x="113" y="582"/>
                  <a:pt x="112" y="579"/>
                  <a:pt x="110" y="578"/>
                </a:cubicBezTo>
                <a:close/>
                <a:moveTo>
                  <a:pt x="173" y="599"/>
                </a:moveTo>
                <a:cubicBezTo>
                  <a:pt x="162" y="598"/>
                  <a:pt x="151" y="596"/>
                  <a:pt x="140" y="592"/>
                </a:cubicBezTo>
                <a:cubicBezTo>
                  <a:pt x="138" y="592"/>
                  <a:pt x="136" y="593"/>
                  <a:pt x="135" y="595"/>
                </a:cubicBezTo>
                <a:cubicBezTo>
                  <a:pt x="134" y="597"/>
                  <a:pt x="136" y="599"/>
                  <a:pt x="138" y="600"/>
                </a:cubicBezTo>
                <a:cubicBezTo>
                  <a:pt x="149" y="604"/>
                  <a:pt x="160" y="606"/>
                  <a:pt x="172" y="607"/>
                </a:cubicBezTo>
                <a:cubicBezTo>
                  <a:pt x="174" y="608"/>
                  <a:pt x="176" y="606"/>
                  <a:pt x="176" y="604"/>
                </a:cubicBezTo>
                <a:cubicBezTo>
                  <a:pt x="177" y="601"/>
                  <a:pt x="175" y="599"/>
                  <a:pt x="173" y="599"/>
                </a:cubicBezTo>
                <a:close/>
                <a:moveTo>
                  <a:pt x="235" y="584"/>
                </a:moveTo>
                <a:cubicBezTo>
                  <a:pt x="226" y="590"/>
                  <a:pt x="216" y="595"/>
                  <a:pt x="205" y="597"/>
                </a:cubicBezTo>
                <a:cubicBezTo>
                  <a:pt x="203" y="597"/>
                  <a:pt x="202" y="600"/>
                  <a:pt x="202" y="602"/>
                </a:cubicBezTo>
                <a:cubicBezTo>
                  <a:pt x="203" y="604"/>
                  <a:pt x="205" y="606"/>
                  <a:pt x="207" y="605"/>
                </a:cubicBezTo>
                <a:cubicBezTo>
                  <a:pt x="219" y="602"/>
                  <a:pt x="230" y="597"/>
                  <a:pt x="240" y="591"/>
                </a:cubicBezTo>
                <a:cubicBezTo>
                  <a:pt x="242" y="590"/>
                  <a:pt x="242" y="587"/>
                  <a:pt x="241" y="585"/>
                </a:cubicBezTo>
                <a:cubicBezTo>
                  <a:pt x="240" y="583"/>
                  <a:pt x="237" y="583"/>
                  <a:pt x="235" y="584"/>
                </a:cubicBezTo>
                <a:close/>
                <a:moveTo>
                  <a:pt x="275" y="533"/>
                </a:moveTo>
                <a:cubicBezTo>
                  <a:pt x="271" y="543"/>
                  <a:pt x="266" y="553"/>
                  <a:pt x="259" y="562"/>
                </a:cubicBezTo>
                <a:cubicBezTo>
                  <a:pt x="258" y="563"/>
                  <a:pt x="258" y="566"/>
                  <a:pt x="260" y="567"/>
                </a:cubicBezTo>
                <a:cubicBezTo>
                  <a:pt x="262" y="569"/>
                  <a:pt x="264" y="568"/>
                  <a:pt x="266" y="567"/>
                </a:cubicBezTo>
                <a:cubicBezTo>
                  <a:pt x="273" y="557"/>
                  <a:pt x="279" y="547"/>
                  <a:pt x="283" y="536"/>
                </a:cubicBezTo>
                <a:cubicBezTo>
                  <a:pt x="283" y="533"/>
                  <a:pt x="282" y="531"/>
                  <a:pt x="280" y="530"/>
                </a:cubicBezTo>
                <a:cubicBezTo>
                  <a:pt x="278" y="530"/>
                  <a:pt x="275" y="531"/>
                  <a:pt x="275" y="533"/>
                </a:cubicBezTo>
                <a:close/>
                <a:moveTo>
                  <a:pt x="268" y="471"/>
                </a:moveTo>
                <a:cubicBezTo>
                  <a:pt x="269" y="473"/>
                  <a:pt x="270" y="475"/>
                  <a:pt x="271" y="477"/>
                </a:cubicBezTo>
                <a:cubicBezTo>
                  <a:pt x="276" y="485"/>
                  <a:pt x="278" y="493"/>
                  <a:pt x="279" y="501"/>
                </a:cubicBezTo>
                <a:cubicBezTo>
                  <a:pt x="279" y="503"/>
                  <a:pt x="281" y="505"/>
                  <a:pt x="283" y="505"/>
                </a:cubicBezTo>
                <a:cubicBezTo>
                  <a:pt x="285" y="504"/>
                  <a:pt x="287" y="502"/>
                  <a:pt x="287" y="500"/>
                </a:cubicBezTo>
                <a:cubicBezTo>
                  <a:pt x="286" y="491"/>
                  <a:pt x="283" y="482"/>
                  <a:pt x="279" y="473"/>
                </a:cubicBezTo>
                <a:cubicBezTo>
                  <a:pt x="277" y="471"/>
                  <a:pt x="276" y="469"/>
                  <a:pt x="275" y="466"/>
                </a:cubicBezTo>
                <a:cubicBezTo>
                  <a:pt x="273" y="465"/>
                  <a:pt x="271" y="464"/>
                  <a:pt x="269" y="465"/>
                </a:cubicBezTo>
                <a:cubicBezTo>
                  <a:pt x="267" y="467"/>
                  <a:pt x="267" y="469"/>
                  <a:pt x="268" y="471"/>
                </a:cubicBezTo>
                <a:close/>
                <a:moveTo>
                  <a:pt x="214" y="438"/>
                </a:moveTo>
                <a:cubicBezTo>
                  <a:pt x="225" y="440"/>
                  <a:pt x="235" y="444"/>
                  <a:pt x="244" y="449"/>
                </a:cubicBezTo>
                <a:cubicBezTo>
                  <a:pt x="246" y="450"/>
                  <a:pt x="249" y="450"/>
                  <a:pt x="250" y="448"/>
                </a:cubicBezTo>
                <a:cubicBezTo>
                  <a:pt x="251" y="446"/>
                  <a:pt x="251" y="443"/>
                  <a:pt x="249" y="442"/>
                </a:cubicBezTo>
                <a:cubicBezTo>
                  <a:pt x="239" y="436"/>
                  <a:pt x="227" y="432"/>
                  <a:pt x="215" y="430"/>
                </a:cubicBezTo>
                <a:cubicBezTo>
                  <a:pt x="213" y="429"/>
                  <a:pt x="211" y="431"/>
                  <a:pt x="211" y="433"/>
                </a:cubicBezTo>
                <a:cubicBezTo>
                  <a:pt x="210" y="435"/>
                  <a:pt x="212" y="437"/>
                  <a:pt x="214" y="438"/>
                </a:cubicBezTo>
                <a:close/>
                <a:moveTo>
                  <a:pt x="150" y="446"/>
                </a:moveTo>
                <a:cubicBezTo>
                  <a:pt x="156" y="443"/>
                  <a:pt x="162" y="441"/>
                  <a:pt x="169" y="439"/>
                </a:cubicBezTo>
                <a:cubicBezTo>
                  <a:pt x="173" y="438"/>
                  <a:pt x="177" y="437"/>
                  <a:pt x="181" y="437"/>
                </a:cubicBezTo>
                <a:cubicBezTo>
                  <a:pt x="183" y="436"/>
                  <a:pt x="185" y="434"/>
                  <a:pt x="185" y="432"/>
                </a:cubicBezTo>
                <a:cubicBezTo>
                  <a:pt x="184" y="430"/>
                  <a:pt x="182" y="428"/>
                  <a:pt x="180" y="429"/>
                </a:cubicBezTo>
                <a:cubicBezTo>
                  <a:pt x="176" y="429"/>
                  <a:pt x="171" y="430"/>
                  <a:pt x="167" y="431"/>
                </a:cubicBezTo>
                <a:cubicBezTo>
                  <a:pt x="160" y="433"/>
                  <a:pt x="153" y="436"/>
                  <a:pt x="146" y="439"/>
                </a:cubicBezTo>
                <a:cubicBezTo>
                  <a:pt x="144" y="440"/>
                  <a:pt x="143" y="442"/>
                  <a:pt x="144" y="444"/>
                </a:cubicBezTo>
                <a:cubicBezTo>
                  <a:pt x="145" y="446"/>
                  <a:pt x="148" y="447"/>
                  <a:pt x="150" y="446"/>
                </a:cubicBezTo>
                <a:close/>
                <a:moveTo>
                  <a:pt x="98" y="487"/>
                </a:moveTo>
                <a:cubicBezTo>
                  <a:pt x="105" y="478"/>
                  <a:pt x="113" y="471"/>
                  <a:pt x="122" y="464"/>
                </a:cubicBezTo>
                <a:cubicBezTo>
                  <a:pt x="123" y="462"/>
                  <a:pt x="124" y="460"/>
                  <a:pt x="122" y="458"/>
                </a:cubicBezTo>
                <a:cubicBezTo>
                  <a:pt x="121" y="456"/>
                  <a:pt x="118" y="456"/>
                  <a:pt x="117" y="457"/>
                </a:cubicBezTo>
                <a:cubicBezTo>
                  <a:pt x="107" y="464"/>
                  <a:pt x="99" y="473"/>
                  <a:pt x="91" y="481"/>
                </a:cubicBezTo>
                <a:cubicBezTo>
                  <a:pt x="90" y="483"/>
                  <a:pt x="90" y="486"/>
                  <a:pt x="92" y="487"/>
                </a:cubicBezTo>
                <a:cubicBezTo>
                  <a:pt x="93" y="489"/>
                  <a:pt x="96" y="489"/>
                  <a:pt x="98" y="487"/>
                </a:cubicBezTo>
                <a:close/>
                <a:moveTo>
                  <a:pt x="61" y="543"/>
                </a:moveTo>
                <a:cubicBezTo>
                  <a:pt x="66" y="533"/>
                  <a:pt x="71" y="523"/>
                  <a:pt x="77" y="514"/>
                </a:cubicBezTo>
                <a:cubicBezTo>
                  <a:pt x="79" y="512"/>
                  <a:pt x="78" y="509"/>
                  <a:pt x="76" y="508"/>
                </a:cubicBezTo>
                <a:cubicBezTo>
                  <a:pt x="74" y="507"/>
                  <a:pt x="72" y="507"/>
                  <a:pt x="71" y="509"/>
                </a:cubicBezTo>
                <a:cubicBezTo>
                  <a:pt x="64" y="519"/>
                  <a:pt x="59" y="529"/>
                  <a:pt x="53" y="539"/>
                </a:cubicBezTo>
                <a:cubicBezTo>
                  <a:pt x="52" y="541"/>
                  <a:pt x="53" y="544"/>
                  <a:pt x="55" y="545"/>
                </a:cubicBezTo>
                <a:cubicBezTo>
                  <a:pt x="57" y="546"/>
                  <a:pt x="60" y="545"/>
                  <a:pt x="61" y="543"/>
                </a:cubicBezTo>
                <a:close/>
                <a:moveTo>
                  <a:pt x="39" y="607"/>
                </a:moveTo>
                <a:cubicBezTo>
                  <a:pt x="41" y="596"/>
                  <a:pt x="44" y="585"/>
                  <a:pt x="48" y="574"/>
                </a:cubicBezTo>
                <a:cubicBezTo>
                  <a:pt x="49" y="572"/>
                  <a:pt x="48" y="570"/>
                  <a:pt x="45" y="569"/>
                </a:cubicBezTo>
                <a:cubicBezTo>
                  <a:pt x="43" y="568"/>
                  <a:pt x="41" y="569"/>
                  <a:pt x="40" y="571"/>
                </a:cubicBezTo>
                <a:cubicBezTo>
                  <a:pt x="36" y="582"/>
                  <a:pt x="33" y="593"/>
                  <a:pt x="31" y="605"/>
                </a:cubicBezTo>
                <a:cubicBezTo>
                  <a:pt x="30" y="607"/>
                  <a:pt x="31" y="609"/>
                  <a:pt x="34" y="610"/>
                </a:cubicBezTo>
                <a:cubicBezTo>
                  <a:pt x="36" y="610"/>
                  <a:pt x="38" y="609"/>
                  <a:pt x="39" y="607"/>
                </a:cubicBezTo>
                <a:close/>
                <a:moveTo>
                  <a:pt x="31" y="673"/>
                </a:moveTo>
                <a:cubicBezTo>
                  <a:pt x="31" y="673"/>
                  <a:pt x="31" y="672"/>
                  <a:pt x="31" y="671"/>
                </a:cubicBezTo>
                <a:cubicBezTo>
                  <a:pt x="31" y="660"/>
                  <a:pt x="32" y="650"/>
                  <a:pt x="33" y="640"/>
                </a:cubicBezTo>
                <a:cubicBezTo>
                  <a:pt x="33" y="638"/>
                  <a:pt x="32" y="635"/>
                  <a:pt x="29" y="635"/>
                </a:cubicBezTo>
                <a:cubicBezTo>
                  <a:pt x="27" y="635"/>
                  <a:pt x="25" y="637"/>
                  <a:pt x="25" y="639"/>
                </a:cubicBezTo>
                <a:cubicBezTo>
                  <a:pt x="24" y="650"/>
                  <a:pt x="23" y="660"/>
                  <a:pt x="23" y="671"/>
                </a:cubicBezTo>
                <a:cubicBezTo>
                  <a:pt x="23" y="672"/>
                  <a:pt x="23" y="673"/>
                  <a:pt x="23" y="674"/>
                </a:cubicBezTo>
                <a:cubicBezTo>
                  <a:pt x="23" y="676"/>
                  <a:pt x="25" y="678"/>
                  <a:pt x="27" y="678"/>
                </a:cubicBezTo>
                <a:cubicBezTo>
                  <a:pt x="30" y="678"/>
                  <a:pt x="32" y="676"/>
                  <a:pt x="31" y="673"/>
                </a:cubicBezTo>
                <a:close/>
                <a:moveTo>
                  <a:pt x="40" y="740"/>
                </a:moveTo>
                <a:cubicBezTo>
                  <a:pt x="39" y="735"/>
                  <a:pt x="37" y="729"/>
                  <a:pt x="36" y="724"/>
                </a:cubicBezTo>
                <a:cubicBezTo>
                  <a:pt x="35" y="718"/>
                  <a:pt x="34" y="713"/>
                  <a:pt x="34" y="707"/>
                </a:cubicBezTo>
                <a:cubicBezTo>
                  <a:pt x="33" y="705"/>
                  <a:pt x="31" y="703"/>
                  <a:pt x="29" y="703"/>
                </a:cubicBezTo>
                <a:cubicBezTo>
                  <a:pt x="27" y="704"/>
                  <a:pt x="25" y="706"/>
                  <a:pt x="26" y="708"/>
                </a:cubicBezTo>
                <a:cubicBezTo>
                  <a:pt x="26" y="714"/>
                  <a:pt x="27" y="719"/>
                  <a:pt x="28" y="725"/>
                </a:cubicBezTo>
                <a:cubicBezTo>
                  <a:pt x="29" y="731"/>
                  <a:pt x="31" y="737"/>
                  <a:pt x="32" y="742"/>
                </a:cubicBezTo>
                <a:cubicBezTo>
                  <a:pt x="33" y="744"/>
                  <a:pt x="35" y="746"/>
                  <a:pt x="37" y="745"/>
                </a:cubicBezTo>
                <a:cubicBezTo>
                  <a:pt x="39" y="745"/>
                  <a:pt x="41" y="742"/>
                  <a:pt x="40" y="740"/>
                </a:cubicBezTo>
                <a:close/>
                <a:moveTo>
                  <a:pt x="64" y="803"/>
                </a:moveTo>
                <a:cubicBezTo>
                  <a:pt x="59" y="793"/>
                  <a:pt x="54" y="783"/>
                  <a:pt x="50" y="772"/>
                </a:cubicBezTo>
                <a:cubicBezTo>
                  <a:pt x="50" y="770"/>
                  <a:pt x="47" y="769"/>
                  <a:pt x="45" y="770"/>
                </a:cubicBezTo>
                <a:cubicBezTo>
                  <a:pt x="43" y="771"/>
                  <a:pt x="42" y="773"/>
                  <a:pt x="43" y="775"/>
                </a:cubicBezTo>
                <a:cubicBezTo>
                  <a:pt x="47" y="786"/>
                  <a:pt x="52" y="797"/>
                  <a:pt x="57" y="807"/>
                </a:cubicBezTo>
                <a:cubicBezTo>
                  <a:pt x="58" y="809"/>
                  <a:pt x="61" y="810"/>
                  <a:pt x="63" y="808"/>
                </a:cubicBezTo>
                <a:cubicBezTo>
                  <a:pt x="65" y="807"/>
                  <a:pt x="65" y="805"/>
                  <a:pt x="64" y="803"/>
                </a:cubicBezTo>
                <a:close/>
                <a:moveTo>
                  <a:pt x="102" y="858"/>
                </a:moveTo>
                <a:cubicBezTo>
                  <a:pt x="95" y="850"/>
                  <a:pt x="88" y="841"/>
                  <a:pt x="82" y="832"/>
                </a:cubicBezTo>
                <a:cubicBezTo>
                  <a:pt x="80" y="830"/>
                  <a:pt x="78" y="829"/>
                  <a:pt x="76" y="831"/>
                </a:cubicBezTo>
                <a:cubicBezTo>
                  <a:pt x="74" y="832"/>
                  <a:pt x="74" y="835"/>
                  <a:pt x="75" y="836"/>
                </a:cubicBezTo>
                <a:cubicBezTo>
                  <a:pt x="81" y="846"/>
                  <a:pt x="88" y="855"/>
                  <a:pt x="96" y="864"/>
                </a:cubicBezTo>
                <a:cubicBezTo>
                  <a:pt x="97" y="866"/>
                  <a:pt x="100" y="866"/>
                  <a:pt x="102" y="864"/>
                </a:cubicBezTo>
                <a:cubicBezTo>
                  <a:pt x="104" y="863"/>
                  <a:pt x="104" y="860"/>
                  <a:pt x="102" y="858"/>
                </a:cubicBezTo>
                <a:close/>
                <a:moveTo>
                  <a:pt x="152" y="904"/>
                </a:moveTo>
                <a:cubicBezTo>
                  <a:pt x="143" y="897"/>
                  <a:pt x="134" y="890"/>
                  <a:pt x="126" y="883"/>
                </a:cubicBezTo>
                <a:cubicBezTo>
                  <a:pt x="124" y="881"/>
                  <a:pt x="121" y="881"/>
                  <a:pt x="120" y="883"/>
                </a:cubicBezTo>
                <a:cubicBezTo>
                  <a:pt x="118" y="885"/>
                  <a:pt x="119" y="887"/>
                  <a:pt x="120" y="889"/>
                </a:cubicBezTo>
                <a:cubicBezTo>
                  <a:pt x="129" y="896"/>
                  <a:pt x="138" y="904"/>
                  <a:pt x="147" y="910"/>
                </a:cubicBezTo>
                <a:cubicBezTo>
                  <a:pt x="149" y="912"/>
                  <a:pt x="152" y="911"/>
                  <a:pt x="153" y="910"/>
                </a:cubicBezTo>
                <a:cubicBezTo>
                  <a:pt x="154" y="908"/>
                  <a:pt x="154" y="905"/>
                  <a:pt x="152" y="904"/>
                </a:cubicBezTo>
                <a:close/>
              </a:path>
            </a:pathLst>
          </a:custGeom>
          <a:solidFill>
            <a:srgbClr val="4F4F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pic>
        <p:nvPicPr>
          <p:cNvPr id="334" name="Picture 333">
            <a:extLst>
              <a:ext uri="{FF2B5EF4-FFF2-40B4-BE49-F238E27FC236}">
                <a16:creationId xmlns:a16="http://schemas.microsoft.com/office/drawing/2014/main" id="{356CA5AC-1353-4F91-BEB2-6D81C6472171}"/>
              </a:ext>
            </a:extLst>
          </p:cNvPr>
          <p:cNvPicPr>
            <a:picLocks noChangeAspect="1"/>
          </p:cNvPicPr>
          <p:nvPr/>
        </p:nvPicPr>
        <p:blipFill>
          <a:blip r:embed="rId7"/>
          <a:stretch>
            <a:fillRect/>
          </a:stretch>
        </p:blipFill>
        <p:spPr>
          <a:xfrm>
            <a:off x="2727512" y="545432"/>
            <a:ext cx="7004911" cy="3694496"/>
          </a:xfrm>
          <a:prstGeom prst="rect">
            <a:avLst/>
          </a:prstGeom>
        </p:spPr>
      </p:pic>
    </p:spTree>
    <p:extLst>
      <p:ext uri="{BB962C8B-B14F-4D97-AF65-F5344CB8AC3E}">
        <p14:creationId xmlns:p14="http://schemas.microsoft.com/office/powerpoint/2010/main" val="10287484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500" fill="hold"/>
                                        <p:tgtEl>
                                          <p:spTgt spid="203"/>
                                        </p:tgtEl>
                                        <p:attrNameLst>
                                          <p:attrName>ppt_x</p:attrName>
                                        </p:attrNameLst>
                                      </p:cBhvr>
                                      <p:tavLst>
                                        <p:tav tm="0">
                                          <p:val>
                                            <p:strVal val="#ppt_x"/>
                                          </p:val>
                                        </p:tav>
                                        <p:tav tm="100000">
                                          <p:val>
                                            <p:strVal val="#ppt_x"/>
                                          </p:val>
                                        </p:tav>
                                      </p:tavLst>
                                    </p:anim>
                                    <p:anim calcmode="lin" valueType="num">
                                      <p:cBhvr additive="base">
                                        <p:cTn id="14" dur="500" fill="hold"/>
                                        <p:tgtEl>
                                          <p:spTgt spid="203"/>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464"/>
                                        </p:tgtEl>
                                        <p:attrNameLst>
                                          <p:attrName>style.visibility</p:attrName>
                                        </p:attrNameLst>
                                      </p:cBhvr>
                                      <p:to>
                                        <p:strVal val="visible"/>
                                      </p:to>
                                    </p:set>
                                    <p:animEffect transition="in" filter="barn(inVertical)">
                                      <p:cBhvr>
                                        <p:cTn id="17"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738380" y="402745"/>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17202" y="1881325"/>
            <a:ext cx="340830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Khởi</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động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31736" y="2347717"/>
            <a:ext cx="2902629" cy="2075380"/>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4441017" y="2782646"/>
            <a:ext cx="3702745"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Đố</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bạn</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sp>
        <p:nvSpPr>
          <p:cNvPr id="49" name="AutoShape 4"/>
          <p:cNvSpPr/>
          <p:nvPr/>
        </p:nvSpPr>
        <p:spPr>
          <a:xfrm rot="129639">
            <a:off x="1231736" y="5331655"/>
            <a:ext cx="4410748" cy="1021931"/>
          </a:xfrm>
          <a:prstGeom prst="rect">
            <a:avLst/>
          </a:prstGeom>
          <a:solidFill>
            <a:srgbClr val="FFFFFF"/>
          </a:solidFill>
        </p:spPr>
        <p:txBody>
          <a:bodyPr/>
          <a:lstStyle/>
          <a:p>
            <a:endParaRPr lang="en-ID"/>
          </a:p>
        </p:txBody>
      </p:sp>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0"/>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47" name="TextBox 7"/>
          <p:cNvSpPr txBox="1"/>
          <p:nvPr/>
        </p:nvSpPr>
        <p:spPr>
          <a:xfrm rot="152325">
            <a:off x="1409380" y="5523341"/>
            <a:ext cx="4004091" cy="615553"/>
          </a:xfrm>
          <a:prstGeom prst="rect">
            <a:avLst/>
          </a:prstGeom>
        </p:spPr>
        <p:txBody>
          <a:bodyPr wrap="square" lIns="0" tIns="0" rIns="0" bIns="0" rtlCol="0" anchor="t">
            <a:spAutoFit/>
          </a:bodyPr>
          <a:lstStyle/>
          <a:p>
            <a:pPr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Đố</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bạn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đố</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bạn</a:t>
            </a:r>
            <a:endParaRPr lang="en-US" sz="4000" b="1" dirty="0">
              <a:solidFill>
                <a:prstClr val="black"/>
              </a:solidFill>
              <a:latin typeface="Arial" panose="020B0604020202020204" pitchFamily="34" charset="0"/>
              <a:cs typeface="Arial" panose="020B0604020202020204" pitchFamily="34" charset="0"/>
            </a:endParaRPr>
          </a:p>
        </p:txBody>
      </p:sp>
      <p:sp>
        <p:nvSpPr>
          <p:cNvPr id="53" name="AutoShape 4"/>
          <p:cNvSpPr/>
          <p:nvPr/>
        </p:nvSpPr>
        <p:spPr>
          <a:xfrm rot="21470361" flipH="1">
            <a:off x="6895421" y="5252460"/>
            <a:ext cx="4410748" cy="1021931"/>
          </a:xfrm>
          <a:prstGeom prst="rect">
            <a:avLst/>
          </a:prstGeom>
          <a:solidFill>
            <a:srgbClr val="FFFFFF"/>
          </a:solidFill>
        </p:spPr>
        <p:txBody>
          <a:bodyPr/>
          <a:lstStyle/>
          <a:p>
            <a:endParaRPr lang="en-ID"/>
          </a:p>
        </p:txBody>
      </p:sp>
      <p:sp>
        <p:nvSpPr>
          <p:cNvPr id="54" name="TextBox 7"/>
          <p:cNvSpPr txBox="1"/>
          <p:nvPr/>
        </p:nvSpPr>
        <p:spPr>
          <a:xfrm rot="21420754">
            <a:off x="7098749" y="5424871"/>
            <a:ext cx="4004091" cy="677108"/>
          </a:xfrm>
          <a:prstGeom prst="rect">
            <a:avLst/>
          </a:prstGeom>
        </p:spPr>
        <p:txBody>
          <a:bodyPr wrap="square" lIns="0" tIns="0" rIns="0" bIns="0" rtlCol="0" anchor="t">
            <a:spAutoFit/>
          </a:bodyPr>
          <a:lstStyle/>
          <a:p>
            <a:pPr algn="ctr" defTabSz="609630">
              <a:spcBef>
                <a:spcPct val="0"/>
              </a:spcBef>
            </a:pPr>
            <a:r>
              <a:rPr lang="en-US" sz="4400" b="1" dirty="0" err="1">
                <a:solidFill>
                  <a:srgbClr val="FF0000"/>
                </a:solidFill>
                <a:latin typeface="Arial" panose="020B0604020202020204" pitchFamily="34" charset="0"/>
                <a:cs typeface="Arial" panose="020B0604020202020204" pitchFamily="34" charset="0"/>
              </a:rPr>
              <a:t>Đố</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gì</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Đố</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gì</a:t>
            </a:r>
            <a:r>
              <a:rPr lang="en-US" sz="44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4246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47"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01135" y="196416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53870" y="-353023"/>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1311" y="-6638"/>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7427" y="148957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53870" y="-353023"/>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536306" y="2052590"/>
            <a:ext cx="4710341" cy="1021931"/>
          </a:xfrm>
          <a:prstGeom prst="rect">
            <a:avLst/>
          </a:prstGeom>
          <a:solidFill>
            <a:schemeClr val="accent5">
              <a:lumMod val="20000"/>
              <a:lumOff val="80000"/>
            </a:schemeClr>
          </a:solidFill>
        </p:spPr>
        <p:txBody>
          <a:bodyPr/>
          <a:lstStyle/>
          <a:p>
            <a:endParaRPr lang="en-ID"/>
          </a:p>
        </p:txBody>
      </p:sp>
      <p:grpSp>
        <p:nvGrpSpPr>
          <p:cNvPr id="31" name="Group 30">
            <a:extLst>
              <a:ext uri="{FF2B5EF4-FFF2-40B4-BE49-F238E27FC236}">
                <a16:creationId xmlns:a16="http://schemas.microsoft.com/office/drawing/2014/main" id="{1F208D7E-7C6E-4AE3-BC32-5489815D23CB}"/>
              </a:ext>
            </a:extLst>
          </p:cNvPr>
          <p:cNvGrpSpPr/>
          <p:nvPr/>
        </p:nvGrpSpPr>
        <p:grpSpPr>
          <a:xfrm>
            <a:off x="5485892" y="572778"/>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670027" y="2073801"/>
            <a:ext cx="4498377" cy="984885"/>
          </a:xfrm>
          <a:prstGeom prst="rect">
            <a:avLst/>
          </a:prstGeom>
        </p:spPr>
        <p:txBody>
          <a:bodyPr wrap="square" lIns="0" tIns="0" rIns="0" bIns="0" rtlCol="0" anchor="t">
            <a:spAutoFit/>
          </a:bodyPr>
          <a:lstStyle/>
          <a:p>
            <a:pPr lvl="0" algn="ctr" defTabSz="609630">
              <a:spcBef>
                <a:spcPct val="0"/>
              </a:spcBef>
            </a:pPr>
            <a:r>
              <a:rPr lang="vi-VN" sz="3200" b="1" dirty="0">
                <a:solidFill>
                  <a:prstClr val="black"/>
                </a:solidFill>
                <a:cs typeface="Arial" panose="020B0604020202020204" pitchFamily="34" charset="0"/>
              </a:rPr>
              <a:t>Đường kính có độ dài gấp mấy lần bán kính?</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7227923" y="1688515"/>
            <a:ext cx="4959405" cy="1021931"/>
          </a:xfrm>
          <a:prstGeom prst="rect">
            <a:avLst/>
          </a:prstGeom>
          <a:solidFill>
            <a:schemeClr val="accent5">
              <a:lumMod val="20000"/>
              <a:lumOff val="80000"/>
            </a:schemeClr>
          </a:solidFill>
        </p:spPr>
        <p:txBody>
          <a:bodyPr/>
          <a:lstStyle/>
          <a:p>
            <a:endParaRPr lang="en-ID"/>
          </a:p>
        </p:txBody>
      </p:sp>
      <p:sp>
        <p:nvSpPr>
          <p:cNvPr id="37" name="TextBox 7">
            <a:extLst>
              <a:ext uri="{FF2B5EF4-FFF2-40B4-BE49-F238E27FC236}">
                <a16:creationId xmlns:a16="http://schemas.microsoft.com/office/drawing/2014/main" id="{2D346CC8-A536-4027-8809-CA242C7B19C4}"/>
              </a:ext>
            </a:extLst>
          </p:cNvPr>
          <p:cNvSpPr txBox="1"/>
          <p:nvPr/>
        </p:nvSpPr>
        <p:spPr>
          <a:xfrm rot="21420754">
            <a:off x="7544473" y="1752371"/>
            <a:ext cx="4590451" cy="984885"/>
          </a:xfrm>
          <a:prstGeom prst="rect">
            <a:avLst/>
          </a:prstGeom>
        </p:spPr>
        <p:txBody>
          <a:bodyPr wrap="square" lIns="0" tIns="0" rIns="0" bIns="0" rtlCol="0" anchor="t">
            <a:spAutoFit/>
          </a:bodyPr>
          <a:lstStyle/>
          <a:p>
            <a:pPr lvl="0" algn="ctr" defTabSz="609630">
              <a:spcBef>
                <a:spcPct val="0"/>
              </a:spcBef>
            </a:pPr>
            <a:r>
              <a:rPr lang="vi-VN" sz="3200" b="1" dirty="0">
                <a:solidFill>
                  <a:srgbClr val="FF0000"/>
                </a:solidFill>
              </a:rPr>
              <a:t>Đường kính có độ dài gấp 2 lần bán kính</a:t>
            </a:r>
            <a:endParaRPr kumimoji="0" lang="en-US" sz="3200" b="1" i="0" u="none" strike="noStrike" kern="1200" cap="none" spc="0" normalizeH="0" baseline="0" noProof="0" dirty="0">
              <a:ln>
                <a:noFill/>
              </a:ln>
              <a:solidFill>
                <a:srgbClr val="FF0000"/>
              </a:solidFill>
              <a:effectLst/>
              <a:uLnTx/>
              <a:uFillTx/>
            </a:endParaRPr>
          </a:p>
        </p:txBody>
      </p:sp>
      <p:pic>
        <p:nvPicPr>
          <p:cNvPr id="19" name="图片 2" descr="2">
            <a:extLst>
              <a:ext uri="{FF2B5EF4-FFF2-40B4-BE49-F238E27FC236}">
                <a16:creationId xmlns:a16="http://schemas.microsoft.com/office/drawing/2014/main" id="{E187E11E-F24B-4AC4-9912-50C7760FDB84}"/>
              </a:ext>
            </a:extLst>
          </p:cNvPr>
          <p:cNvPicPr>
            <a:picLocks noChangeAspect="1"/>
          </p:cNvPicPr>
          <p:nvPr/>
        </p:nvPicPr>
        <p:blipFill>
          <a:blip r:embed="rId7"/>
          <a:stretch>
            <a:fillRect/>
          </a:stretch>
        </p:blipFill>
        <p:spPr>
          <a:xfrm>
            <a:off x="3833361" y="2349219"/>
            <a:ext cx="5037853" cy="4835527"/>
          </a:xfrm>
          <a:prstGeom prst="rect">
            <a:avLst/>
          </a:prstGeom>
        </p:spPr>
      </p:pic>
    </p:spTree>
    <p:extLst>
      <p:ext uri="{BB962C8B-B14F-4D97-AF65-F5344CB8AC3E}">
        <p14:creationId xmlns:p14="http://schemas.microsoft.com/office/powerpoint/2010/main" val="20298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 name="íṩľíḋê">
            <a:extLst>
              <a:ext uri="{FF2B5EF4-FFF2-40B4-BE49-F238E27FC236}">
                <a16:creationId xmlns:a16="http://schemas.microsoft.com/office/drawing/2014/main" id="{27DC053B-B3A6-43D7-97A2-F8AE3007BFB0}"/>
              </a:ext>
            </a:extLst>
          </p:cNvPr>
          <p:cNvSpPr/>
          <p:nvPr/>
        </p:nvSpPr>
        <p:spPr bwMode="auto">
          <a:xfrm>
            <a:off x="8994780" y="2302872"/>
            <a:ext cx="1270000" cy="688975"/>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grpSp>
        <p:nvGrpSpPr>
          <p:cNvPr id="9" name="组合 8">
            <a:extLst>
              <a:ext uri="{FF2B5EF4-FFF2-40B4-BE49-F238E27FC236}">
                <a16:creationId xmlns:a16="http://schemas.microsoft.com/office/drawing/2014/main" id="{E867CE64-92FA-4133-B056-2FF65A9C4005}"/>
              </a:ext>
            </a:extLst>
          </p:cNvPr>
          <p:cNvGrpSpPr/>
          <p:nvPr/>
        </p:nvGrpSpPr>
        <p:grpSpPr>
          <a:xfrm>
            <a:off x="4727686" y="757700"/>
            <a:ext cx="3217284" cy="1429674"/>
            <a:chOff x="9025957" y="-2162931"/>
            <a:chExt cx="2298700" cy="1208088"/>
          </a:xfrm>
        </p:grpSpPr>
        <p:sp>
          <p:nvSpPr>
            <p:cNvPr id="125" name="íSļídè">
              <a:extLst>
                <a:ext uri="{FF2B5EF4-FFF2-40B4-BE49-F238E27FC236}">
                  <a16:creationId xmlns:a16="http://schemas.microsoft.com/office/drawing/2014/main" id="{77BC134E-F66B-4E54-A056-7B8EEE022167}"/>
                </a:ext>
              </a:extLst>
            </p:cNvPr>
            <p:cNvSpPr/>
            <p:nvPr/>
          </p:nvSpPr>
          <p:spPr bwMode="auto">
            <a:xfrm>
              <a:off x="11016682" y="-1048506"/>
              <a:ext cx="111125" cy="49213"/>
            </a:xfrm>
            <a:custGeom>
              <a:avLst/>
              <a:gdLst>
                <a:gd name="T0" fmla="*/ 2 w 32"/>
                <a:gd name="T1" fmla="*/ 14 h 14"/>
                <a:gd name="T2" fmla="*/ 29 w 32"/>
                <a:gd name="T3" fmla="*/ 13 h 14"/>
                <a:gd name="T4" fmla="*/ 31 w 32"/>
                <a:gd name="T5" fmla="*/ 12 h 14"/>
                <a:gd name="T6" fmla="*/ 1 w 32"/>
                <a:gd name="T7" fmla="*/ 12 h 14"/>
                <a:gd name="T8" fmla="*/ 2 w 32"/>
                <a:gd name="T9" fmla="*/ 14 h 14"/>
              </a:gdLst>
              <a:ahLst/>
              <a:cxnLst>
                <a:cxn ang="0">
                  <a:pos x="T0" y="T1"/>
                </a:cxn>
                <a:cxn ang="0">
                  <a:pos x="T2" y="T3"/>
                </a:cxn>
                <a:cxn ang="0">
                  <a:pos x="T4" y="T5"/>
                </a:cxn>
                <a:cxn ang="0">
                  <a:pos x="T6" y="T7"/>
                </a:cxn>
                <a:cxn ang="0">
                  <a:pos x="T8" y="T9"/>
                </a:cxn>
              </a:cxnLst>
              <a:rect l="0" t="0" r="r" b="b"/>
              <a:pathLst>
                <a:path w="32" h="14">
                  <a:moveTo>
                    <a:pt x="2" y="14"/>
                  </a:moveTo>
                  <a:cubicBezTo>
                    <a:pt x="10" y="10"/>
                    <a:pt x="23" y="2"/>
                    <a:pt x="29" y="13"/>
                  </a:cubicBezTo>
                  <a:cubicBezTo>
                    <a:pt x="30" y="14"/>
                    <a:pt x="32" y="13"/>
                    <a:pt x="31" y="12"/>
                  </a:cubicBezTo>
                  <a:cubicBezTo>
                    <a:pt x="24" y="0"/>
                    <a:pt x="11" y="7"/>
                    <a:pt x="1" y="12"/>
                  </a:cubicBezTo>
                  <a:cubicBezTo>
                    <a:pt x="0" y="12"/>
                    <a:pt x="1"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27" name="iṣlîḍê">
              <a:extLst>
                <a:ext uri="{FF2B5EF4-FFF2-40B4-BE49-F238E27FC236}">
                  <a16:creationId xmlns:a16="http://schemas.microsoft.com/office/drawing/2014/main" id="{7B2672BC-8C14-42DC-975B-86DBD0F3654A}"/>
                </a:ext>
              </a:extLst>
            </p:cNvPr>
            <p:cNvSpPr/>
            <p:nvPr/>
          </p:nvSpPr>
          <p:spPr bwMode="auto">
            <a:xfrm>
              <a:off x="11119870" y="-999293"/>
              <a:ext cx="14288" cy="14288"/>
            </a:xfrm>
            <a:custGeom>
              <a:avLst/>
              <a:gdLst>
                <a:gd name="T0" fmla="*/ 2 w 4"/>
                <a:gd name="T1" fmla="*/ 1 h 4"/>
                <a:gd name="T2" fmla="*/ 1 w 4"/>
                <a:gd name="T3" fmla="*/ 2 h 4"/>
                <a:gd name="T4" fmla="*/ 2 w 4"/>
                <a:gd name="T5" fmla="*/ 4 h 4"/>
                <a:gd name="T6" fmla="*/ 4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2" y="1"/>
                    <a:pt x="1" y="2"/>
                    <a:pt x="1" y="2"/>
                  </a:cubicBezTo>
                  <a:cubicBezTo>
                    <a:pt x="0" y="3"/>
                    <a:pt x="1" y="4"/>
                    <a:pt x="2" y="4"/>
                  </a:cubicBezTo>
                  <a:cubicBezTo>
                    <a:pt x="3" y="3"/>
                    <a:pt x="3" y="3"/>
                    <a:pt x="4" y="2"/>
                  </a:cubicBezTo>
                  <a:cubicBezTo>
                    <a:pt x="4" y="1"/>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28" name="iśḷídê">
              <a:extLst>
                <a:ext uri="{FF2B5EF4-FFF2-40B4-BE49-F238E27FC236}">
                  <a16:creationId xmlns:a16="http://schemas.microsoft.com/office/drawing/2014/main" id="{C80E2A8A-D675-4150-81F4-EBE288DCAEAD}"/>
                </a:ext>
              </a:extLst>
            </p:cNvPr>
            <p:cNvSpPr/>
            <p:nvPr/>
          </p:nvSpPr>
          <p:spPr bwMode="auto">
            <a:xfrm>
              <a:off x="11130982" y="-989768"/>
              <a:ext cx="11113" cy="11113"/>
            </a:xfrm>
            <a:custGeom>
              <a:avLst/>
              <a:gdLst>
                <a:gd name="T0" fmla="*/ 1 w 3"/>
                <a:gd name="T1" fmla="*/ 1 h 3"/>
                <a:gd name="T2" fmla="*/ 1 w 3"/>
                <a:gd name="T3" fmla="*/ 1 h 3"/>
                <a:gd name="T4" fmla="*/ 2 w 3"/>
                <a:gd name="T5" fmla="*/ 2 h 3"/>
                <a:gd name="T6" fmla="*/ 2 w 3"/>
                <a:gd name="T7" fmla="*/ 2 h 3"/>
                <a:gd name="T8" fmla="*/ 0 w 3"/>
                <a:gd name="T9" fmla="*/ 1 h 3"/>
                <a:gd name="T10" fmla="*/ 0 w 3"/>
                <a:gd name="T11" fmla="*/ 2 h 3"/>
                <a:gd name="T12" fmla="*/ 2 w 3"/>
                <a:gd name="T13" fmla="*/ 3 h 3"/>
                <a:gd name="T14" fmla="*/ 3 w 3"/>
                <a:gd name="T15" fmla="*/ 2 h 3"/>
                <a:gd name="T16" fmla="*/ 1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1"/>
                  </a:moveTo>
                  <a:cubicBezTo>
                    <a:pt x="1" y="1"/>
                    <a:pt x="1" y="1"/>
                    <a:pt x="1" y="1"/>
                  </a:cubicBezTo>
                  <a:cubicBezTo>
                    <a:pt x="1" y="1"/>
                    <a:pt x="2" y="2"/>
                    <a:pt x="2" y="2"/>
                  </a:cubicBezTo>
                  <a:cubicBezTo>
                    <a:pt x="2" y="2"/>
                    <a:pt x="2" y="2"/>
                    <a:pt x="2" y="2"/>
                  </a:cubicBezTo>
                  <a:cubicBezTo>
                    <a:pt x="3" y="1"/>
                    <a:pt x="0" y="0"/>
                    <a:pt x="0" y="1"/>
                  </a:cubicBezTo>
                  <a:cubicBezTo>
                    <a:pt x="0" y="2"/>
                    <a:pt x="0" y="2"/>
                    <a:pt x="0" y="2"/>
                  </a:cubicBezTo>
                  <a:cubicBezTo>
                    <a:pt x="0" y="3"/>
                    <a:pt x="1" y="3"/>
                    <a:pt x="2" y="3"/>
                  </a:cubicBezTo>
                  <a:cubicBezTo>
                    <a:pt x="2" y="3"/>
                    <a:pt x="2" y="2"/>
                    <a:pt x="3" y="2"/>
                  </a:cubicBezTo>
                  <a:cubicBezTo>
                    <a:pt x="3"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29" name="î$líďé">
              <a:extLst>
                <a:ext uri="{FF2B5EF4-FFF2-40B4-BE49-F238E27FC236}">
                  <a16:creationId xmlns:a16="http://schemas.microsoft.com/office/drawing/2014/main" id="{ECCB9A23-D3A9-4C10-8BD9-4CE9E4B35F64}"/>
                </a:ext>
              </a:extLst>
            </p:cNvPr>
            <p:cNvSpPr/>
            <p:nvPr/>
          </p:nvSpPr>
          <p:spPr bwMode="auto">
            <a:xfrm>
              <a:off x="11130982" y="-978656"/>
              <a:ext cx="17463" cy="14288"/>
            </a:xfrm>
            <a:custGeom>
              <a:avLst/>
              <a:gdLst>
                <a:gd name="T0" fmla="*/ 3 w 5"/>
                <a:gd name="T1" fmla="*/ 0 h 4"/>
                <a:gd name="T2" fmla="*/ 1 w 5"/>
                <a:gd name="T3" fmla="*/ 2 h 4"/>
                <a:gd name="T4" fmla="*/ 3 w 5"/>
                <a:gd name="T5" fmla="*/ 3 h 4"/>
                <a:gd name="T6" fmla="*/ 4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2" y="1"/>
                    <a:pt x="2" y="1"/>
                    <a:pt x="1" y="2"/>
                  </a:cubicBezTo>
                  <a:cubicBezTo>
                    <a:pt x="0" y="2"/>
                    <a:pt x="2" y="4"/>
                    <a:pt x="3" y="3"/>
                  </a:cubicBezTo>
                  <a:cubicBezTo>
                    <a:pt x="3" y="3"/>
                    <a:pt x="4" y="2"/>
                    <a:pt x="4" y="2"/>
                  </a:cubicBezTo>
                  <a:cubicBezTo>
                    <a:pt x="5" y="1"/>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58" name="îśļïḓè">
              <a:extLst>
                <a:ext uri="{FF2B5EF4-FFF2-40B4-BE49-F238E27FC236}">
                  <a16:creationId xmlns:a16="http://schemas.microsoft.com/office/drawing/2014/main" id="{99AE3911-425B-4452-BF23-C5808A9DA416}"/>
                </a:ext>
              </a:extLst>
            </p:cNvPr>
            <p:cNvSpPr/>
            <p:nvPr/>
          </p:nvSpPr>
          <p:spPr bwMode="auto">
            <a:xfrm>
              <a:off x="11165907" y="-2131181"/>
              <a:ext cx="158750" cy="147638"/>
            </a:xfrm>
            <a:custGeom>
              <a:avLst/>
              <a:gdLst>
                <a:gd name="T0" fmla="*/ 46 w 46"/>
                <a:gd name="T1" fmla="*/ 2 h 43"/>
                <a:gd name="T2" fmla="*/ 46 w 46"/>
                <a:gd name="T3" fmla="*/ 4 h 43"/>
                <a:gd name="T4" fmla="*/ 45 w 46"/>
                <a:gd name="T5" fmla="*/ 7 h 43"/>
                <a:gd name="T6" fmla="*/ 43 w 46"/>
                <a:gd name="T7" fmla="*/ 11 h 43"/>
                <a:gd name="T8" fmla="*/ 41 w 46"/>
                <a:gd name="T9" fmla="*/ 16 h 43"/>
                <a:gd name="T10" fmla="*/ 38 w 46"/>
                <a:gd name="T11" fmla="*/ 20 h 43"/>
                <a:gd name="T12" fmla="*/ 31 w 46"/>
                <a:gd name="T13" fmla="*/ 29 h 43"/>
                <a:gd name="T14" fmla="*/ 21 w 46"/>
                <a:gd name="T15" fmla="*/ 36 h 43"/>
                <a:gd name="T16" fmla="*/ 16 w 46"/>
                <a:gd name="T17" fmla="*/ 39 h 43"/>
                <a:gd name="T18" fmla="*/ 12 w 46"/>
                <a:gd name="T19" fmla="*/ 40 h 43"/>
                <a:gd name="T20" fmla="*/ 8 w 46"/>
                <a:gd name="T21" fmla="*/ 42 h 43"/>
                <a:gd name="T22" fmla="*/ 5 w 46"/>
                <a:gd name="T23" fmla="*/ 42 h 43"/>
                <a:gd name="T24" fmla="*/ 2 w 46"/>
                <a:gd name="T25" fmla="*/ 43 h 43"/>
                <a:gd name="T26" fmla="*/ 0 w 46"/>
                <a:gd name="T27" fmla="*/ 41 h 43"/>
                <a:gd name="T28" fmla="*/ 1 w 46"/>
                <a:gd name="T29" fmla="*/ 40 h 43"/>
                <a:gd name="T30" fmla="*/ 1 w 46"/>
                <a:gd name="T31" fmla="*/ 40 h 43"/>
                <a:gd name="T32" fmla="*/ 4 w 46"/>
                <a:gd name="T33" fmla="*/ 39 h 43"/>
                <a:gd name="T34" fmla="*/ 10 w 46"/>
                <a:gd name="T35" fmla="*/ 37 h 43"/>
                <a:gd name="T36" fmla="*/ 15 w 46"/>
                <a:gd name="T37" fmla="*/ 35 h 43"/>
                <a:gd name="T38" fmla="*/ 19 w 46"/>
                <a:gd name="T39" fmla="*/ 33 h 43"/>
                <a:gd name="T40" fmla="*/ 23 w 46"/>
                <a:gd name="T41" fmla="*/ 30 h 43"/>
                <a:gd name="T42" fmla="*/ 28 w 46"/>
                <a:gd name="T43" fmla="*/ 26 h 43"/>
                <a:gd name="T44" fmla="*/ 35 w 46"/>
                <a:gd name="T45" fmla="*/ 18 h 43"/>
                <a:gd name="T46" fmla="*/ 38 w 46"/>
                <a:gd name="T47" fmla="*/ 14 h 43"/>
                <a:gd name="T48" fmla="*/ 40 w 46"/>
                <a:gd name="T49" fmla="*/ 10 h 43"/>
                <a:gd name="T50" fmla="*/ 43 w 46"/>
                <a:gd name="T51" fmla="*/ 3 h 43"/>
                <a:gd name="T52" fmla="*/ 44 w 46"/>
                <a:gd name="T53" fmla="*/ 1 h 43"/>
                <a:gd name="T54" fmla="*/ 45 w 46"/>
                <a:gd name="T55" fmla="*/ 0 h 43"/>
                <a:gd name="T56" fmla="*/ 46 w 46"/>
                <a:gd name="T5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3">
                  <a:moveTo>
                    <a:pt x="46" y="2"/>
                  </a:moveTo>
                  <a:cubicBezTo>
                    <a:pt x="46" y="2"/>
                    <a:pt x="46" y="3"/>
                    <a:pt x="46" y="4"/>
                  </a:cubicBezTo>
                  <a:cubicBezTo>
                    <a:pt x="45" y="5"/>
                    <a:pt x="45" y="6"/>
                    <a:pt x="45" y="7"/>
                  </a:cubicBezTo>
                  <a:cubicBezTo>
                    <a:pt x="44" y="8"/>
                    <a:pt x="44" y="10"/>
                    <a:pt x="43" y="11"/>
                  </a:cubicBezTo>
                  <a:cubicBezTo>
                    <a:pt x="43" y="13"/>
                    <a:pt x="42" y="14"/>
                    <a:pt x="41" y="16"/>
                  </a:cubicBezTo>
                  <a:cubicBezTo>
                    <a:pt x="40" y="17"/>
                    <a:pt x="39" y="19"/>
                    <a:pt x="38" y="20"/>
                  </a:cubicBezTo>
                  <a:cubicBezTo>
                    <a:pt x="36" y="23"/>
                    <a:pt x="34" y="26"/>
                    <a:pt x="31" y="29"/>
                  </a:cubicBezTo>
                  <a:cubicBezTo>
                    <a:pt x="28" y="32"/>
                    <a:pt x="24" y="34"/>
                    <a:pt x="21" y="36"/>
                  </a:cubicBezTo>
                  <a:cubicBezTo>
                    <a:pt x="19" y="37"/>
                    <a:pt x="18" y="38"/>
                    <a:pt x="16" y="39"/>
                  </a:cubicBezTo>
                  <a:cubicBezTo>
                    <a:pt x="15" y="39"/>
                    <a:pt x="13" y="40"/>
                    <a:pt x="12" y="40"/>
                  </a:cubicBezTo>
                  <a:cubicBezTo>
                    <a:pt x="10" y="41"/>
                    <a:pt x="9" y="41"/>
                    <a:pt x="8" y="42"/>
                  </a:cubicBezTo>
                  <a:cubicBezTo>
                    <a:pt x="7" y="42"/>
                    <a:pt x="5" y="42"/>
                    <a:pt x="5" y="42"/>
                  </a:cubicBezTo>
                  <a:cubicBezTo>
                    <a:pt x="3" y="42"/>
                    <a:pt x="2" y="43"/>
                    <a:pt x="2" y="43"/>
                  </a:cubicBezTo>
                  <a:cubicBezTo>
                    <a:pt x="1" y="43"/>
                    <a:pt x="1" y="42"/>
                    <a:pt x="0" y="41"/>
                  </a:cubicBezTo>
                  <a:cubicBezTo>
                    <a:pt x="0" y="41"/>
                    <a:pt x="1" y="40"/>
                    <a:pt x="1" y="40"/>
                  </a:cubicBezTo>
                  <a:cubicBezTo>
                    <a:pt x="1" y="40"/>
                    <a:pt x="1" y="40"/>
                    <a:pt x="1" y="40"/>
                  </a:cubicBezTo>
                  <a:cubicBezTo>
                    <a:pt x="1" y="40"/>
                    <a:pt x="2" y="40"/>
                    <a:pt x="4" y="39"/>
                  </a:cubicBezTo>
                  <a:cubicBezTo>
                    <a:pt x="6" y="39"/>
                    <a:pt x="8" y="38"/>
                    <a:pt x="10" y="37"/>
                  </a:cubicBezTo>
                  <a:cubicBezTo>
                    <a:pt x="12" y="37"/>
                    <a:pt x="13" y="36"/>
                    <a:pt x="15" y="35"/>
                  </a:cubicBezTo>
                  <a:cubicBezTo>
                    <a:pt x="16" y="34"/>
                    <a:pt x="17" y="34"/>
                    <a:pt x="19" y="33"/>
                  </a:cubicBezTo>
                  <a:cubicBezTo>
                    <a:pt x="20" y="32"/>
                    <a:pt x="22" y="31"/>
                    <a:pt x="23" y="30"/>
                  </a:cubicBezTo>
                  <a:cubicBezTo>
                    <a:pt x="25" y="29"/>
                    <a:pt x="26" y="27"/>
                    <a:pt x="28" y="26"/>
                  </a:cubicBezTo>
                  <a:cubicBezTo>
                    <a:pt x="31" y="23"/>
                    <a:pt x="33" y="21"/>
                    <a:pt x="35" y="18"/>
                  </a:cubicBezTo>
                  <a:cubicBezTo>
                    <a:pt x="36" y="16"/>
                    <a:pt x="37" y="15"/>
                    <a:pt x="38" y="14"/>
                  </a:cubicBezTo>
                  <a:cubicBezTo>
                    <a:pt x="39" y="12"/>
                    <a:pt x="40" y="11"/>
                    <a:pt x="40" y="10"/>
                  </a:cubicBezTo>
                  <a:cubicBezTo>
                    <a:pt x="42" y="7"/>
                    <a:pt x="42" y="5"/>
                    <a:pt x="43" y="3"/>
                  </a:cubicBezTo>
                  <a:cubicBezTo>
                    <a:pt x="44" y="2"/>
                    <a:pt x="44" y="1"/>
                    <a:pt x="44" y="1"/>
                  </a:cubicBezTo>
                  <a:cubicBezTo>
                    <a:pt x="44" y="0"/>
                    <a:pt x="45" y="0"/>
                    <a:pt x="45" y="0"/>
                  </a:cubicBezTo>
                  <a:cubicBezTo>
                    <a:pt x="46" y="0"/>
                    <a:pt x="46" y="1"/>
                    <a:pt x="46" y="2"/>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59" name="iṧļîďè">
              <a:extLst>
                <a:ext uri="{FF2B5EF4-FFF2-40B4-BE49-F238E27FC236}">
                  <a16:creationId xmlns:a16="http://schemas.microsoft.com/office/drawing/2014/main" id="{FF0EAF76-3B54-4FEE-B544-AB4F3C0A762F}"/>
                </a:ext>
              </a:extLst>
            </p:cNvPr>
            <p:cNvSpPr/>
            <p:nvPr/>
          </p:nvSpPr>
          <p:spPr bwMode="auto">
            <a:xfrm>
              <a:off x="11137332" y="-1996243"/>
              <a:ext cx="17463" cy="20638"/>
            </a:xfrm>
            <a:custGeom>
              <a:avLst/>
              <a:gdLst>
                <a:gd name="T0" fmla="*/ 4 w 5"/>
                <a:gd name="T1" fmla="*/ 1 h 6"/>
                <a:gd name="T2" fmla="*/ 4 w 5"/>
                <a:gd name="T3" fmla="*/ 2 h 6"/>
                <a:gd name="T4" fmla="*/ 5 w 5"/>
                <a:gd name="T5" fmla="*/ 3 h 6"/>
                <a:gd name="T6" fmla="*/ 4 w 5"/>
                <a:gd name="T7" fmla="*/ 4 h 6"/>
                <a:gd name="T8" fmla="*/ 4 w 5"/>
                <a:gd name="T9" fmla="*/ 5 h 6"/>
                <a:gd name="T10" fmla="*/ 1 w 5"/>
                <a:gd name="T11" fmla="*/ 5 h 6"/>
                <a:gd name="T12" fmla="*/ 1 w 5"/>
                <a:gd name="T13" fmla="*/ 4 h 6"/>
                <a:gd name="T14" fmla="*/ 0 w 5"/>
                <a:gd name="T15" fmla="*/ 3 h 6"/>
                <a:gd name="T16" fmla="*/ 1 w 5"/>
                <a:gd name="T17" fmla="*/ 1 h 6"/>
                <a:gd name="T18" fmla="*/ 1 w 5"/>
                <a:gd name="T19" fmla="*/ 1 h 6"/>
                <a:gd name="T20" fmla="*/ 4 w 5"/>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4" y="1"/>
                  </a:moveTo>
                  <a:cubicBezTo>
                    <a:pt x="4" y="1"/>
                    <a:pt x="4" y="1"/>
                    <a:pt x="4" y="2"/>
                  </a:cubicBezTo>
                  <a:cubicBezTo>
                    <a:pt x="4" y="2"/>
                    <a:pt x="5" y="3"/>
                    <a:pt x="5" y="3"/>
                  </a:cubicBezTo>
                  <a:cubicBezTo>
                    <a:pt x="4" y="4"/>
                    <a:pt x="4" y="4"/>
                    <a:pt x="4" y="4"/>
                  </a:cubicBezTo>
                  <a:cubicBezTo>
                    <a:pt x="4" y="5"/>
                    <a:pt x="4" y="5"/>
                    <a:pt x="4" y="5"/>
                  </a:cubicBezTo>
                  <a:cubicBezTo>
                    <a:pt x="3" y="6"/>
                    <a:pt x="2" y="6"/>
                    <a:pt x="1" y="5"/>
                  </a:cubicBezTo>
                  <a:cubicBezTo>
                    <a:pt x="1" y="5"/>
                    <a:pt x="1" y="5"/>
                    <a:pt x="1" y="4"/>
                  </a:cubicBezTo>
                  <a:cubicBezTo>
                    <a:pt x="0" y="4"/>
                    <a:pt x="0" y="3"/>
                    <a:pt x="0" y="3"/>
                  </a:cubicBezTo>
                  <a:cubicBezTo>
                    <a:pt x="0" y="2"/>
                    <a:pt x="1" y="2"/>
                    <a:pt x="1" y="1"/>
                  </a:cubicBezTo>
                  <a:cubicBezTo>
                    <a:pt x="1" y="1"/>
                    <a:pt x="1" y="1"/>
                    <a:pt x="1" y="1"/>
                  </a:cubicBezTo>
                  <a:cubicBezTo>
                    <a:pt x="2" y="0"/>
                    <a:pt x="3" y="0"/>
                    <a:pt x="4" y="1"/>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0" name="iSľiḍe">
              <a:extLst>
                <a:ext uri="{FF2B5EF4-FFF2-40B4-BE49-F238E27FC236}">
                  <a16:creationId xmlns:a16="http://schemas.microsoft.com/office/drawing/2014/main" id="{DE21EA25-35AD-4416-8DC0-E55BE7A2CABE}"/>
                </a:ext>
              </a:extLst>
            </p:cNvPr>
            <p:cNvSpPr/>
            <p:nvPr/>
          </p:nvSpPr>
          <p:spPr bwMode="auto">
            <a:xfrm>
              <a:off x="11124632" y="-1996243"/>
              <a:ext cx="12700" cy="20638"/>
            </a:xfrm>
            <a:custGeom>
              <a:avLst/>
              <a:gdLst>
                <a:gd name="T0" fmla="*/ 4 w 4"/>
                <a:gd name="T1" fmla="*/ 1 h 6"/>
                <a:gd name="T2" fmla="*/ 4 w 4"/>
                <a:gd name="T3" fmla="*/ 1 h 6"/>
                <a:gd name="T4" fmla="*/ 4 w 4"/>
                <a:gd name="T5" fmla="*/ 3 h 6"/>
                <a:gd name="T6" fmla="*/ 4 w 4"/>
                <a:gd name="T7" fmla="*/ 5 h 6"/>
                <a:gd name="T8" fmla="*/ 3 w 4"/>
                <a:gd name="T9" fmla="*/ 5 h 6"/>
                <a:gd name="T10" fmla="*/ 1 w 4"/>
                <a:gd name="T11" fmla="*/ 5 h 6"/>
                <a:gd name="T12" fmla="*/ 1 w 4"/>
                <a:gd name="T13" fmla="*/ 5 h 6"/>
                <a:gd name="T14" fmla="*/ 0 w 4"/>
                <a:gd name="T15" fmla="*/ 4 h 6"/>
                <a:gd name="T16" fmla="*/ 0 w 4"/>
                <a:gd name="T17" fmla="*/ 3 h 6"/>
                <a:gd name="T18" fmla="*/ 1 w 4"/>
                <a:gd name="T19" fmla="*/ 1 h 6"/>
                <a:gd name="T20" fmla="*/ 1 w 4"/>
                <a:gd name="T21" fmla="*/ 0 h 6"/>
                <a:gd name="T22" fmla="*/ 4 w 4"/>
                <a:gd name="T23" fmla="*/ 0 h 6"/>
                <a:gd name="T24" fmla="*/ 4 w 4"/>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4" y="1"/>
                  </a:moveTo>
                  <a:cubicBezTo>
                    <a:pt x="4" y="1"/>
                    <a:pt x="4" y="1"/>
                    <a:pt x="4" y="1"/>
                  </a:cubicBezTo>
                  <a:cubicBezTo>
                    <a:pt x="4" y="2"/>
                    <a:pt x="4" y="2"/>
                    <a:pt x="4" y="3"/>
                  </a:cubicBezTo>
                  <a:cubicBezTo>
                    <a:pt x="4" y="4"/>
                    <a:pt x="4" y="4"/>
                    <a:pt x="4" y="5"/>
                  </a:cubicBezTo>
                  <a:cubicBezTo>
                    <a:pt x="4" y="5"/>
                    <a:pt x="3" y="5"/>
                    <a:pt x="3" y="5"/>
                  </a:cubicBezTo>
                  <a:cubicBezTo>
                    <a:pt x="3" y="6"/>
                    <a:pt x="2" y="6"/>
                    <a:pt x="1" y="5"/>
                  </a:cubicBezTo>
                  <a:cubicBezTo>
                    <a:pt x="1" y="5"/>
                    <a:pt x="1" y="5"/>
                    <a:pt x="1" y="5"/>
                  </a:cubicBezTo>
                  <a:cubicBezTo>
                    <a:pt x="1" y="5"/>
                    <a:pt x="1" y="5"/>
                    <a:pt x="0" y="4"/>
                  </a:cubicBezTo>
                  <a:cubicBezTo>
                    <a:pt x="0" y="4"/>
                    <a:pt x="0" y="3"/>
                    <a:pt x="0" y="3"/>
                  </a:cubicBezTo>
                  <a:cubicBezTo>
                    <a:pt x="0" y="2"/>
                    <a:pt x="0" y="1"/>
                    <a:pt x="1" y="1"/>
                  </a:cubicBezTo>
                  <a:cubicBezTo>
                    <a:pt x="1" y="1"/>
                    <a:pt x="1" y="0"/>
                    <a:pt x="1" y="0"/>
                  </a:cubicBezTo>
                  <a:cubicBezTo>
                    <a:pt x="2" y="0"/>
                    <a:pt x="3" y="0"/>
                    <a:pt x="4" y="0"/>
                  </a:cubicBezTo>
                  <a:lnTo>
                    <a:pt x="4" y="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5" name="ï$1ïḓè">
              <a:extLst>
                <a:ext uri="{FF2B5EF4-FFF2-40B4-BE49-F238E27FC236}">
                  <a16:creationId xmlns:a16="http://schemas.microsoft.com/office/drawing/2014/main" id="{2891D241-06E5-405F-B826-F947B0CCAA4F}"/>
                </a:ext>
              </a:extLst>
            </p:cNvPr>
            <p:cNvSpPr/>
            <p:nvPr/>
          </p:nvSpPr>
          <p:spPr bwMode="auto">
            <a:xfrm>
              <a:off x="10729345" y="-2162931"/>
              <a:ext cx="20638" cy="17463"/>
            </a:xfrm>
            <a:custGeom>
              <a:avLst/>
              <a:gdLst>
                <a:gd name="T0" fmla="*/ 6 w 6"/>
                <a:gd name="T1" fmla="*/ 2 h 5"/>
                <a:gd name="T2" fmla="*/ 6 w 6"/>
                <a:gd name="T3" fmla="*/ 3 h 5"/>
                <a:gd name="T4" fmla="*/ 5 w 6"/>
                <a:gd name="T5" fmla="*/ 4 h 5"/>
                <a:gd name="T6" fmla="*/ 3 w 6"/>
                <a:gd name="T7" fmla="*/ 5 h 5"/>
                <a:gd name="T8" fmla="*/ 2 w 6"/>
                <a:gd name="T9" fmla="*/ 5 h 5"/>
                <a:gd name="T10" fmla="*/ 0 w 6"/>
                <a:gd name="T11" fmla="*/ 3 h 5"/>
                <a:gd name="T12" fmla="*/ 0 w 6"/>
                <a:gd name="T13" fmla="*/ 3 h 5"/>
                <a:gd name="T14" fmla="*/ 1 w 6"/>
                <a:gd name="T15" fmla="*/ 2 h 5"/>
                <a:gd name="T16" fmla="*/ 2 w 6"/>
                <a:gd name="T17" fmla="*/ 1 h 5"/>
                <a:gd name="T18" fmla="*/ 4 w 6"/>
                <a:gd name="T19" fmla="*/ 0 h 5"/>
                <a:gd name="T20" fmla="*/ 5 w 6"/>
                <a:gd name="T21" fmla="*/ 0 h 5"/>
                <a:gd name="T22" fmla="*/ 6 w 6"/>
                <a:gd name="T23" fmla="*/ 1 h 5"/>
                <a:gd name="T24" fmla="*/ 6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6" y="2"/>
                  </a:moveTo>
                  <a:cubicBezTo>
                    <a:pt x="6" y="2"/>
                    <a:pt x="6" y="2"/>
                    <a:pt x="6" y="3"/>
                  </a:cubicBezTo>
                  <a:cubicBezTo>
                    <a:pt x="6" y="3"/>
                    <a:pt x="5" y="4"/>
                    <a:pt x="5" y="4"/>
                  </a:cubicBezTo>
                  <a:cubicBezTo>
                    <a:pt x="4" y="4"/>
                    <a:pt x="4" y="5"/>
                    <a:pt x="3" y="5"/>
                  </a:cubicBezTo>
                  <a:cubicBezTo>
                    <a:pt x="3" y="5"/>
                    <a:pt x="2" y="5"/>
                    <a:pt x="2" y="5"/>
                  </a:cubicBezTo>
                  <a:cubicBezTo>
                    <a:pt x="1" y="5"/>
                    <a:pt x="0" y="4"/>
                    <a:pt x="0" y="3"/>
                  </a:cubicBezTo>
                  <a:cubicBezTo>
                    <a:pt x="0" y="3"/>
                    <a:pt x="0" y="3"/>
                    <a:pt x="0" y="3"/>
                  </a:cubicBezTo>
                  <a:cubicBezTo>
                    <a:pt x="0" y="3"/>
                    <a:pt x="1" y="3"/>
                    <a:pt x="1" y="2"/>
                  </a:cubicBezTo>
                  <a:cubicBezTo>
                    <a:pt x="1" y="2"/>
                    <a:pt x="2" y="1"/>
                    <a:pt x="2" y="1"/>
                  </a:cubicBezTo>
                  <a:cubicBezTo>
                    <a:pt x="3" y="0"/>
                    <a:pt x="3" y="0"/>
                    <a:pt x="4" y="0"/>
                  </a:cubicBezTo>
                  <a:cubicBezTo>
                    <a:pt x="4" y="0"/>
                    <a:pt x="5" y="0"/>
                    <a:pt x="5" y="0"/>
                  </a:cubicBezTo>
                  <a:cubicBezTo>
                    <a:pt x="6" y="0"/>
                    <a:pt x="6" y="0"/>
                    <a:pt x="6" y="1"/>
                  </a:cubicBezTo>
                  <a:lnTo>
                    <a:pt x="6"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6" name="îṡḻiḓe">
              <a:extLst>
                <a:ext uri="{FF2B5EF4-FFF2-40B4-BE49-F238E27FC236}">
                  <a16:creationId xmlns:a16="http://schemas.microsoft.com/office/drawing/2014/main" id="{DE1B1233-F96A-4604-8DD4-D38CDAD4B9AA}"/>
                </a:ext>
              </a:extLst>
            </p:cNvPr>
            <p:cNvSpPr/>
            <p:nvPr/>
          </p:nvSpPr>
          <p:spPr bwMode="auto">
            <a:xfrm>
              <a:off x="10742045" y="-2148643"/>
              <a:ext cx="17463" cy="20638"/>
            </a:xfrm>
            <a:custGeom>
              <a:avLst/>
              <a:gdLst>
                <a:gd name="T0" fmla="*/ 5 w 5"/>
                <a:gd name="T1" fmla="*/ 2 h 6"/>
                <a:gd name="T2" fmla="*/ 4 w 5"/>
                <a:gd name="T3" fmla="*/ 3 h 6"/>
                <a:gd name="T4" fmla="*/ 4 w 5"/>
                <a:gd name="T5" fmla="*/ 5 h 6"/>
                <a:gd name="T6" fmla="*/ 1 w 5"/>
                <a:gd name="T7" fmla="*/ 2 h 6"/>
                <a:gd name="T8" fmla="*/ 2 w 5"/>
                <a:gd name="T9" fmla="*/ 1 h 6"/>
                <a:gd name="T10" fmla="*/ 3 w 5"/>
                <a:gd name="T11" fmla="*/ 0 h 6"/>
                <a:gd name="T12" fmla="*/ 5 w 5"/>
                <a:gd name="T13" fmla="*/ 1 h 6"/>
                <a:gd name="T14" fmla="*/ 5 w 5"/>
                <a:gd name="T15" fmla="*/ 2 h 6"/>
                <a:gd name="T16" fmla="*/ 5 w 5"/>
                <a:gd name="T17" fmla="*/ 3 h 6"/>
                <a:gd name="T18" fmla="*/ 4 w 5"/>
                <a:gd name="T19" fmla="*/ 5 h 6"/>
                <a:gd name="T20" fmla="*/ 3 w 5"/>
                <a:gd name="T21" fmla="*/ 5 h 6"/>
                <a:gd name="T22" fmla="*/ 0 w 5"/>
                <a:gd name="T23" fmla="*/ 5 h 6"/>
                <a:gd name="T24" fmla="*/ 0 w 5"/>
                <a:gd name="T25" fmla="*/ 2 h 6"/>
                <a:gd name="T26" fmla="*/ 1 w 5"/>
                <a:gd name="T27" fmla="*/ 2 h 6"/>
                <a:gd name="T28" fmla="*/ 2 w 5"/>
                <a:gd name="T29" fmla="*/ 1 h 6"/>
                <a:gd name="T30" fmla="*/ 3 w 5"/>
                <a:gd name="T31" fmla="*/ 0 h 6"/>
                <a:gd name="T32" fmla="*/ 5 w 5"/>
                <a:gd name="T33" fmla="*/ 1 h 6"/>
                <a:gd name="T34" fmla="*/ 5 w 5"/>
                <a:gd name="T3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2"/>
                  </a:moveTo>
                  <a:cubicBezTo>
                    <a:pt x="5" y="2"/>
                    <a:pt x="5" y="3"/>
                    <a:pt x="4" y="3"/>
                  </a:cubicBezTo>
                  <a:cubicBezTo>
                    <a:pt x="4" y="4"/>
                    <a:pt x="4" y="4"/>
                    <a:pt x="4" y="5"/>
                  </a:cubicBezTo>
                  <a:cubicBezTo>
                    <a:pt x="1" y="2"/>
                    <a:pt x="1" y="2"/>
                    <a:pt x="1" y="2"/>
                  </a:cubicBezTo>
                  <a:cubicBezTo>
                    <a:pt x="1" y="1"/>
                    <a:pt x="1" y="1"/>
                    <a:pt x="2" y="1"/>
                  </a:cubicBezTo>
                  <a:cubicBezTo>
                    <a:pt x="2" y="0"/>
                    <a:pt x="3" y="0"/>
                    <a:pt x="3" y="0"/>
                  </a:cubicBezTo>
                  <a:cubicBezTo>
                    <a:pt x="4" y="0"/>
                    <a:pt x="5" y="0"/>
                    <a:pt x="5" y="1"/>
                  </a:cubicBezTo>
                  <a:cubicBezTo>
                    <a:pt x="5" y="2"/>
                    <a:pt x="5" y="2"/>
                    <a:pt x="5" y="2"/>
                  </a:cubicBezTo>
                  <a:cubicBezTo>
                    <a:pt x="5" y="2"/>
                    <a:pt x="5" y="3"/>
                    <a:pt x="5" y="3"/>
                  </a:cubicBezTo>
                  <a:cubicBezTo>
                    <a:pt x="4" y="4"/>
                    <a:pt x="4" y="4"/>
                    <a:pt x="4" y="5"/>
                  </a:cubicBezTo>
                  <a:cubicBezTo>
                    <a:pt x="3" y="5"/>
                    <a:pt x="3" y="5"/>
                    <a:pt x="3" y="5"/>
                  </a:cubicBezTo>
                  <a:cubicBezTo>
                    <a:pt x="2" y="6"/>
                    <a:pt x="1" y="6"/>
                    <a:pt x="0" y="5"/>
                  </a:cubicBezTo>
                  <a:cubicBezTo>
                    <a:pt x="0" y="4"/>
                    <a:pt x="0" y="3"/>
                    <a:pt x="0" y="2"/>
                  </a:cubicBezTo>
                  <a:cubicBezTo>
                    <a:pt x="1" y="2"/>
                    <a:pt x="1" y="2"/>
                    <a:pt x="1" y="2"/>
                  </a:cubicBezTo>
                  <a:cubicBezTo>
                    <a:pt x="1" y="2"/>
                    <a:pt x="1" y="1"/>
                    <a:pt x="2" y="1"/>
                  </a:cubicBezTo>
                  <a:cubicBezTo>
                    <a:pt x="2" y="1"/>
                    <a:pt x="2" y="0"/>
                    <a:pt x="3" y="0"/>
                  </a:cubicBezTo>
                  <a:cubicBezTo>
                    <a:pt x="4" y="0"/>
                    <a:pt x="5" y="1"/>
                    <a:pt x="5" y="1"/>
                  </a:cubicBezTo>
                  <a:lnTo>
                    <a:pt x="5"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7" name="iśľíḑê">
              <a:extLst>
                <a:ext uri="{FF2B5EF4-FFF2-40B4-BE49-F238E27FC236}">
                  <a16:creationId xmlns:a16="http://schemas.microsoft.com/office/drawing/2014/main" id="{0FF0BA17-ED4E-45FC-90E8-AAFFBDD2BA75}"/>
                </a:ext>
              </a:extLst>
            </p:cNvPr>
            <p:cNvSpPr/>
            <p:nvPr/>
          </p:nvSpPr>
          <p:spPr bwMode="auto">
            <a:xfrm>
              <a:off x="9025957" y="-2110543"/>
              <a:ext cx="2108200" cy="1155700"/>
            </a:xfrm>
            <a:custGeom>
              <a:avLst/>
              <a:gdLst>
                <a:gd name="T0" fmla="*/ 516 w 608"/>
                <a:gd name="T1" fmla="*/ 116 h 334"/>
                <a:gd name="T2" fmla="*/ 477 w 608"/>
                <a:gd name="T3" fmla="*/ 33 h 334"/>
                <a:gd name="T4" fmla="*/ 398 w 608"/>
                <a:gd name="T5" fmla="*/ 79 h 334"/>
                <a:gd name="T6" fmla="*/ 319 w 608"/>
                <a:gd name="T7" fmla="*/ 1 h 334"/>
                <a:gd name="T8" fmla="*/ 236 w 608"/>
                <a:gd name="T9" fmla="*/ 75 h 334"/>
                <a:gd name="T10" fmla="*/ 144 w 608"/>
                <a:gd name="T11" fmla="*/ 26 h 334"/>
                <a:gd name="T12" fmla="*/ 50 w 608"/>
                <a:gd name="T13" fmla="*/ 58 h 334"/>
                <a:gd name="T14" fmla="*/ 83 w 608"/>
                <a:gd name="T15" fmla="*/ 140 h 334"/>
                <a:gd name="T16" fmla="*/ 23 w 608"/>
                <a:gd name="T17" fmla="*/ 244 h 334"/>
                <a:gd name="T18" fmla="*/ 143 w 608"/>
                <a:gd name="T19" fmla="*/ 248 h 334"/>
                <a:gd name="T20" fmla="*/ 244 w 608"/>
                <a:gd name="T21" fmla="*/ 333 h 334"/>
                <a:gd name="T22" fmla="*/ 341 w 608"/>
                <a:gd name="T23" fmla="*/ 243 h 334"/>
                <a:gd name="T24" fmla="*/ 417 w 608"/>
                <a:gd name="T25" fmla="*/ 291 h 334"/>
                <a:gd name="T26" fmla="*/ 503 w 608"/>
                <a:gd name="T27" fmla="*/ 286 h 334"/>
                <a:gd name="T28" fmla="*/ 528 w 608"/>
                <a:gd name="T29" fmla="*/ 209 h 334"/>
                <a:gd name="T30" fmla="*/ 587 w 608"/>
                <a:gd name="T31" fmla="*/ 183 h 334"/>
                <a:gd name="T32" fmla="*/ 595 w 608"/>
                <a:gd name="T33" fmla="*/ 124 h 334"/>
                <a:gd name="T34" fmla="*/ 516 w 608"/>
                <a:gd name="T35" fmla="*/ 11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8" h="334">
                  <a:moveTo>
                    <a:pt x="516" y="116"/>
                  </a:moveTo>
                  <a:cubicBezTo>
                    <a:pt x="529" y="84"/>
                    <a:pt x="510" y="43"/>
                    <a:pt x="477" y="33"/>
                  </a:cubicBezTo>
                  <a:cubicBezTo>
                    <a:pt x="444" y="22"/>
                    <a:pt x="405" y="45"/>
                    <a:pt x="398" y="79"/>
                  </a:cubicBezTo>
                  <a:cubicBezTo>
                    <a:pt x="397" y="38"/>
                    <a:pt x="360" y="1"/>
                    <a:pt x="319" y="1"/>
                  </a:cubicBezTo>
                  <a:cubicBezTo>
                    <a:pt x="278" y="0"/>
                    <a:pt x="240" y="34"/>
                    <a:pt x="236" y="75"/>
                  </a:cubicBezTo>
                  <a:cubicBezTo>
                    <a:pt x="208" y="55"/>
                    <a:pt x="178" y="34"/>
                    <a:pt x="144" y="26"/>
                  </a:cubicBezTo>
                  <a:cubicBezTo>
                    <a:pt x="109" y="19"/>
                    <a:pt x="69" y="28"/>
                    <a:pt x="50" y="58"/>
                  </a:cubicBezTo>
                  <a:cubicBezTo>
                    <a:pt x="32" y="88"/>
                    <a:pt x="48" y="136"/>
                    <a:pt x="83" y="140"/>
                  </a:cubicBezTo>
                  <a:cubicBezTo>
                    <a:pt x="35" y="140"/>
                    <a:pt x="0" y="202"/>
                    <a:pt x="23" y="244"/>
                  </a:cubicBezTo>
                  <a:cubicBezTo>
                    <a:pt x="47" y="286"/>
                    <a:pt x="117" y="288"/>
                    <a:pt x="143" y="248"/>
                  </a:cubicBezTo>
                  <a:cubicBezTo>
                    <a:pt x="150" y="295"/>
                    <a:pt x="196" y="334"/>
                    <a:pt x="244" y="333"/>
                  </a:cubicBezTo>
                  <a:cubicBezTo>
                    <a:pt x="292" y="332"/>
                    <a:pt x="336" y="291"/>
                    <a:pt x="341" y="243"/>
                  </a:cubicBezTo>
                  <a:cubicBezTo>
                    <a:pt x="364" y="262"/>
                    <a:pt x="389" y="280"/>
                    <a:pt x="417" y="291"/>
                  </a:cubicBezTo>
                  <a:cubicBezTo>
                    <a:pt x="444" y="301"/>
                    <a:pt x="477" y="302"/>
                    <a:pt x="503" y="286"/>
                  </a:cubicBezTo>
                  <a:cubicBezTo>
                    <a:pt x="528" y="271"/>
                    <a:pt x="542" y="235"/>
                    <a:pt x="528" y="209"/>
                  </a:cubicBezTo>
                  <a:cubicBezTo>
                    <a:pt x="549" y="206"/>
                    <a:pt x="571" y="199"/>
                    <a:pt x="587" y="183"/>
                  </a:cubicBezTo>
                  <a:cubicBezTo>
                    <a:pt x="602" y="168"/>
                    <a:pt x="608" y="142"/>
                    <a:pt x="595" y="124"/>
                  </a:cubicBezTo>
                  <a:cubicBezTo>
                    <a:pt x="583" y="106"/>
                    <a:pt x="552" y="91"/>
                    <a:pt x="516" y="1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8" name="íṧḻiḍe">
              <a:extLst>
                <a:ext uri="{FF2B5EF4-FFF2-40B4-BE49-F238E27FC236}">
                  <a16:creationId xmlns:a16="http://schemas.microsoft.com/office/drawing/2014/main" id="{409DBC39-E499-4A2F-98AA-696D9C12D41A}"/>
                </a:ext>
              </a:extLst>
            </p:cNvPr>
            <p:cNvSpPr/>
            <p:nvPr/>
          </p:nvSpPr>
          <p:spPr bwMode="auto">
            <a:xfrm>
              <a:off x="10003857" y="-2054981"/>
              <a:ext cx="354013" cy="168275"/>
            </a:xfrm>
            <a:custGeom>
              <a:avLst/>
              <a:gdLst>
                <a:gd name="T0" fmla="*/ 98 w 102"/>
                <a:gd name="T1" fmla="*/ 48 h 49"/>
                <a:gd name="T2" fmla="*/ 97 w 102"/>
                <a:gd name="T3" fmla="*/ 47 h 49"/>
                <a:gd name="T4" fmla="*/ 96 w 102"/>
                <a:gd name="T5" fmla="*/ 43 h 49"/>
                <a:gd name="T6" fmla="*/ 93 w 102"/>
                <a:gd name="T7" fmla="*/ 38 h 49"/>
                <a:gd name="T8" fmla="*/ 89 w 102"/>
                <a:gd name="T9" fmla="*/ 32 h 49"/>
                <a:gd name="T10" fmla="*/ 83 w 102"/>
                <a:gd name="T11" fmla="*/ 26 h 49"/>
                <a:gd name="T12" fmla="*/ 76 w 102"/>
                <a:gd name="T13" fmla="*/ 19 h 49"/>
                <a:gd name="T14" fmla="*/ 58 w 102"/>
                <a:gd name="T15" fmla="*/ 10 h 49"/>
                <a:gd name="T16" fmla="*/ 48 w 102"/>
                <a:gd name="T17" fmla="*/ 7 h 49"/>
                <a:gd name="T18" fmla="*/ 38 w 102"/>
                <a:gd name="T19" fmla="*/ 7 h 49"/>
                <a:gd name="T20" fmla="*/ 28 w 102"/>
                <a:gd name="T21" fmla="*/ 8 h 49"/>
                <a:gd name="T22" fmla="*/ 20 w 102"/>
                <a:gd name="T23" fmla="*/ 10 h 49"/>
                <a:gd name="T24" fmla="*/ 13 w 102"/>
                <a:gd name="T25" fmla="*/ 12 h 49"/>
                <a:gd name="T26" fmla="*/ 8 w 102"/>
                <a:gd name="T27" fmla="*/ 15 h 49"/>
                <a:gd name="T28" fmla="*/ 4 w 102"/>
                <a:gd name="T29" fmla="*/ 17 h 49"/>
                <a:gd name="T30" fmla="*/ 4 w 102"/>
                <a:gd name="T31" fmla="*/ 18 h 49"/>
                <a:gd name="T32" fmla="*/ 1 w 102"/>
                <a:gd name="T33" fmla="*/ 17 h 49"/>
                <a:gd name="T34" fmla="*/ 1 w 102"/>
                <a:gd name="T35" fmla="*/ 14 h 49"/>
                <a:gd name="T36" fmla="*/ 2 w 102"/>
                <a:gd name="T37" fmla="*/ 13 h 49"/>
                <a:gd name="T38" fmla="*/ 5 w 102"/>
                <a:gd name="T39" fmla="*/ 11 h 49"/>
                <a:gd name="T40" fmla="*/ 11 w 102"/>
                <a:gd name="T41" fmla="*/ 8 h 49"/>
                <a:gd name="T42" fmla="*/ 18 w 102"/>
                <a:gd name="T43" fmla="*/ 4 h 49"/>
                <a:gd name="T44" fmla="*/ 37 w 102"/>
                <a:gd name="T45" fmla="*/ 0 h 49"/>
                <a:gd name="T46" fmla="*/ 49 w 102"/>
                <a:gd name="T47" fmla="*/ 1 h 49"/>
                <a:gd name="T48" fmla="*/ 60 w 102"/>
                <a:gd name="T49" fmla="*/ 3 h 49"/>
                <a:gd name="T50" fmla="*/ 80 w 102"/>
                <a:gd name="T51" fmla="*/ 14 h 49"/>
                <a:gd name="T52" fmla="*/ 94 w 102"/>
                <a:gd name="T53" fmla="*/ 29 h 49"/>
                <a:gd name="T54" fmla="*/ 98 w 102"/>
                <a:gd name="T55" fmla="*/ 36 h 49"/>
                <a:gd name="T56" fmla="*/ 100 w 102"/>
                <a:gd name="T57" fmla="*/ 42 h 49"/>
                <a:gd name="T58" fmla="*/ 101 w 102"/>
                <a:gd name="T59" fmla="*/ 45 h 49"/>
                <a:gd name="T60" fmla="*/ 101 w 102"/>
                <a:gd name="T61" fmla="*/ 46 h 49"/>
                <a:gd name="T62" fmla="*/ 100 w 102"/>
                <a:gd name="T63" fmla="*/ 49 h 49"/>
                <a:gd name="T64" fmla="*/ 98 w 102"/>
                <a:gd name="T6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49">
                  <a:moveTo>
                    <a:pt x="98" y="48"/>
                  </a:moveTo>
                  <a:cubicBezTo>
                    <a:pt x="98" y="48"/>
                    <a:pt x="97" y="47"/>
                    <a:pt x="97" y="47"/>
                  </a:cubicBezTo>
                  <a:cubicBezTo>
                    <a:pt x="97" y="46"/>
                    <a:pt x="96" y="45"/>
                    <a:pt x="96" y="43"/>
                  </a:cubicBezTo>
                  <a:cubicBezTo>
                    <a:pt x="95" y="42"/>
                    <a:pt x="94" y="40"/>
                    <a:pt x="93" y="38"/>
                  </a:cubicBezTo>
                  <a:cubicBezTo>
                    <a:pt x="92" y="36"/>
                    <a:pt x="91" y="34"/>
                    <a:pt x="89" y="32"/>
                  </a:cubicBezTo>
                  <a:cubicBezTo>
                    <a:pt x="87" y="30"/>
                    <a:pt x="86" y="28"/>
                    <a:pt x="83" y="26"/>
                  </a:cubicBezTo>
                  <a:cubicBezTo>
                    <a:pt x="81" y="23"/>
                    <a:pt x="79" y="21"/>
                    <a:pt x="76" y="19"/>
                  </a:cubicBezTo>
                  <a:cubicBezTo>
                    <a:pt x="71" y="15"/>
                    <a:pt x="65" y="12"/>
                    <a:pt x="58" y="10"/>
                  </a:cubicBezTo>
                  <a:cubicBezTo>
                    <a:pt x="54" y="9"/>
                    <a:pt x="51" y="8"/>
                    <a:pt x="48" y="7"/>
                  </a:cubicBezTo>
                  <a:cubicBezTo>
                    <a:pt x="44" y="7"/>
                    <a:pt x="41" y="7"/>
                    <a:pt x="38" y="7"/>
                  </a:cubicBezTo>
                  <a:cubicBezTo>
                    <a:pt x="34" y="7"/>
                    <a:pt x="31" y="7"/>
                    <a:pt x="28" y="8"/>
                  </a:cubicBezTo>
                  <a:cubicBezTo>
                    <a:pt x="25" y="8"/>
                    <a:pt x="22" y="9"/>
                    <a:pt x="20" y="10"/>
                  </a:cubicBezTo>
                  <a:cubicBezTo>
                    <a:pt x="17" y="11"/>
                    <a:pt x="15" y="12"/>
                    <a:pt x="13" y="12"/>
                  </a:cubicBezTo>
                  <a:cubicBezTo>
                    <a:pt x="11" y="13"/>
                    <a:pt x="9" y="14"/>
                    <a:pt x="8" y="15"/>
                  </a:cubicBezTo>
                  <a:cubicBezTo>
                    <a:pt x="5" y="16"/>
                    <a:pt x="4" y="17"/>
                    <a:pt x="4" y="17"/>
                  </a:cubicBezTo>
                  <a:cubicBezTo>
                    <a:pt x="4" y="18"/>
                    <a:pt x="4" y="18"/>
                    <a:pt x="4" y="18"/>
                  </a:cubicBezTo>
                  <a:cubicBezTo>
                    <a:pt x="3" y="18"/>
                    <a:pt x="1" y="18"/>
                    <a:pt x="1" y="17"/>
                  </a:cubicBezTo>
                  <a:cubicBezTo>
                    <a:pt x="0" y="16"/>
                    <a:pt x="0" y="15"/>
                    <a:pt x="1" y="14"/>
                  </a:cubicBezTo>
                  <a:cubicBezTo>
                    <a:pt x="1" y="14"/>
                    <a:pt x="1" y="14"/>
                    <a:pt x="2" y="13"/>
                  </a:cubicBezTo>
                  <a:cubicBezTo>
                    <a:pt x="3" y="13"/>
                    <a:pt x="4" y="12"/>
                    <a:pt x="5" y="11"/>
                  </a:cubicBezTo>
                  <a:cubicBezTo>
                    <a:pt x="7" y="10"/>
                    <a:pt x="8" y="9"/>
                    <a:pt x="11" y="8"/>
                  </a:cubicBezTo>
                  <a:cubicBezTo>
                    <a:pt x="13" y="6"/>
                    <a:pt x="15" y="5"/>
                    <a:pt x="18" y="4"/>
                  </a:cubicBezTo>
                  <a:cubicBezTo>
                    <a:pt x="23" y="2"/>
                    <a:pt x="30" y="1"/>
                    <a:pt x="37" y="0"/>
                  </a:cubicBezTo>
                  <a:cubicBezTo>
                    <a:pt x="41" y="0"/>
                    <a:pt x="45" y="0"/>
                    <a:pt x="49" y="1"/>
                  </a:cubicBezTo>
                  <a:cubicBezTo>
                    <a:pt x="52" y="1"/>
                    <a:pt x="56" y="2"/>
                    <a:pt x="60" y="3"/>
                  </a:cubicBezTo>
                  <a:cubicBezTo>
                    <a:pt x="68" y="6"/>
                    <a:pt x="74" y="10"/>
                    <a:pt x="80" y="14"/>
                  </a:cubicBezTo>
                  <a:cubicBezTo>
                    <a:pt x="86" y="19"/>
                    <a:pt x="90" y="24"/>
                    <a:pt x="94" y="29"/>
                  </a:cubicBezTo>
                  <a:cubicBezTo>
                    <a:pt x="95" y="31"/>
                    <a:pt x="96" y="34"/>
                    <a:pt x="98" y="36"/>
                  </a:cubicBezTo>
                  <a:cubicBezTo>
                    <a:pt x="98" y="38"/>
                    <a:pt x="99" y="40"/>
                    <a:pt x="100" y="42"/>
                  </a:cubicBezTo>
                  <a:cubicBezTo>
                    <a:pt x="101" y="43"/>
                    <a:pt x="101" y="44"/>
                    <a:pt x="101" y="45"/>
                  </a:cubicBezTo>
                  <a:cubicBezTo>
                    <a:pt x="101" y="46"/>
                    <a:pt x="101" y="46"/>
                    <a:pt x="101" y="46"/>
                  </a:cubicBezTo>
                  <a:cubicBezTo>
                    <a:pt x="102" y="48"/>
                    <a:pt x="101" y="49"/>
                    <a:pt x="100" y="49"/>
                  </a:cubicBezTo>
                  <a:cubicBezTo>
                    <a:pt x="99" y="49"/>
                    <a:pt x="98" y="49"/>
                    <a:pt x="98" y="4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9" name="îšlïḓè">
              <a:extLst>
                <a:ext uri="{FF2B5EF4-FFF2-40B4-BE49-F238E27FC236}">
                  <a16:creationId xmlns:a16="http://schemas.microsoft.com/office/drawing/2014/main" id="{797243FF-57A4-4856-B026-ABCCD8F1CC4C}"/>
                </a:ext>
              </a:extLst>
            </p:cNvPr>
            <p:cNvSpPr/>
            <p:nvPr/>
          </p:nvSpPr>
          <p:spPr bwMode="auto">
            <a:xfrm>
              <a:off x="9951470" y="-1983543"/>
              <a:ext cx="42863" cy="31750"/>
            </a:xfrm>
            <a:custGeom>
              <a:avLst/>
              <a:gdLst>
                <a:gd name="T0" fmla="*/ 3 w 12"/>
                <a:gd name="T1" fmla="*/ 0 h 9"/>
                <a:gd name="T2" fmla="*/ 5 w 12"/>
                <a:gd name="T3" fmla="*/ 0 h 9"/>
                <a:gd name="T4" fmla="*/ 8 w 12"/>
                <a:gd name="T5" fmla="*/ 2 h 9"/>
                <a:gd name="T6" fmla="*/ 11 w 12"/>
                <a:gd name="T7" fmla="*/ 4 h 9"/>
                <a:gd name="T8" fmla="*/ 12 w 12"/>
                <a:gd name="T9" fmla="*/ 6 h 9"/>
                <a:gd name="T10" fmla="*/ 10 w 12"/>
                <a:gd name="T11" fmla="*/ 9 h 9"/>
                <a:gd name="T12" fmla="*/ 9 w 12"/>
                <a:gd name="T13" fmla="*/ 9 h 9"/>
                <a:gd name="T14" fmla="*/ 7 w 12"/>
                <a:gd name="T15" fmla="*/ 9 h 9"/>
                <a:gd name="T16" fmla="*/ 4 w 12"/>
                <a:gd name="T17" fmla="*/ 8 h 9"/>
                <a:gd name="T18" fmla="*/ 2 w 12"/>
                <a:gd name="T19" fmla="*/ 5 h 9"/>
                <a:gd name="T20" fmla="*/ 1 w 12"/>
                <a:gd name="T21" fmla="*/ 4 h 9"/>
                <a:gd name="T22" fmla="*/ 2 w 12"/>
                <a:gd name="T23" fmla="*/ 0 h 9"/>
                <a:gd name="T24" fmla="*/ 3 w 12"/>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9">
                  <a:moveTo>
                    <a:pt x="3" y="0"/>
                  </a:moveTo>
                  <a:cubicBezTo>
                    <a:pt x="3" y="0"/>
                    <a:pt x="4" y="0"/>
                    <a:pt x="5" y="0"/>
                  </a:cubicBezTo>
                  <a:cubicBezTo>
                    <a:pt x="6" y="1"/>
                    <a:pt x="7" y="1"/>
                    <a:pt x="8" y="2"/>
                  </a:cubicBezTo>
                  <a:cubicBezTo>
                    <a:pt x="9" y="3"/>
                    <a:pt x="10" y="3"/>
                    <a:pt x="11" y="4"/>
                  </a:cubicBezTo>
                  <a:cubicBezTo>
                    <a:pt x="11" y="5"/>
                    <a:pt x="12" y="6"/>
                    <a:pt x="12" y="6"/>
                  </a:cubicBezTo>
                  <a:cubicBezTo>
                    <a:pt x="12" y="7"/>
                    <a:pt x="11" y="9"/>
                    <a:pt x="10" y="9"/>
                  </a:cubicBezTo>
                  <a:cubicBezTo>
                    <a:pt x="9" y="9"/>
                    <a:pt x="9" y="9"/>
                    <a:pt x="9" y="9"/>
                  </a:cubicBezTo>
                  <a:cubicBezTo>
                    <a:pt x="9" y="9"/>
                    <a:pt x="8" y="9"/>
                    <a:pt x="7" y="9"/>
                  </a:cubicBezTo>
                  <a:cubicBezTo>
                    <a:pt x="6" y="9"/>
                    <a:pt x="5" y="8"/>
                    <a:pt x="4" y="8"/>
                  </a:cubicBezTo>
                  <a:cubicBezTo>
                    <a:pt x="3" y="7"/>
                    <a:pt x="2" y="6"/>
                    <a:pt x="2" y="5"/>
                  </a:cubicBezTo>
                  <a:cubicBezTo>
                    <a:pt x="1" y="4"/>
                    <a:pt x="1" y="4"/>
                    <a:pt x="1" y="4"/>
                  </a:cubicBezTo>
                  <a:cubicBezTo>
                    <a:pt x="0" y="2"/>
                    <a:pt x="1" y="1"/>
                    <a:pt x="2" y="0"/>
                  </a:cubicBezTo>
                  <a:lnTo>
                    <a:pt x="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0" name="ïṥḷíḑé">
              <a:extLst>
                <a:ext uri="{FF2B5EF4-FFF2-40B4-BE49-F238E27FC236}">
                  <a16:creationId xmlns:a16="http://schemas.microsoft.com/office/drawing/2014/main" id="{25D006E3-DF11-45E5-87A5-8CFCCD2EE5ED}"/>
                </a:ext>
              </a:extLst>
            </p:cNvPr>
            <p:cNvSpPr/>
            <p:nvPr/>
          </p:nvSpPr>
          <p:spPr bwMode="auto">
            <a:xfrm>
              <a:off x="9935595" y="-1958143"/>
              <a:ext cx="33338" cy="23813"/>
            </a:xfrm>
            <a:custGeom>
              <a:avLst/>
              <a:gdLst>
                <a:gd name="T0" fmla="*/ 2 w 10"/>
                <a:gd name="T1" fmla="*/ 0 h 7"/>
                <a:gd name="T2" fmla="*/ 4 w 10"/>
                <a:gd name="T3" fmla="*/ 0 h 7"/>
                <a:gd name="T4" fmla="*/ 6 w 10"/>
                <a:gd name="T5" fmla="*/ 0 h 7"/>
                <a:gd name="T6" fmla="*/ 8 w 10"/>
                <a:gd name="T7" fmla="*/ 2 h 7"/>
                <a:gd name="T8" fmla="*/ 9 w 10"/>
                <a:gd name="T9" fmla="*/ 3 h 7"/>
                <a:gd name="T10" fmla="*/ 7 w 10"/>
                <a:gd name="T11" fmla="*/ 7 h 7"/>
                <a:gd name="T12" fmla="*/ 7 w 10"/>
                <a:gd name="T13" fmla="*/ 7 h 7"/>
                <a:gd name="T14" fmla="*/ 6 w 10"/>
                <a:gd name="T15" fmla="*/ 7 h 7"/>
                <a:gd name="T16" fmla="*/ 3 w 10"/>
                <a:gd name="T17" fmla="*/ 6 h 7"/>
                <a:gd name="T18" fmla="*/ 1 w 10"/>
                <a:gd name="T19" fmla="*/ 5 h 7"/>
                <a:gd name="T20" fmla="*/ 0 w 10"/>
                <a:gd name="T21" fmla="*/ 3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cubicBezTo>
                    <a:pt x="2" y="0"/>
                    <a:pt x="3" y="0"/>
                    <a:pt x="4" y="0"/>
                  </a:cubicBezTo>
                  <a:cubicBezTo>
                    <a:pt x="4" y="0"/>
                    <a:pt x="5" y="0"/>
                    <a:pt x="6" y="0"/>
                  </a:cubicBezTo>
                  <a:cubicBezTo>
                    <a:pt x="7" y="1"/>
                    <a:pt x="8" y="1"/>
                    <a:pt x="8" y="2"/>
                  </a:cubicBezTo>
                  <a:cubicBezTo>
                    <a:pt x="9" y="2"/>
                    <a:pt x="9" y="3"/>
                    <a:pt x="9" y="3"/>
                  </a:cubicBezTo>
                  <a:cubicBezTo>
                    <a:pt x="10" y="5"/>
                    <a:pt x="9" y="6"/>
                    <a:pt x="7" y="7"/>
                  </a:cubicBezTo>
                  <a:cubicBezTo>
                    <a:pt x="7" y="7"/>
                    <a:pt x="7" y="7"/>
                    <a:pt x="7" y="7"/>
                  </a:cubicBezTo>
                  <a:cubicBezTo>
                    <a:pt x="7" y="7"/>
                    <a:pt x="7" y="7"/>
                    <a:pt x="6" y="7"/>
                  </a:cubicBezTo>
                  <a:cubicBezTo>
                    <a:pt x="5" y="7"/>
                    <a:pt x="4" y="7"/>
                    <a:pt x="3" y="6"/>
                  </a:cubicBezTo>
                  <a:cubicBezTo>
                    <a:pt x="2" y="6"/>
                    <a:pt x="2" y="5"/>
                    <a:pt x="1" y="5"/>
                  </a:cubicBezTo>
                  <a:cubicBezTo>
                    <a:pt x="1" y="4"/>
                    <a:pt x="0" y="3"/>
                    <a:pt x="0" y="3"/>
                  </a:cubicBezTo>
                  <a:cubicBezTo>
                    <a:pt x="0" y="2"/>
                    <a:pt x="0" y="0"/>
                    <a:pt x="2" y="0"/>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1" name="iṡ1îḑé">
              <a:extLst>
                <a:ext uri="{FF2B5EF4-FFF2-40B4-BE49-F238E27FC236}">
                  <a16:creationId xmlns:a16="http://schemas.microsoft.com/office/drawing/2014/main" id="{F0AFD7BE-FCD3-4431-BD26-4C2B8C26BC80}"/>
                </a:ext>
              </a:extLst>
            </p:cNvPr>
            <p:cNvSpPr/>
            <p:nvPr/>
          </p:nvSpPr>
          <p:spPr bwMode="auto">
            <a:xfrm>
              <a:off x="9206932" y="-1983543"/>
              <a:ext cx="187325" cy="277813"/>
            </a:xfrm>
            <a:custGeom>
              <a:avLst/>
              <a:gdLst>
                <a:gd name="T0" fmla="*/ 53 w 54"/>
                <a:gd name="T1" fmla="*/ 4 h 80"/>
                <a:gd name="T2" fmla="*/ 48 w 54"/>
                <a:gd name="T3" fmla="*/ 5 h 80"/>
                <a:gd name="T4" fmla="*/ 37 w 54"/>
                <a:gd name="T5" fmla="*/ 8 h 80"/>
                <a:gd name="T6" fmla="*/ 23 w 54"/>
                <a:gd name="T7" fmla="*/ 17 h 80"/>
                <a:gd name="T8" fmla="*/ 21 w 54"/>
                <a:gd name="T9" fmla="*/ 18 h 80"/>
                <a:gd name="T10" fmla="*/ 20 w 54"/>
                <a:gd name="T11" fmla="*/ 20 h 80"/>
                <a:gd name="T12" fmla="*/ 17 w 54"/>
                <a:gd name="T13" fmla="*/ 23 h 80"/>
                <a:gd name="T14" fmla="*/ 12 w 54"/>
                <a:gd name="T15" fmla="*/ 31 h 80"/>
                <a:gd name="T16" fmla="*/ 8 w 54"/>
                <a:gd name="T17" fmla="*/ 40 h 80"/>
                <a:gd name="T18" fmla="*/ 7 w 54"/>
                <a:gd name="T19" fmla="*/ 49 h 80"/>
                <a:gd name="T20" fmla="*/ 11 w 54"/>
                <a:gd name="T21" fmla="*/ 64 h 80"/>
                <a:gd name="T22" fmla="*/ 17 w 54"/>
                <a:gd name="T23" fmla="*/ 73 h 80"/>
                <a:gd name="T24" fmla="*/ 21 w 54"/>
                <a:gd name="T25" fmla="*/ 75 h 80"/>
                <a:gd name="T26" fmla="*/ 21 w 54"/>
                <a:gd name="T27" fmla="*/ 75 h 80"/>
                <a:gd name="T28" fmla="*/ 21 w 54"/>
                <a:gd name="T29" fmla="*/ 79 h 80"/>
                <a:gd name="T30" fmla="*/ 19 w 54"/>
                <a:gd name="T31" fmla="*/ 79 h 80"/>
                <a:gd name="T32" fmla="*/ 17 w 54"/>
                <a:gd name="T33" fmla="*/ 79 h 80"/>
                <a:gd name="T34" fmla="*/ 14 w 54"/>
                <a:gd name="T35" fmla="*/ 77 h 80"/>
                <a:gd name="T36" fmla="*/ 6 w 54"/>
                <a:gd name="T37" fmla="*/ 67 h 80"/>
                <a:gd name="T38" fmla="*/ 1 w 54"/>
                <a:gd name="T39" fmla="*/ 49 h 80"/>
                <a:gd name="T40" fmla="*/ 2 w 54"/>
                <a:gd name="T41" fmla="*/ 38 h 80"/>
                <a:gd name="T42" fmla="*/ 5 w 54"/>
                <a:gd name="T43" fmla="*/ 28 h 80"/>
                <a:gd name="T44" fmla="*/ 12 w 54"/>
                <a:gd name="T45" fmla="*/ 19 h 80"/>
                <a:gd name="T46" fmla="*/ 15 w 54"/>
                <a:gd name="T47" fmla="*/ 15 h 80"/>
                <a:gd name="T48" fmla="*/ 17 w 54"/>
                <a:gd name="T49" fmla="*/ 13 h 80"/>
                <a:gd name="T50" fmla="*/ 19 w 54"/>
                <a:gd name="T51" fmla="*/ 12 h 80"/>
                <a:gd name="T52" fmla="*/ 35 w 54"/>
                <a:gd name="T53" fmla="*/ 3 h 80"/>
                <a:gd name="T54" fmla="*/ 47 w 54"/>
                <a:gd name="T55" fmla="*/ 0 h 80"/>
                <a:gd name="T56" fmla="*/ 52 w 54"/>
                <a:gd name="T57" fmla="*/ 0 h 80"/>
                <a:gd name="T58" fmla="*/ 52 w 54"/>
                <a:gd name="T59" fmla="*/ 0 h 80"/>
                <a:gd name="T60" fmla="*/ 54 w 54"/>
                <a:gd name="T61" fmla="*/ 2 h 80"/>
                <a:gd name="T62" fmla="*/ 53 w 54"/>
                <a:gd name="T6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80">
                  <a:moveTo>
                    <a:pt x="53" y="4"/>
                  </a:moveTo>
                  <a:cubicBezTo>
                    <a:pt x="53" y="4"/>
                    <a:pt x="51" y="4"/>
                    <a:pt x="48" y="5"/>
                  </a:cubicBezTo>
                  <a:cubicBezTo>
                    <a:pt x="45" y="5"/>
                    <a:pt x="42" y="6"/>
                    <a:pt x="37" y="8"/>
                  </a:cubicBezTo>
                  <a:cubicBezTo>
                    <a:pt x="33" y="10"/>
                    <a:pt x="28" y="13"/>
                    <a:pt x="23" y="17"/>
                  </a:cubicBezTo>
                  <a:cubicBezTo>
                    <a:pt x="23" y="17"/>
                    <a:pt x="22" y="18"/>
                    <a:pt x="21" y="18"/>
                  </a:cubicBezTo>
                  <a:cubicBezTo>
                    <a:pt x="21" y="19"/>
                    <a:pt x="20" y="19"/>
                    <a:pt x="20" y="20"/>
                  </a:cubicBezTo>
                  <a:cubicBezTo>
                    <a:pt x="19" y="21"/>
                    <a:pt x="18" y="22"/>
                    <a:pt x="17" y="23"/>
                  </a:cubicBezTo>
                  <a:cubicBezTo>
                    <a:pt x="15" y="26"/>
                    <a:pt x="13" y="28"/>
                    <a:pt x="12" y="31"/>
                  </a:cubicBezTo>
                  <a:cubicBezTo>
                    <a:pt x="10" y="34"/>
                    <a:pt x="9" y="37"/>
                    <a:pt x="8" y="40"/>
                  </a:cubicBezTo>
                  <a:cubicBezTo>
                    <a:pt x="8" y="43"/>
                    <a:pt x="7" y="46"/>
                    <a:pt x="7" y="49"/>
                  </a:cubicBezTo>
                  <a:cubicBezTo>
                    <a:pt x="7" y="54"/>
                    <a:pt x="9" y="60"/>
                    <a:pt x="11" y="64"/>
                  </a:cubicBezTo>
                  <a:cubicBezTo>
                    <a:pt x="13" y="68"/>
                    <a:pt x="15" y="71"/>
                    <a:pt x="17" y="73"/>
                  </a:cubicBezTo>
                  <a:cubicBezTo>
                    <a:pt x="19" y="75"/>
                    <a:pt x="21" y="75"/>
                    <a:pt x="21" y="75"/>
                  </a:cubicBezTo>
                  <a:cubicBezTo>
                    <a:pt x="21" y="75"/>
                    <a:pt x="21" y="75"/>
                    <a:pt x="21" y="75"/>
                  </a:cubicBezTo>
                  <a:cubicBezTo>
                    <a:pt x="22" y="76"/>
                    <a:pt x="22" y="78"/>
                    <a:pt x="21" y="79"/>
                  </a:cubicBezTo>
                  <a:cubicBezTo>
                    <a:pt x="21" y="79"/>
                    <a:pt x="20" y="80"/>
                    <a:pt x="19" y="79"/>
                  </a:cubicBezTo>
                  <a:cubicBezTo>
                    <a:pt x="19" y="79"/>
                    <a:pt x="18" y="79"/>
                    <a:pt x="17" y="79"/>
                  </a:cubicBezTo>
                  <a:cubicBezTo>
                    <a:pt x="17" y="78"/>
                    <a:pt x="16" y="77"/>
                    <a:pt x="14" y="77"/>
                  </a:cubicBezTo>
                  <a:cubicBezTo>
                    <a:pt x="12" y="75"/>
                    <a:pt x="8" y="71"/>
                    <a:pt x="6" y="67"/>
                  </a:cubicBezTo>
                  <a:cubicBezTo>
                    <a:pt x="3" y="62"/>
                    <a:pt x="1" y="56"/>
                    <a:pt x="1" y="49"/>
                  </a:cubicBezTo>
                  <a:cubicBezTo>
                    <a:pt x="0" y="45"/>
                    <a:pt x="1" y="42"/>
                    <a:pt x="2" y="38"/>
                  </a:cubicBezTo>
                  <a:cubicBezTo>
                    <a:pt x="2" y="35"/>
                    <a:pt x="4" y="31"/>
                    <a:pt x="5" y="28"/>
                  </a:cubicBezTo>
                  <a:cubicBezTo>
                    <a:pt x="7" y="25"/>
                    <a:pt x="9" y="22"/>
                    <a:pt x="12" y="19"/>
                  </a:cubicBezTo>
                  <a:cubicBezTo>
                    <a:pt x="13" y="18"/>
                    <a:pt x="14" y="16"/>
                    <a:pt x="15" y="15"/>
                  </a:cubicBezTo>
                  <a:cubicBezTo>
                    <a:pt x="16" y="14"/>
                    <a:pt x="16" y="14"/>
                    <a:pt x="17" y="13"/>
                  </a:cubicBezTo>
                  <a:cubicBezTo>
                    <a:pt x="18" y="13"/>
                    <a:pt x="18" y="12"/>
                    <a:pt x="19" y="12"/>
                  </a:cubicBezTo>
                  <a:cubicBezTo>
                    <a:pt x="24" y="8"/>
                    <a:pt x="30" y="5"/>
                    <a:pt x="35" y="3"/>
                  </a:cubicBezTo>
                  <a:cubicBezTo>
                    <a:pt x="40" y="1"/>
                    <a:pt x="44" y="1"/>
                    <a:pt x="47" y="0"/>
                  </a:cubicBezTo>
                  <a:cubicBezTo>
                    <a:pt x="50" y="0"/>
                    <a:pt x="52" y="0"/>
                    <a:pt x="52" y="0"/>
                  </a:cubicBezTo>
                  <a:cubicBezTo>
                    <a:pt x="52" y="0"/>
                    <a:pt x="52" y="0"/>
                    <a:pt x="52" y="0"/>
                  </a:cubicBezTo>
                  <a:cubicBezTo>
                    <a:pt x="53" y="0"/>
                    <a:pt x="54" y="0"/>
                    <a:pt x="54" y="2"/>
                  </a:cubicBezTo>
                  <a:cubicBezTo>
                    <a:pt x="54" y="3"/>
                    <a:pt x="54" y="3"/>
                    <a:pt x="53" y="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2" name="í$1ídè">
              <a:extLst>
                <a:ext uri="{FF2B5EF4-FFF2-40B4-BE49-F238E27FC236}">
                  <a16:creationId xmlns:a16="http://schemas.microsoft.com/office/drawing/2014/main" id="{5EAFF164-05E3-4E19-AF92-6DD5A73916FD}"/>
                </a:ext>
              </a:extLst>
            </p:cNvPr>
            <p:cNvSpPr/>
            <p:nvPr/>
          </p:nvSpPr>
          <p:spPr bwMode="auto">
            <a:xfrm>
              <a:off x="9279957" y="-1712081"/>
              <a:ext cx="30163" cy="26988"/>
            </a:xfrm>
            <a:custGeom>
              <a:avLst/>
              <a:gdLst>
                <a:gd name="T0" fmla="*/ 9 w 9"/>
                <a:gd name="T1" fmla="*/ 4 h 8"/>
                <a:gd name="T2" fmla="*/ 8 w 9"/>
                <a:gd name="T3" fmla="*/ 5 h 8"/>
                <a:gd name="T4" fmla="*/ 6 w 9"/>
                <a:gd name="T5" fmla="*/ 7 h 8"/>
                <a:gd name="T6" fmla="*/ 4 w 9"/>
                <a:gd name="T7" fmla="*/ 8 h 8"/>
                <a:gd name="T8" fmla="*/ 2 w 9"/>
                <a:gd name="T9" fmla="*/ 8 h 8"/>
                <a:gd name="T10" fmla="*/ 0 w 9"/>
                <a:gd name="T11" fmla="*/ 5 h 8"/>
                <a:gd name="T12" fmla="*/ 0 w 9"/>
                <a:gd name="T13" fmla="*/ 5 h 8"/>
                <a:gd name="T14" fmla="*/ 0 w 9"/>
                <a:gd name="T15" fmla="*/ 3 h 8"/>
                <a:gd name="T16" fmla="*/ 2 w 9"/>
                <a:gd name="T17" fmla="*/ 1 h 8"/>
                <a:gd name="T18" fmla="*/ 5 w 9"/>
                <a:gd name="T19" fmla="*/ 0 h 8"/>
                <a:gd name="T20" fmla="*/ 6 w 9"/>
                <a:gd name="T21" fmla="*/ 0 h 8"/>
                <a:gd name="T22" fmla="*/ 9 w 9"/>
                <a:gd name="T23" fmla="*/ 3 h 8"/>
                <a:gd name="T24" fmla="*/ 9 w 9"/>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9" y="4"/>
                  </a:moveTo>
                  <a:cubicBezTo>
                    <a:pt x="9" y="4"/>
                    <a:pt x="9" y="4"/>
                    <a:pt x="8" y="5"/>
                  </a:cubicBezTo>
                  <a:cubicBezTo>
                    <a:pt x="8" y="6"/>
                    <a:pt x="7" y="6"/>
                    <a:pt x="6" y="7"/>
                  </a:cubicBezTo>
                  <a:cubicBezTo>
                    <a:pt x="6" y="8"/>
                    <a:pt x="5" y="8"/>
                    <a:pt x="4" y="8"/>
                  </a:cubicBezTo>
                  <a:cubicBezTo>
                    <a:pt x="3" y="8"/>
                    <a:pt x="2" y="8"/>
                    <a:pt x="2" y="8"/>
                  </a:cubicBezTo>
                  <a:cubicBezTo>
                    <a:pt x="1" y="8"/>
                    <a:pt x="0" y="7"/>
                    <a:pt x="0" y="5"/>
                  </a:cubicBezTo>
                  <a:cubicBezTo>
                    <a:pt x="0" y="5"/>
                    <a:pt x="0" y="5"/>
                    <a:pt x="0" y="5"/>
                  </a:cubicBezTo>
                  <a:cubicBezTo>
                    <a:pt x="0" y="5"/>
                    <a:pt x="0" y="4"/>
                    <a:pt x="0" y="3"/>
                  </a:cubicBezTo>
                  <a:cubicBezTo>
                    <a:pt x="1" y="3"/>
                    <a:pt x="2" y="2"/>
                    <a:pt x="2" y="1"/>
                  </a:cubicBezTo>
                  <a:cubicBezTo>
                    <a:pt x="3" y="1"/>
                    <a:pt x="4" y="0"/>
                    <a:pt x="5" y="0"/>
                  </a:cubicBezTo>
                  <a:cubicBezTo>
                    <a:pt x="6" y="0"/>
                    <a:pt x="6" y="0"/>
                    <a:pt x="6" y="0"/>
                  </a:cubicBezTo>
                  <a:cubicBezTo>
                    <a:pt x="8" y="0"/>
                    <a:pt x="9" y="2"/>
                    <a:pt x="9" y="3"/>
                  </a:cubicBezTo>
                  <a:lnTo>
                    <a:pt x="9"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3" name="isľîḋe">
              <a:extLst>
                <a:ext uri="{FF2B5EF4-FFF2-40B4-BE49-F238E27FC236}">
                  <a16:creationId xmlns:a16="http://schemas.microsoft.com/office/drawing/2014/main" id="{348759C2-C498-474C-94DC-721C7463A2C5}"/>
                </a:ext>
              </a:extLst>
            </p:cNvPr>
            <p:cNvSpPr/>
            <p:nvPr/>
          </p:nvSpPr>
          <p:spPr bwMode="auto">
            <a:xfrm>
              <a:off x="9306945" y="-1688268"/>
              <a:ext cx="31750" cy="30163"/>
            </a:xfrm>
            <a:custGeom>
              <a:avLst/>
              <a:gdLst>
                <a:gd name="T0" fmla="*/ 9 w 9"/>
                <a:gd name="T1" fmla="*/ 4 h 9"/>
                <a:gd name="T2" fmla="*/ 9 w 9"/>
                <a:gd name="T3" fmla="*/ 5 h 9"/>
                <a:gd name="T4" fmla="*/ 9 w 9"/>
                <a:gd name="T5" fmla="*/ 6 h 9"/>
                <a:gd name="T6" fmla="*/ 8 w 9"/>
                <a:gd name="T7" fmla="*/ 7 h 9"/>
                <a:gd name="T8" fmla="*/ 4 w 9"/>
                <a:gd name="T9" fmla="*/ 8 h 9"/>
                <a:gd name="T10" fmla="*/ 0 w 9"/>
                <a:gd name="T11" fmla="*/ 5 h 9"/>
                <a:gd name="T12" fmla="*/ 2 w 9"/>
                <a:gd name="T13" fmla="*/ 2 h 9"/>
                <a:gd name="T14" fmla="*/ 2 w 9"/>
                <a:gd name="T15" fmla="*/ 2 h 9"/>
                <a:gd name="T16" fmla="*/ 7 w 9"/>
                <a:gd name="T17" fmla="*/ 1 h 9"/>
                <a:gd name="T18" fmla="*/ 9 w 9"/>
                <a:gd name="T19" fmla="*/ 4 h 9"/>
                <a:gd name="T20" fmla="*/ 9 w 9"/>
                <a:gd name="T21" fmla="*/ 4 h 9"/>
                <a:gd name="T22" fmla="*/ 6 w 9"/>
                <a:gd name="T23" fmla="*/ 8 h 9"/>
                <a:gd name="T24" fmla="*/ 4 w 9"/>
                <a:gd name="T25" fmla="*/ 1 h 9"/>
                <a:gd name="T26" fmla="*/ 4 w 9"/>
                <a:gd name="T27" fmla="*/ 2 h 9"/>
                <a:gd name="T28" fmla="*/ 5 w 9"/>
                <a:gd name="T29" fmla="*/ 2 h 9"/>
                <a:gd name="T30" fmla="*/ 5 w 9"/>
                <a:gd name="T31" fmla="*/ 2 h 9"/>
                <a:gd name="T32" fmla="*/ 6 w 9"/>
                <a:gd name="T33" fmla="*/ 2 h 9"/>
                <a:gd name="T34" fmla="*/ 9 w 9"/>
                <a:gd name="T35" fmla="*/ 3 h 9"/>
                <a:gd name="T36" fmla="*/ 9 w 9"/>
                <a:gd name="T37" fmla="*/ 3 h 9"/>
                <a:gd name="T38" fmla="*/ 9 w 9"/>
                <a:gd name="T3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9" y="4"/>
                  </a:moveTo>
                  <a:cubicBezTo>
                    <a:pt x="9" y="4"/>
                    <a:pt x="9" y="4"/>
                    <a:pt x="9" y="5"/>
                  </a:cubicBezTo>
                  <a:cubicBezTo>
                    <a:pt x="9" y="6"/>
                    <a:pt x="9" y="6"/>
                    <a:pt x="9" y="6"/>
                  </a:cubicBezTo>
                  <a:cubicBezTo>
                    <a:pt x="8" y="6"/>
                    <a:pt x="8" y="7"/>
                    <a:pt x="8" y="7"/>
                  </a:cubicBezTo>
                  <a:cubicBezTo>
                    <a:pt x="7" y="8"/>
                    <a:pt x="5" y="8"/>
                    <a:pt x="4" y="8"/>
                  </a:cubicBezTo>
                  <a:cubicBezTo>
                    <a:pt x="2" y="9"/>
                    <a:pt x="0" y="7"/>
                    <a:pt x="0" y="5"/>
                  </a:cubicBezTo>
                  <a:cubicBezTo>
                    <a:pt x="0" y="4"/>
                    <a:pt x="1" y="3"/>
                    <a:pt x="2" y="2"/>
                  </a:cubicBezTo>
                  <a:cubicBezTo>
                    <a:pt x="2" y="2"/>
                    <a:pt x="2" y="2"/>
                    <a:pt x="2" y="2"/>
                  </a:cubicBezTo>
                  <a:cubicBezTo>
                    <a:pt x="3" y="1"/>
                    <a:pt x="5" y="0"/>
                    <a:pt x="7" y="1"/>
                  </a:cubicBezTo>
                  <a:cubicBezTo>
                    <a:pt x="8" y="1"/>
                    <a:pt x="9" y="2"/>
                    <a:pt x="9" y="4"/>
                  </a:cubicBezTo>
                  <a:cubicBezTo>
                    <a:pt x="9" y="4"/>
                    <a:pt x="9" y="4"/>
                    <a:pt x="9" y="4"/>
                  </a:cubicBezTo>
                  <a:cubicBezTo>
                    <a:pt x="8" y="6"/>
                    <a:pt x="7" y="7"/>
                    <a:pt x="6" y="8"/>
                  </a:cubicBezTo>
                  <a:cubicBezTo>
                    <a:pt x="4" y="1"/>
                    <a:pt x="4" y="1"/>
                    <a:pt x="4" y="1"/>
                  </a:cubicBezTo>
                  <a:cubicBezTo>
                    <a:pt x="4" y="2"/>
                    <a:pt x="4" y="2"/>
                    <a:pt x="4" y="2"/>
                  </a:cubicBezTo>
                  <a:cubicBezTo>
                    <a:pt x="5" y="2"/>
                    <a:pt x="5" y="2"/>
                    <a:pt x="5" y="2"/>
                  </a:cubicBezTo>
                  <a:cubicBezTo>
                    <a:pt x="5" y="2"/>
                    <a:pt x="5" y="2"/>
                    <a:pt x="5" y="2"/>
                  </a:cubicBezTo>
                  <a:cubicBezTo>
                    <a:pt x="6" y="2"/>
                    <a:pt x="6" y="2"/>
                    <a:pt x="6" y="2"/>
                  </a:cubicBezTo>
                  <a:cubicBezTo>
                    <a:pt x="7" y="1"/>
                    <a:pt x="8" y="2"/>
                    <a:pt x="9" y="3"/>
                  </a:cubicBezTo>
                  <a:cubicBezTo>
                    <a:pt x="9" y="3"/>
                    <a:pt x="9" y="3"/>
                    <a:pt x="9" y="3"/>
                  </a:cubicBezTo>
                  <a:lnTo>
                    <a:pt x="9"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4" name="ïṣḻïḋê">
              <a:extLst>
                <a:ext uri="{FF2B5EF4-FFF2-40B4-BE49-F238E27FC236}">
                  <a16:creationId xmlns:a16="http://schemas.microsoft.com/office/drawing/2014/main" id="{2C00137C-70F5-430A-BB41-204CC19A7469}"/>
                </a:ext>
              </a:extLst>
            </p:cNvPr>
            <p:cNvSpPr/>
            <p:nvPr/>
          </p:nvSpPr>
          <p:spPr bwMode="auto">
            <a:xfrm>
              <a:off x="9913370" y="-1259643"/>
              <a:ext cx="257175" cy="257175"/>
            </a:xfrm>
            <a:custGeom>
              <a:avLst/>
              <a:gdLst>
                <a:gd name="T0" fmla="*/ 73 w 74"/>
                <a:gd name="T1" fmla="*/ 3 h 74"/>
                <a:gd name="T2" fmla="*/ 73 w 74"/>
                <a:gd name="T3" fmla="*/ 7 h 74"/>
                <a:gd name="T4" fmla="*/ 71 w 74"/>
                <a:gd name="T5" fmla="*/ 13 h 74"/>
                <a:gd name="T6" fmla="*/ 69 w 74"/>
                <a:gd name="T7" fmla="*/ 19 h 74"/>
                <a:gd name="T8" fmla="*/ 66 w 74"/>
                <a:gd name="T9" fmla="*/ 26 h 74"/>
                <a:gd name="T10" fmla="*/ 62 w 74"/>
                <a:gd name="T11" fmla="*/ 34 h 74"/>
                <a:gd name="T12" fmla="*/ 56 w 74"/>
                <a:gd name="T13" fmla="*/ 42 h 74"/>
                <a:gd name="T14" fmla="*/ 49 w 74"/>
                <a:gd name="T15" fmla="*/ 50 h 74"/>
                <a:gd name="T16" fmla="*/ 42 w 74"/>
                <a:gd name="T17" fmla="*/ 56 h 74"/>
                <a:gd name="T18" fmla="*/ 34 w 74"/>
                <a:gd name="T19" fmla="*/ 62 h 74"/>
                <a:gd name="T20" fmla="*/ 26 w 74"/>
                <a:gd name="T21" fmla="*/ 67 h 74"/>
                <a:gd name="T22" fmla="*/ 19 w 74"/>
                <a:gd name="T23" fmla="*/ 70 h 74"/>
                <a:gd name="T24" fmla="*/ 15 w 74"/>
                <a:gd name="T25" fmla="*/ 71 h 74"/>
                <a:gd name="T26" fmla="*/ 12 w 74"/>
                <a:gd name="T27" fmla="*/ 72 h 74"/>
                <a:gd name="T28" fmla="*/ 7 w 74"/>
                <a:gd name="T29" fmla="*/ 73 h 74"/>
                <a:gd name="T30" fmla="*/ 3 w 74"/>
                <a:gd name="T31" fmla="*/ 74 h 74"/>
                <a:gd name="T32" fmla="*/ 0 w 74"/>
                <a:gd name="T33" fmla="*/ 72 h 74"/>
                <a:gd name="T34" fmla="*/ 1 w 74"/>
                <a:gd name="T35" fmla="*/ 70 h 74"/>
                <a:gd name="T36" fmla="*/ 2 w 74"/>
                <a:gd name="T37" fmla="*/ 70 h 74"/>
                <a:gd name="T38" fmla="*/ 6 w 74"/>
                <a:gd name="T39" fmla="*/ 69 h 74"/>
                <a:gd name="T40" fmla="*/ 10 w 74"/>
                <a:gd name="T41" fmla="*/ 67 h 74"/>
                <a:gd name="T42" fmla="*/ 16 w 74"/>
                <a:gd name="T43" fmla="*/ 64 h 74"/>
                <a:gd name="T44" fmla="*/ 23 w 74"/>
                <a:gd name="T45" fmla="*/ 61 h 74"/>
                <a:gd name="T46" fmla="*/ 30 w 74"/>
                <a:gd name="T47" fmla="*/ 57 h 74"/>
                <a:gd name="T48" fmla="*/ 37 w 74"/>
                <a:gd name="T49" fmla="*/ 51 h 74"/>
                <a:gd name="T50" fmla="*/ 44 w 74"/>
                <a:gd name="T51" fmla="*/ 45 h 74"/>
                <a:gd name="T52" fmla="*/ 51 w 74"/>
                <a:gd name="T53" fmla="*/ 38 h 74"/>
                <a:gd name="T54" fmla="*/ 56 w 74"/>
                <a:gd name="T55" fmla="*/ 31 h 74"/>
                <a:gd name="T56" fmla="*/ 61 w 74"/>
                <a:gd name="T57" fmla="*/ 24 h 74"/>
                <a:gd name="T58" fmla="*/ 64 w 74"/>
                <a:gd name="T59" fmla="*/ 17 h 74"/>
                <a:gd name="T60" fmla="*/ 66 w 74"/>
                <a:gd name="T61" fmla="*/ 11 h 74"/>
                <a:gd name="T62" fmla="*/ 68 w 74"/>
                <a:gd name="T63" fmla="*/ 6 h 74"/>
                <a:gd name="T64" fmla="*/ 70 w 74"/>
                <a:gd name="T65" fmla="*/ 2 h 74"/>
                <a:gd name="T66" fmla="*/ 72 w 74"/>
                <a:gd name="T67" fmla="*/ 1 h 74"/>
                <a:gd name="T68" fmla="*/ 73 w 74"/>
                <a:gd name="T69"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74">
                  <a:moveTo>
                    <a:pt x="73" y="3"/>
                  </a:moveTo>
                  <a:cubicBezTo>
                    <a:pt x="73" y="3"/>
                    <a:pt x="73" y="5"/>
                    <a:pt x="73" y="7"/>
                  </a:cubicBezTo>
                  <a:cubicBezTo>
                    <a:pt x="72" y="9"/>
                    <a:pt x="72" y="11"/>
                    <a:pt x="71" y="13"/>
                  </a:cubicBezTo>
                  <a:cubicBezTo>
                    <a:pt x="71" y="15"/>
                    <a:pt x="70" y="17"/>
                    <a:pt x="69" y="19"/>
                  </a:cubicBezTo>
                  <a:cubicBezTo>
                    <a:pt x="68" y="21"/>
                    <a:pt x="67" y="24"/>
                    <a:pt x="66" y="26"/>
                  </a:cubicBezTo>
                  <a:cubicBezTo>
                    <a:pt x="65" y="29"/>
                    <a:pt x="63" y="32"/>
                    <a:pt x="62" y="34"/>
                  </a:cubicBezTo>
                  <a:cubicBezTo>
                    <a:pt x="60" y="37"/>
                    <a:pt x="58" y="40"/>
                    <a:pt x="56" y="42"/>
                  </a:cubicBezTo>
                  <a:cubicBezTo>
                    <a:pt x="54" y="45"/>
                    <a:pt x="52" y="47"/>
                    <a:pt x="49" y="50"/>
                  </a:cubicBezTo>
                  <a:cubicBezTo>
                    <a:pt x="47" y="52"/>
                    <a:pt x="44" y="54"/>
                    <a:pt x="42" y="56"/>
                  </a:cubicBezTo>
                  <a:cubicBezTo>
                    <a:pt x="39" y="59"/>
                    <a:pt x="37" y="60"/>
                    <a:pt x="34" y="62"/>
                  </a:cubicBezTo>
                  <a:cubicBezTo>
                    <a:pt x="31" y="64"/>
                    <a:pt x="29" y="65"/>
                    <a:pt x="26" y="67"/>
                  </a:cubicBezTo>
                  <a:cubicBezTo>
                    <a:pt x="24" y="68"/>
                    <a:pt x="21" y="69"/>
                    <a:pt x="19" y="70"/>
                  </a:cubicBezTo>
                  <a:cubicBezTo>
                    <a:pt x="17" y="70"/>
                    <a:pt x="16" y="71"/>
                    <a:pt x="15" y="71"/>
                  </a:cubicBezTo>
                  <a:cubicBezTo>
                    <a:pt x="14" y="71"/>
                    <a:pt x="13" y="72"/>
                    <a:pt x="12" y="72"/>
                  </a:cubicBezTo>
                  <a:cubicBezTo>
                    <a:pt x="10" y="73"/>
                    <a:pt x="9" y="73"/>
                    <a:pt x="7" y="73"/>
                  </a:cubicBezTo>
                  <a:cubicBezTo>
                    <a:pt x="4" y="74"/>
                    <a:pt x="3" y="74"/>
                    <a:pt x="3" y="74"/>
                  </a:cubicBezTo>
                  <a:cubicBezTo>
                    <a:pt x="1" y="74"/>
                    <a:pt x="0" y="74"/>
                    <a:pt x="0" y="72"/>
                  </a:cubicBezTo>
                  <a:cubicBezTo>
                    <a:pt x="0" y="71"/>
                    <a:pt x="0" y="70"/>
                    <a:pt x="1" y="70"/>
                  </a:cubicBezTo>
                  <a:cubicBezTo>
                    <a:pt x="2" y="70"/>
                    <a:pt x="2" y="70"/>
                    <a:pt x="2" y="70"/>
                  </a:cubicBezTo>
                  <a:cubicBezTo>
                    <a:pt x="2" y="70"/>
                    <a:pt x="3" y="69"/>
                    <a:pt x="6" y="69"/>
                  </a:cubicBezTo>
                  <a:cubicBezTo>
                    <a:pt x="7" y="68"/>
                    <a:pt x="9" y="68"/>
                    <a:pt x="10" y="67"/>
                  </a:cubicBezTo>
                  <a:cubicBezTo>
                    <a:pt x="12" y="66"/>
                    <a:pt x="14" y="65"/>
                    <a:pt x="16" y="64"/>
                  </a:cubicBezTo>
                  <a:cubicBezTo>
                    <a:pt x="19" y="64"/>
                    <a:pt x="21" y="62"/>
                    <a:pt x="23" y="61"/>
                  </a:cubicBezTo>
                  <a:cubicBezTo>
                    <a:pt x="25" y="60"/>
                    <a:pt x="28" y="58"/>
                    <a:pt x="30" y="57"/>
                  </a:cubicBezTo>
                  <a:cubicBezTo>
                    <a:pt x="33" y="55"/>
                    <a:pt x="35" y="53"/>
                    <a:pt x="37" y="51"/>
                  </a:cubicBezTo>
                  <a:cubicBezTo>
                    <a:pt x="40" y="49"/>
                    <a:pt x="42" y="47"/>
                    <a:pt x="44" y="45"/>
                  </a:cubicBezTo>
                  <a:cubicBezTo>
                    <a:pt x="47" y="43"/>
                    <a:pt x="49" y="40"/>
                    <a:pt x="51" y="38"/>
                  </a:cubicBezTo>
                  <a:cubicBezTo>
                    <a:pt x="53" y="36"/>
                    <a:pt x="54" y="33"/>
                    <a:pt x="56" y="31"/>
                  </a:cubicBezTo>
                  <a:cubicBezTo>
                    <a:pt x="58" y="28"/>
                    <a:pt x="59" y="26"/>
                    <a:pt x="61" y="24"/>
                  </a:cubicBezTo>
                  <a:cubicBezTo>
                    <a:pt x="62" y="21"/>
                    <a:pt x="63" y="19"/>
                    <a:pt x="64" y="17"/>
                  </a:cubicBezTo>
                  <a:cubicBezTo>
                    <a:pt x="65" y="15"/>
                    <a:pt x="66" y="13"/>
                    <a:pt x="66" y="11"/>
                  </a:cubicBezTo>
                  <a:cubicBezTo>
                    <a:pt x="67" y="9"/>
                    <a:pt x="68" y="8"/>
                    <a:pt x="68" y="6"/>
                  </a:cubicBezTo>
                  <a:cubicBezTo>
                    <a:pt x="69" y="4"/>
                    <a:pt x="70" y="2"/>
                    <a:pt x="70" y="2"/>
                  </a:cubicBezTo>
                  <a:cubicBezTo>
                    <a:pt x="70" y="1"/>
                    <a:pt x="71" y="0"/>
                    <a:pt x="72" y="1"/>
                  </a:cubicBezTo>
                  <a:cubicBezTo>
                    <a:pt x="73" y="1"/>
                    <a:pt x="74" y="2"/>
                    <a:pt x="73" y="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5" name="işḷîḋe">
              <a:extLst>
                <a:ext uri="{FF2B5EF4-FFF2-40B4-BE49-F238E27FC236}">
                  <a16:creationId xmlns:a16="http://schemas.microsoft.com/office/drawing/2014/main" id="{2CD4479E-712F-4671-B032-7F558D8EEA30}"/>
                </a:ext>
              </a:extLst>
            </p:cNvPr>
            <p:cNvSpPr/>
            <p:nvPr/>
          </p:nvSpPr>
          <p:spPr bwMode="auto">
            <a:xfrm>
              <a:off x="9868920" y="-1019931"/>
              <a:ext cx="23813" cy="30163"/>
            </a:xfrm>
            <a:custGeom>
              <a:avLst/>
              <a:gdLst>
                <a:gd name="T0" fmla="*/ 5 w 7"/>
                <a:gd name="T1" fmla="*/ 1 h 9"/>
                <a:gd name="T2" fmla="*/ 6 w 7"/>
                <a:gd name="T3" fmla="*/ 2 h 9"/>
                <a:gd name="T4" fmla="*/ 7 w 7"/>
                <a:gd name="T5" fmla="*/ 5 h 9"/>
                <a:gd name="T6" fmla="*/ 6 w 7"/>
                <a:gd name="T7" fmla="*/ 7 h 9"/>
                <a:gd name="T8" fmla="*/ 5 w 7"/>
                <a:gd name="T9" fmla="*/ 8 h 9"/>
                <a:gd name="T10" fmla="*/ 1 w 7"/>
                <a:gd name="T11" fmla="*/ 8 h 9"/>
                <a:gd name="T12" fmla="*/ 1 w 7"/>
                <a:gd name="T13" fmla="*/ 8 h 9"/>
                <a:gd name="T14" fmla="*/ 0 w 7"/>
                <a:gd name="T15" fmla="*/ 7 h 9"/>
                <a:gd name="T16" fmla="*/ 0 w 7"/>
                <a:gd name="T17" fmla="*/ 4 h 9"/>
                <a:gd name="T18" fmla="*/ 0 w 7"/>
                <a:gd name="T19" fmla="*/ 2 h 9"/>
                <a:gd name="T20" fmla="*/ 1 w 7"/>
                <a:gd name="T21" fmla="*/ 1 h 9"/>
                <a:gd name="T22" fmla="*/ 5 w 7"/>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5" y="1"/>
                  </a:moveTo>
                  <a:cubicBezTo>
                    <a:pt x="5" y="1"/>
                    <a:pt x="6" y="2"/>
                    <a:pt x="6" y="2"/>
                  </a:cubicBezTo>
                  <a:cubicBezTo>
                    <a:pt x="6" y="3"/>
                    <a:pt x="7" y="4"/>
                    <a:pt x="7" y="5"/>
                  </a:cubicBezTo>
                  <a:cubicBezTo>
                    <a:pt x="7" y="6"/>
                    <a:pt x="6" y="6"/>
                    <a:pt x="6" y="7"/>
                  </a:cubicBezTo>
                  <a:cubicBezTo>
                    <a:pt x="6" y="8"/>
                    <a:pt x="5" y="8"/>
                    <a:pt x="5" y="8"/>
                  </a:cubicBezTo>
                  <a:cubicBezTo>
                    <a:pt x="4" y="9"/>
                    <a:pt x="2" y="9"/>
                    <a:pt x="1" y="8"/>
                  </a:cubicBezTo>
                  <a:cubicBezTo>
                    <a:pt x="1" y="8"/>
                    <a:pt x="1" y="8"/>
                    <a:pt x="1" y="8"/>
                  </a:cubicBezTo>
                  <a:cubicBezTo>
                    <a:pt x="1" y="8"/>
                    <a:pt x="0" y="8"/>
                    <a:pt x="0" y="7"/>
                  </a:cubicBezTo>
                  <a:cubicBezTo>
                    <a:pt x="0" y="6"/>
                    <a:pt x="0" y="5"/>
                    <a:pt x="0" y="4"/>
                  </a:cubicBezTo>
                  <a:cubicBezTo>
                    <a:pt x="0" y="4"/>
                    <a:pt x="0" y="3"/>
                    <a:pt x="0" y="2"/>
                  </a:cubicBezTo>
                  <a:cubicBezTo>
                    <a:pt x="1" y="1"/>
                    <a:pt x="1" y="1"/>
                    <a:pt x="1" y="1"/>
                  </a:cubicBezTo>
                  <a:cubicBezTo>
                    <a:pt x="2" y="0"/>
                    <a:pt x="4" y="0"/>
                    <a:pt x="5" y="1"/>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6" name="íšḷïḋe">
              <a:extLst>
                <a:ext uri="{FF2B5EF4-FFF2-40B4-BE49-F238E27FC236}">
                  <a16:creationId xmlns:a16="http://schemas.microsoft.com/office/drawing/2014/main" id="{A026DB6E-6624-4872-9088-AD31D976F5B4}"/>
                </a:ext>
              </a:extLst>
            </p:cNvPr>
            <p:cNvSpPr/>
            <p:nvPr/>
          </p:nvSpPr>
          <p:spPr bwMode="auto">
            <a:xfrm>
              <a:off x="9845107" y="-1019931"/>
              <a:ext cx="23813" cy="34925"/>
            </a:xfrm>
            <a:custGeom>
              <a:avLst/>
              <a:gdLst>
                <a:gd name="T0" fmla="*/ 5 w 7"/>
                <a:gd name="T1" fmla="*/ 1 h 10"/>
                <a:gd name="T2" fmla="*/ 6 w 7"/>
                <a:gd name="T3" fmla="*/ 2 h 10"/>
                <a:gd name="T4" fmla="*/ 7 w 7"/>
                <a:gd name="T5" fmla="*/ 5 h 10"/>
                <a:gd name="T6" fmla="*/ 6 w 7"/>
                <a:gd name="T7" fmla="*/ 8 h 10"/>
                <a:gd name="T8" fmla="*/ 5 w 7"/>
                <a:gd name="T9" fmla="*/ 9 h 10"/>
                <a:gd name="T10" fmla="*/ 1 w 7"/>
                <a:gd name="T11" fmla="*/ 9 h 10"/>
                <a:gd name="T12" fmla="*/ 1 w 7"/>
                <a:gd name="T13" fmla="*/ 9 h 10"/>
                <a:gd name="T14" fmla="*/ 0 w 7"/>
                <a:gd name="T15" fmla="*/ 7 h 10"/>
                <a:gd name="T16" fmla="*/ 0 w 7"/>
                <a:gd name="T17" fmla="*/ 5 h 10"/>
                <a:gd name="T18" fmla="*/ 0 w 7"/>
                <a:gd name="T19" fmla="*/ 2 h 10"/>
                <a:gd name="T20" fmla="*/ 1 w 7"/>
                <a:gd name="T21" fmla="*/ 1 h 10"/>
                <a:gd name="T22" fmla="*/ 5 w 7"/>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0">
                  <a:moveTo>
                    <a:pt x="5" y="1"/>
                  </a:moveTo>
                  <a:cubicBezTo>
                    <a:pt x="5" y="1"/>
                    <a:pt x="6" y="1"/>
                    <a:pt x="6" y="2"/>
                  </a:cubicBezTo>
                  <a:cubicBezTo>
                    <a:pt x="6" y="3"/>
                    <a:pt x="7" y="4"/>
                    <a:pt x="7" y="5"/>
                  </a:cubicBezTo>
                  <a:cubicBezTo>
                    <a:pt x="7" y="6"/>
                    <a:pt x="6" y="7"/>
                    <a:pt x="6" y="8"/>
                  </a:cubicBezTo>
                  <a:cubicBezTo>
                    <a:pt x="6" y="8"/>
                    <a:pt x="5" y="9"/>
                    <a:pt x="5" y="9"/>
                  </a:cubicBezTo>
                  <a:cubicBezTo>
                    <a:pt x="4" y="10"/>
                    <a:pt x="2" y="10"/>
                    <a:pt x="1" y="9"/>
                  </a:cubicBezTo>
                  <a:cubicBezTo>
                    <a:pt x="1" y="9"/>
                    <a:pt x="1" y="9"/>
                    <a:pt x="1" y="9"/>
                  </a:cubicBezTo>
                  <a:cubicBezTo>
                    <a:pt x="1" y="9"/>
                    <a:pt x="0" y="8"/>
                    <a:pt x="0" y="7"/>
                  </a:cubicBezTo>
                  <a:cubicBezTo>
                    <a:pt x="0" y="7"/>
                    <a:pt x="0" y="6"/>
                    <a:pt x="0" y="5"/>
                  </a:cubicBezTo>
                  <a:cubicBezTo>
                    <a:pt x="0" y="4"/>
                    <a:pt x="0" y="3"/>
                    <a:pt x="0" y="2"/>
                  </a:cubicBezTo>
                  <a:cubicBezTo>
                    <a:pt x="1" y="1"/>
                    <a:pt x="1" y="1"/>
                    <a:pt x="1" y="1"/>
                  </a:cubicBezTo>
                  <a:cubicBezTo>
                    <a:pt x="2" y="0"/>
                    <a:pt x="4" y="0"/>
                    <a:pt x="5" y="1"/>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7" name="îṥliḓe">
              <a:extLst>
                <a:ext uri="{FF2B5EF4-FFF2-40B4-BE49-F238E27FC236}">
                  <a16:creationId xmlns:a16="http://schemas.microsoft.com/office/drawing/2014/main" id="{DCAAD8C6-F3BA-47FD-9EFD-0C95152E7F02}"/>
                </a:ext>
              </a:extLst>
            </p:cNvPr>
            <p:cNvSpPr/>
            <p:nvPr/>
          </p:nvSpPr>
          <p:spPr bwMode="auto">
            <a:xfrm>
              <a:off x="10319770" y="-1262818"/>
              <a:ext cx="427038" cy="149225"/>
            </a:xfrm>
            <a:custGeom>
              <a:avLst/>
              <a:gdLst>
                <a:gd name="T0" fmla="*/ 122 w 123"/>
                <a:gd name="T1" fmla="*/ 30 h 43"/>
                <a:gd name="T2" fmla="*/ 121 w 123"/>
                <a:gd name="T3" fmla="*/ 31 h 43"/>
                <a:gd name="T4" fmla="*/ 117 w 123"/>
                <a:gd name="T5" fmla="*/ 33 h 43"/>
                <a:gd name="T6" fmla="*/ 111 w 123"/>
                <a:gd name="T7" fmla="*/ 36 h 43"/>
                <a:gd name="T8" fmla="*/ 103 w 123"/>
                <a:gd name="T9" fmla="*/ 39 h 43"/>
                <a:gd name="T10" fmla="*/ 81 w 123"/>
                <a:gd name="T11" fmla="*/ 43 h 43"/>
                <a:gd name="T12" fmla="*/ 69 w 123"/>
                <a:gd name="T13" fmla="*/ 43 h 43"/>
                <a:gd name="T14" fmla="*/ 56 w 123"/>
                <a:gd name="T15" fmla="*/ 41 h 43"/>
                <a:gd name="T16" fmla="*/ 44 w 123"/>
                <a:gd name="T17" fmla="*/ 37 h 43"/>
                <a:gd name="T18" fmla="*/ 33 w 123"/>
                <a:gd name="T19" fmla="*/ 32 h 43"/>
                <a:gd name="T20" fmla="*/ 15 w 123"/>
                <a:gd name="T21" fmla="*/ 20 h 43"/>
                <a:gd name="T22" fmla="*/ 9 w 123"/>
                <a:gd name="T23" fmla="*/ 14 h 43"/>
                <a:gd name="T24" fmla="*/ 4 w 123"/>
                <a:gd name="T25" fmla="*/ 9 h 43"/>
                <a:gd name="T26" fmla="*/ 2 w 123"/>
                <a:gd name="T27" fmla="*/ 5 h 43"/>
                <a:gd name="T28" fmla="*/ 1 w 123"/>
                <a:gd name="T29" fmla="*/ 4 h 43"/>
                <a:gd name="T30" fmla="*/ 1 w 123"/>
                <a:gd name="T31" fmla="*/ 1 h 43"/>
                <a:gd name="T32" fmla="*/ 4 w 123"/>
                <a:gd name="T33" fmla="*/ 1 h 43"/>
                <a:gd name="T34" fmla="*/ 4 w 123"/>
                <a:gd name="T35" fmla="*/ 1 h 43"/>
                <a:gd name="T36" fmla="*/ 8 w 123"/>
                <a:gd name="T37" fmla="*/ 5 h 43"/>
                <a:gd name="T38" fmla="*/ 19 w 123"/>
                <a:gd name="T39" fmla="*/ 15 h 43"/>
                <a:gd name="T40" fmla="*/ 26 w 123"/>
                <a:gd name="T41" fmla="*/ 21 h 43"/>
                <a:gd name="T42" fmla="*/ 36 w 123"/>
                <a:gd name="T43" fmla="*/ 26 h 43"/>
                <a:gd name="T44" fmla="*/ 46 w 123"/>
                <a:gd name="T45" fmla="*/ 31 h 43"/>
                <a:gd name="T46" fmla="*/ 58 w 123"/>
                <a:gd name="T47" fmla="*/ 34 h 43"/>
                <a:gd name="T48" fmla="*/ 69 w 123"/>
                <a:gd name="T49" fmla="*/ 36 h 43"/>
                <a:gd name="T50" fmla="*/ 81 w 123"/>
                <a:gd name="T51" fmla="*/ 36 h 43"/>
                <a:gd name="T52" fmla="*/ 92 w 123"/>
                <a:gd name="T53" fmla="*/ 35 h 43"/>
                <a:gd name="T54" fmla="*/ 101 w 123"/>
                <a:gd name="T55" fmla="*/ 33 h 43"/>
                <a:gd name="T56" fmla="*/ 109 w 123"/>
                <a:gd name="T57" fmla="*/ 31 h 43"/>
                <a:gd name="T58" fmla="*/ 115 w 123"/>
                <a:gd name="T59" fmla="*/ 29 h 43"/>
                <a:gd name="T60" fmla="*/ 119 w 123"/>
                <a:gd name="T61" fmla="*/ 27 h 43"/>
                <a:gd name="T62" fmla="*/ 120 w 123"/>
                <a:gd name="T63" fmla="*/ 27 h 43"/>
                <a:gd name="T64" fmla="*/ 123 w 123"/>
                <a:gd name="T65" fmla="*/ 28 h 43"/>
                <a:gd name="T66" fmla="*/ 122 w 123"/>
                <a:gd name="T6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43">
                  <a:moveTo>
                    <a:pt x="122" y="30"/>
                  </a:moveTo>
                  <a:cubicBezTo>
                    <a:pt x="122" y="30"/>
                    <a:pt x="121" y="30"/>
                    <a:pt x="121" y="31"/>
                  </a:cubicBezTo>
                  <a:cubicBezTo>
                    <a:pt x="120" y="31"/>
                    <a:pt x="119" y="32"/>
                    <a:pt x="117" y="33"/>
                  </a:cubicBezTo>
                  <a:cubicBezTo>
                    <a:pt x="115" y="34"/>
                    <a:pt x="113" y="35"/>
                    <a:pt x="111" y="36"/>
                  </a:cubicBezTo>
                  <a:cubicBezTo>
                    <a:pt x="108" y="37"/>
                    <a:pt x="106" y="38"/>
                    <a:pt x="103" y="39"/>
                  </a:cubicBezTo>
                  <a:cubicBezTo>
                    <a:pt x="97" y="41"/>
                    <a:pt x="89" y="42"/>
                    <a:pt x="81" y="43"/>
                  </a:cubicBezTo>
                  <a:cubicBezTo>
                    <a:pt x="77" y="43"/>
                    <a:pt x="73" y="43"/>
                    <a:pt x="69" y="43"/>
                  </a:cubicBezTo>
                  <a:cubicBezTo>
                    <a:pt x="65" y="43"/>
                    <a:pt x="60" y="42"/>
                    <a:pt x="56" y="41"/>
                  </a:cubicBezTo>
                  <a:cubicBezTo>
                    <a:pt x="52" y="40"/>
                    <a:pt x="48" y="39"/>
                    <a:pt x="44" y="37"/>
                  </a:cubicBezTo>
                  <a:cubicBezTo>
                    <a:pt x="40" y="36"/>
                    <a:pt x="36" y="34"/>
                    <a:pt x="33" y="32"/>
                  </a:cubicBezTo>
                  <a:cubicBezTo>
                    <a:pt x="25" y="29"/>
                    <a:pt x="20" y="24"/>
                    <a:pt x="15" y="20"/>
                  </a:cubicBezTo>
                  <a:cubicBezTo>
                    <a:pt x="12" y="18"/>
                    <a:pt x="10" y="16"/>
                    <a:pt x="9" y="14"/>
                  </a:cubicBezTo>
                  <a:cubicBezTo>
                    <a:pt x="7" y="12"/>
                    <a:pt x="5" y="10"/>
                    <a:pt x="4" y="9"/>
                  </a:cubicBezTo>
                  <a:cubicBezTo>
                    <a:pt x="3" y="7"/>
                    <a:pt x="2" y="6"/>
                    <a:pt x="2" y="5"/>
                  </a:cubicBezTo>
                  <a:cubicBezTo>
                    <a:pt x="1" y="4"/>
                    <a:pt x="1" y="4"/>
                    <a:pt x="1" y="4"/>
                  </a:cubicBezTo>
                  <a:cubicBezTo>
                    <a:pt x="0" y="3"/>
                    <a:pt x="0" y="1"/>
                    <a:pt x="1" y="1"/>
                  </a:cubicBezTo>
                  <a:cubicBezTo>
                    <a:pt x="2" y="0"/>
                    <a:pt x="4" y="0"/>
                    <a:pt x="4" y="1"/>
                  </a:cubicBezTo>
                  <a:cubicBezTo>
                    <a:pt x="4" y="1"/>
                    <a:pt x="4" y="1"/>
                    <a:pt x="4" y="1"/>
                  </a:cubicBezTo>
                  <a:cubicBezTo>
                    <a:pt x="4" y="1"/>
                    <a:pt x="6" y="3"/>
                    <a:pt x="8" y="5"/>
                  </a:cubicBezTo>
                  <a:cubicBezTo>
                    <a:pt x="10" y="8"/>
                    <a:pt x="14" y="11"/>
                    <a:pt x="19" y="15"/>
                  </a:cubicBezTo>
                  <a:cubicBezTo>
                    <a:pt x="21" y="17"/>
                    <a:pt x="23" y="19"/>
                    <a:pt x="26" y="21"/>
                  </a:cubicBezTo>
                  <a:cubicBezTo>
                    <a:pt x="29" y="23"/>
                    <a:pt x="32" y="25"/>
                    <a:pt x="36" y="26"/>
                  </a:cubicBezTo>
                  <a:cubicBezTo>
                    <a:pt x="39" y="28"/>
                    <a:pt x="43" y="30"/>
                    <a:pt x="46" y="31"/>
                  </a:cubicBezTo>
                  <a:cubicBezTo>
                    <a:pt x="50" y="32"/>
                    <a:pt x="54" y="33"/>
                    <a:pt x="58" y="34"/>
                  </a:cubicBezTo>
                  <a:cubicBezTo>
                    <a:pt x="61" y="35"/>
                    <a:pt x="66" y="36"/>
                    <a:pt x="69" y="36"/>
                  </a:cubicBezTo>
                  <a:cubicBezTo>
                    <a:pt x="73" y="36"/>
                    <a:pt x="77" y="36"/>
                    <a:pt x="81" y="36"/>
                  </a:cubicBezTo>
                  <a:cubicBezTo>
                    <a:pt x="85" y="36"/>
                    <a:pt x="88" y="36"/>
                    <a:pt x="92" y="35"/>
                  </a:cubicBezTo>
                  <a:cubicBezTo>
                    <a:pt x="95" y="35"/>
                    <a:pt x="98" y="34"/>
                    <a:pt x="101" y="33"/>
                  </a:cubicBezTo>
                  <a:cubicBezTo>
                    <a:pt x="104" y="33"/>
                    <a:pt x="107" y="32"/>
                    <a:pt x="109" y="31"/>
                  </a:cubicBezTo>
                  <a:cubicBezTo>
                    <a:pt x="111" y="30"/>
                    <a:pt x="113" y="30"/>
                    <a:pt x="115" y="29"/>
                  </a:cubicBezTo>
                  <a:cubicBezTo>
                    <a:pt x="117" y="28"/>
                    <a:pt x="118" y="28"/>
                    <a:pt x="119" y="27"/>
                  </a:cubicBezTo>
                  <a:cubicBezTo>
                    <a:pt x="120" y="27"/>
                    <a:pt x="120" y="27"/>
                    <a:pt x="120" y="27"/>
                  </a:cubicBezTo>
                  <a:cubicBezTo>
                    <a:pt x="121" y="26"/>
                    <a:pt x="122" y="27"/>
                    <a:pt x="123" y="28"/>
                  </a:cubicBezTo>
                  <a:cubicBezTo>
                    <a:pt x="123" y="29"/>
                    <a:pt x="123" y="30"/>
                    <a:pt x="122" y="30"/>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sp>
          <p:nvSpPr>
            <p:cNvPr id="178" name="ï$ḷîḑé">
              <a:extLst>
                <a:ext uri="{FF2B5EF4-FFF2-40B4-BE49-F238E27FC236}">
                  <a16:creationId xmlns:a16="http://schemas.microsoft.com/office/drawing/2014/main" id="{331D1FD7-24B7-4A4A-82AE-3765E0848D4F}"/>
                </a:ext>
              </a:extLst>
            </p:cNvPr>
            <p:cNvSpPr/>
            <p:nvPr/>
          </p:nvSpPr>
          <p:spPr bwMode="auto">
            <a:xfrm>
              <a:off x="10281670" y="-1289806"/>
              <a:ext cx="31750" cy="30163"/>
            </a:xfrm>
            <a:custGeom>
              <a:avLst/>
              <a:gdLst>
                <a:gd name="T0" fmla="*/ 9 w 9"/>
                <a:gd name="T1" fmla="*/ 4 h 9"/>
                <a:gd name="T2" fmla="*/ 7 w 9"/>
                <a:gd name="T3" fmla="*/ 8 h 9"/>
                <a:gd name="T4" fmla="*/ 2 w 9"/>
                <a:gd name="T5" fmla="*/ 8 h 9"/>
                <a:gd name="T6" fmla="*/ 2 w 9"/>
                <a:gd name="T7" fmla="*/ 3 h 9"/>
                <a:gd name="T8" fmla="*/ 2 w 9"/>
                <a:gd name="T9" fmla="*/ 3 h 9"/>
                <a:gd name="T10" fmla="*/ 2 w 9"/>
                <a:gd name="T11" fmla="*/ 3 h 9"/>
                <a:gd name="T12" fmla="*/ 6 w 9"/>
                <a:gd name="T13" fmla="*/ 0 h 9"/>
                <a:gd name="T14" fmla="*/ 9 w 9"/>
                <a:gd name="T15" fmla="*/ 3 h 9"/>
                <a:gd name="T16" fmla="*/ 9 w 9"/>
                <a:gd name="T17" fmla="*/ 4 h 9"/>
                <a:gd name="T18" fmla="*/ 7 w 9"/>
                <a:gd name="T19" fmla="*/ 8 h 9"/>
                <a:gd name="T20" fmla="*/ 2 w 9"/>
                <a:gd name="T21" fmla="*/ 3 h 9"/>
                <a:gd name="T22" fmla="*/ 7 w 9"/>
                <a:gd name="T23" fmla="*/ 1 h 9"/>
                <a:gd name="T24" fmla="*/ 9 w 9"/>
                <a:gd name="T25" fmla="*/ 3 h 9"/>
                <a:gd name="T26" fmla="*/ 9 w 9"/>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9" y="4"/>
                  </a:moveTo>
                  <a:cubicBezTo>
                    <a:pt x="9" y="6"/>
                    <a:pt x="8" y="7"/>
                    <a:pt x="7" y="8"/>
                  </a:cubicBezTo>
                  <a:cubicBezTo>
                    <a:pt x="5" y="9"/>
                    <a:pt x="3" y="9"/>
                    <a:pt x="2" y="8"/>
                  </a:cubicBezTo>
                  <a:cubicBezTo>
                    <a:pt x="0" y="7"/>
                    <a:pt x="0" y="4"/>
                    <a:pt x="2" y="3"/>
                  </a:cubicBezTo>
                  <a:cubicBezTo>
                    <a:pt x="2" y="3"/>
                    <a:pt x="2" y="3"/>
                    <a:pt x="2" y="3"/>
                  </a:cubicBezTo>
                  <a:cubicBezTo>
                    <a:pt x="2" y="3"/>
                    <a:pt x="2" y="3"/>
                    <a:pt x="2" y="3"/>
                  </a:cubicBezTo>
                  <a:cubicBezTo>
                    <a:pt x="3" y="2"/>
                    <a:pt x="5" y="1"/>
                    <a:pt x="6" y="0"/>
                  </a:cubicBezTo>
                  <a:cubicBezTo>
                    <a:pt x="8" y="0"/>
                    <a:pt x="9" y="1"/>
                    <a:pt x="9" y="3"/>
                  </a:cubicBezTo>
                  <a:cubicBezTo>
                    <a:pt x="9" y="4"/>
                    <a:pt x="9" y="4"/>
                    <a:pt x="9" y="4"/>
                  </a:cubicBezTo>
                  <a:cubicBezTo>
                    <a:pt x="9" y="6"/>
                    <a:pt x="8" y="7"/>
                    <a:pt x="7" y="8"/>
                  </a:cubicBezTo>
                  <a:cubicBezTo>
                    <a:pt x="2" y="3"/>
                    <a:pt x="2" y="3"/>
                    <a:pt x="2" y="3"/>
                  </a:cubicBezTo>
                  <a:cubicBezTo>
                    <a:pt x="3" y="2"/>
                    <a:pt x="5" y="1"/>
                    <a:pt x="7" y="1"/>
                  </a:cubicBezTo>
                  <a:cubicBezTo>
                    <a:pt x="8" y="1"/>
                    <a:pt x="9" y="1"/>
                    <a:pt x="9" y="3"/>
                  </a:cubicBezTo>
                  <a:lnTo>
                    <a:pt x="9"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79" name="ïślîḍê">
              <a:extLst>
                <a:ext uri="{FF2B5EF4-FFF2-40B4-BE49-F238E27FC236}">
                  <a16:creationId xmlns:a16="http://schemas.microsoft.com/office/drawing/2014/main" id="{F635736E-440A-4A61-B78E-C0827CF68DD0}"/>
                </a:ext>
              </a:extLst>
            </p:cNvPr>
            <p:cNvSpPr/>
            <p:nvPr/>
          </p:nvSpPr>
          <p:spPr bwMode="auto">
            <a:xfrm>
              <a:off x="10264207" y="-1310443"/>
              <a:ext cx="31750" cy="33338"/>
            </a:xfrm>
            <a:custGeom>
              <a:avLst/>
              <a:gdLst>
                <a:gd name="T0" fmla="*/ 9 w 9"/>
                <a:gd name="T1" fmla="*/ 3 h 10"/>
                <a:gd name="T2" fmla="*/ 9 w 9"/>
                <a:gd name="T3" fmla="*/ 4 h 10"/>
                <a:gd name="T4" fmla="*/ 7 w 9"/>
                <a:gd name="T5" fmla="*/ 7 h 10"/>
                <a:gd name="T6" fmla="*/ 5 w 9"/>
                <a:gd name="T7" fmla="*/ 9 h 10"/>
                <a:gd name="T8" fmla="*/ 3 w 9"/>
                <a:gd name="T9" fmla="*/ 9 h 10"/>
                <a:gd name="T10" fmla="*/ 0 w 9"/>
                <a:gd name="T11" fmla="*/ 7 h 10"/>
                <a:gd name="T12" fmla="*/ 0 w 9"/>
                <a:gd name="T13" fmla="*/ 6 h 10"/>
                <a:gd name="T14" fmla="*/ 0 w 9"/>
                <a:gd name="T15" fmla="*/ 5 h 10"/>
                <a:gd name="T16" fmla="*/ 2 w 9"/>
                <a:gd name="T17" fmla="*/ 2 h 10"/>
                <a:gd name="T18" fmla="*/ 4 w 9"/>
                <a:gd name="T19" fmla="*/ 0 h 10"/>
                <a:gd name="T20" fmla="*/ 6 w 9"/>
                <a:gd name="T21" fmla="*/ 0 h 10"/>
                <a:gd name="T22" fmla="*/ 9 w 9"/>
                <a:gd name="T23" fmla="*/ 2 h 10"/>
                <a:gd name="T24" fmla="*/ 9 w 9"/>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0">
                  <a:moveTo>
                    <a:pt x="9" y="3"/>
                  </a:moveTo>
                  <a:cubicBezTo>
                    <a:pt x="9" y="3"/>
                    <a:pt x="9" y="3"/>
                    <a:pt x="9" y="4"/>
                  </a:cubicBezTo>
                  <a:cubicBezTo>
                    <a:pt x="8" y="5"/>
                    <a:pt x="8" y="6"/>
                    <a:pt x="7" y="7"/>
                  </a:cubicBezTo>
                  <a:cubicBezTo>
                    <a:pt x="6" y="8"/>
                    <a:pt x="6" y="8"/>
                    <a:pt x="5" y="9"/>
                  </a:cubicBezTo>
                  <a:cubicBezTo>
                    <a:pt x="4" y="9"/>
                    <a:pt x="3" y="9"/>
                    <a:pt x="3" y="9"/>
                  </a:cubicBezTo>
                  <a:cubicBezTo>
                    <a:pt x="2" y="10"/>
                    <a:pt x="0" y="9"/>
                    <a:pt x="0" y="7"/>
                  </a:cubicBezTo>
                  <a:cubicBezTo>
                    <a:pt x="0" y="6"/>
                    <a:pt x="0" y="6"/>
                    <a:pt x="0" y="6"/>
                  </a:cubicBezTo>
                  <a:cubicBezTo>
                    <a:pt x="0" y="6"/>
                    <a:pt x="0" y="6"/>
                    <a:pt x="0" y="5"/>
                  </a:cubicBezTo>
                  <a:cubicBezTo>
                    <a:pt x="1" y="4"/>
                    <a:pt x="1" y="3"/>
                    <a:pt x="2" y="2"/>
                  </a:cubicBezTo>
                  <a:cubicBezTo>
                    <a:pt x="3" y="1"/>
                    <a:pt x="4" y="1"/>
                    <a:pt x="4" y="0"/>
                  </a:cubicBezTo>
                  <a:cubicBezTo>
                    <a:pt x="5" y="0"/>
                    <a:pt x="6" y="0"/>
                    <a:pt x="6" y="0"/>
                  </a:cubicBezTo>
                  <a:cubicBezTo>
                    <a:pt x="7" y="0"/>
                    <a:pt x="9" y="1"/>
                    <a:pt x="9" y="2"/>
                  </a:cubicBezTo>
                  <a:lnTo>
                    <a:pt x="9" y="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0" name="ïsliḑé">
              <a:extLst>
                <a:ext uri="{FF2B5EF4-FFF2-40B4-BE49-F238E27FC236}">
                  <a16:creationId xmlns:a16="http://schemas.microsoft.com/office/drawing/2014/main" id="{06AD61A7-F198-4E12-BBB3-7EA34DAA56F2}"/>
                </a:ext>
              </a:extLst>
            </p:cNvPr>
            <p:cNvSpPr/>
            <p:nvPr/>
          </p:nvSpPr>
          <p:spPr bwMode="auto">
            <a:xfrm>
              <a:off x="9119620" y="-1581906"/>
              <a:ext cx="131763" cy="309563"/>
            </a:xfrm>
            <a:custGeom>
              <a:avLst/>
              <a:gdLst>
                <a:gd name="T0" fmla="*/ 37 w 38"/>
                <a:gd name="T1" fmla="*/ 4 h 89"/>
                <a:gd name="T2" fmla="*/ 36 w 38"/>
                <a:gd name="T3" fmla="*/ 4 h 89"/>
                <a:gd name="T4" fmla="*/ 33 w 38"/>
                <a:gd name="T5" fmla="*/ 6 h 89"/>
                <a:gd name="T6" fmla="*/ 30 w 38"/>
                <a:gd name="T7" fmla="*/ 9 h 89"/>
                <a:gd name="T8" fmla="*/ 25 w 38"/>
                <a:gd name="T9" fmla="*/ 13 h 89"/>
                <a:gd name="T10" fmla="*/ 16 w 38"/>
                <a:gd name="T11" fmla="*/ 24 h 89"/>
                <a:gd name="T12" fmla="*/ 12 w 38"/>
                <a:gd name="T13" fmla="*/ 32 h 89"/>
                <a:gd name="T14" fmla="*/ 9 w 38"/>
                <a:gd name="T15" fmla="*/ 40 h 89"/>
                <a:gd name="T16" fmla="*/ 7 w 38"/>
                <a:gd name="T17" fmla="*/ 48 h 89"/>
                <a:gd name="T18" fmla="*/ 6 w 38"/>
                <a:gd name="T19" fmla="*/ 57 h 89"/>
                <a:gd name="T20" fmla="*/ 8 w 38"/>
                <a:gd name="T21" fmla="*/ 72 h 89"/>
                <a:gd name="T22" fmla="*/ 12 w 38"/>
                <a:gd name="T23" fmla="*/ 82 h 89"/>
                <a:gd name="T24" fmla="*/ 14 w 38"/>
                <a:gd name="T25" fmla="*/ 86 h 89"/>
                <a:gd name="T26" fmla="*/ 14 w 38"/>
                <a:gd name="T27" fmla="*/ 86 h 89"/>
                <a:gd name="T28" fmla="*/ 13 w 38"/>
                <a:gd name="T29" fmla="*/ 89 h 89"/>
                <a:gd name="T30" fmla="*/ 10 w 38"/>
                <a:gd name="T31" fmla="*/ 88 h 89"/>
                <a:gd name="T32" fmla="*/ 9 w 38"/>
                <a:gd name="T33" fmla="*/ 87 h 89"/>
                <a:gd name="T34" fmla="*/ 8 w 38"/>
                <a:gd name="T35" fmla="*/ 84 h 89"/>
                <a:gd name="T36" fmla="*/ 3 w 38"/>
                <a:gd name="T37" fmla="*/ 73 h 89"/>
                <a:gd name="T38" fmla="*/ 0 w 38"/>
                <a:gd name="T39" fmla="*/ 57 h 89"/>
                <a:gd name="T40" fmla="*/ 0 w 38"/>
                <a:gd name="T41" fmla="*/ 48 h 89"/>
                <a:gd name="T42" fmla="*/ 2 w 38"/>
                <a:gd name="T43" fmla="*/ 38 h 89"/>
                <a:gd name="T44" fmla="*/ 5 w 38"/>
                <a:gd name="T45" fmla="*/ 29 h 89"/>
                <a:gd name="T46" fmla="*/ 10 w 38"/>
                <a:gd name="T47" fmla="*/ 21 h 89"/>
                <a:gd name="T48" fmla="*/ 21 w 38"/>
                <a:gd name="T49" fmla="*/ 8 h 89"/>
                <a:gd name="T50" fmla="*/ 31 w 38"/>
                <a:gd name="T51" fmla="*/ 2 h 89"/>
                <a:gd name="T52" fmla="*/ 34 w 38"/>
                <a:gd name="T53" fmla="*/ 0 h 89"/>
                <a:gd name="T54" fmla="*/ 35 w 38"/>
                <a:gd name="T55" fmla="*/ 0 h 89"/>
                <a:gd name="T56" fmla="*/ 38 w 38"/>
                <a:gd name="T57" fmla="*/ 1 h 89"/>
                <a:gd name="T58" fmla="*/ 37 w 38"/>
                <a:gd name="T59"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89">
                  <a:moveTo>
                    <a:pt x="37" y="4"/>
                  </a:moveTo>
                  <a:cubicBezTo>
                    <a:pt x="37" y="4"/>
                    <a:pt x="37" y="4"/>
                    <a:pt x="36" y="4"/>
                  </a:cubicBezTo>
                  <a:cubicBezTo>
                    <a:pt x="35" y="5"/>
                    <a:pt x="34" y="5"/>
                    <a:pt x="33" y="6"/>
                  </a:cubicBezTo>
                  <a:cubicBezTo>
                    <a:pt x="32" y="7"/>
                    <a:pt x="31" y="7"/>
                    <a:pt x="30" y="9"/>
                  </a:cubicBezTo>
                  <a:cubicBezTo>
                    <a:pt x="28" y="10"/>
                    <a:pt x="27" y="11"/>
                    <a:pt x="25" y="13"/>
                  </a:cubicBezTo>
                  <a:cubicBezTo>
                    <a:pt x="22" y="16"/>
                    <a:pt x="18" y="20"/>
                    <a:pt x="16" y="24"/>
                  </a:cubicBezTo>
                  <a:cubicBezTo>
                    <a:pt x="14" y="27"/>
                    <a:pt x="13" y="29"/>
                    <a:pt x="12" y="32"/>
                  </a:cubicBezTo>
                  <a:cubicBezTo>
                    <a:pt x="10" y="34"/>
                    <a:pt x="9" y="37"/>
                    <a:pt x="9" y="40"/>
                  </a:cubicBezTo>
                  <a:cubicBezTo>
                    <a:pt x="8" y="43"/>
                    <a:pt x="7" y="45"/>
                    <a:pt x="7" y="48"/>
                  </a:cubicBezTo>
                  <a:cubicBezTo>
                    <a:pt x="7" y="51"/>
                    <a:pt x="6" y="54"/>
                    <a:pt x="6" y="57"/>
                  </a:cubicBezTo>
                  <a:cubicBezTo>
                    <a:pt x="7" y="62"/>
                    <a:pt x="7" y="67"/>
                    <a:pt x="8" y="72"/>
                  </a:cubicBezTo>
                  <a:cubicBezTo>
                    <a:pt x="10" y="76"/>
                    <a:pt x="11" y="79"/>
                    <a:pt x="12" y="82"/>
                  </a:cubicBezTo>
                  <a:cubicBezTo>
                    <a:pt x="13" y="84"/>
                    <a:pt x="14" y="86"/>
                    <a:pt x="14" y="86"/>
                  </a:cubicBezTo>
                  <a:cubicBezTo>
                    <a:pt x="14" y="86"/>
                    <a:pt x="14" y="86"/>
                    <a:pt x="14" y="86"/>
                  </a:cubicBezTo>
                  <a:cubicBezTo>
                    <a:pt x="14" y="87"/>
                    <a:pt x="14" y="88"/>
                    <a:pt x="13" y="89"/>
                  </a:cubicBezTo>
                  <a:cubicBezTo>
                    <a:pt x="12" y="89"/>
                    <a:pt x="11" y="89"/>
                    <a:pt x="10" y="88"/>
                  </a:cubicBezTo>
                  <a:cubicBezTo>
                    <a:pt x="10" y="88"/>
                    <a:pt x="10" y="88"/>
                    <a:pt x="9" y="87"/>
                  </a:cubicBezTo>
                  <a:cubicBezTo>
                    <a:pt x="9" y="86"/>
                    <a:pt x="8" y="85"/>
                    <a:pt x="8" y="84"/>
                  </a:cubicBezTo>
                  <a:cubicBezTo>
                    <a:pt x="6" y="82"/>
                    <a:pt x="4" y="78"/>
                    <a:pt x="3" y="73"/>
                  </a:cubicBezTo>
                  <a:cubicBezTo>
                    <a:pt x="1" y="69"/>
                    <a:pt x="0" y="63"/>
                    <a:pt x="0" y="57"/>
                  </a:cubicBezTo>
                  <a:cubicBezTo>
                    <a:pt x="0" y="54"/>
                    <a:pt x="0" y="51"/>
                    <a:pt x="0" y="48"/>
                  </a:cubicBezTo>
                  <a:cubicBezTo>
                    <a:pt x="0" y="44"/>
                    <a:pt x="1" y="41"/>
                    <a:pt x="2" y="38"/>
                  </a:cubicBezTo>
                  <a:cubicBezTo>
                    <a:pt x="3" y="35"/>
                    <a:pt x="4" y="32"/>
                    <a:pt x="5" y="29"/>
                  </a:cubicBezTo>
                  <a:cubicBezTo>
                    <a:pt x="7" y="26"/>
                    <a:pt x="8" y="23"/>
                    <a:pt x="10" y="21"/>
                  </a:cubicBezTo>
                  <a:cubicBezTo>
                    <a:pt x="13" y="16"/>
                    <a:pt x="18" y="12"/>
                    <a:pt x="21" y="8"/>
                  </a:cubicBezTo>
                  <a:cubicBezTo>
                    <a:pt x="25" y="5"/>
                    <a:pt x="28" y="3"/>
                    <a:pt x="31" y="2"/>
                  </a:cubicBezTo>
                  <a:cubicBezTo>
                    <a:pt x="32" y="1"/>
                    <a:pt x="33" y="1"/>
                    <a:pt x="34" y="0"/>
                  </a:cubicBezTo>
                  <a:cubicBezTo>
                    <a:pt x="35" y="0"/>
                    <a:pt x="35" y="0"/>
                    <a:pt x="35" y="0"/>
                  </a:cubicBezTo>
                  <a:cubicBezTo>
                    <a:pt x="36" y="0"/>
                    <a:pt x="37" y="0"/>
                    <a:pt x="38" y="1"/>
                  </a:cubicBezTo>
                  <a:cubicBezTo>
                    <a:pt x="38" y="2"/>
                    <a:pt x="38" y="3"/>
                    <a:pt x="37" y="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1" name="ïṧḻïde">
              <a:extLst>
                <a:ext uri="{FF2B5EF4-FFF2-40B4-BE49-F238E27FC236}">
                  <a16:creationId xmlns:a16="http://schemas.microsoft.com/office/drawing/2014/main" id="{C63E357F-2681-4F90-AAB0-95DBD172C98F}"/>
                </a:ext>
              </a:extLst>
            </p:cNvPr>
            <p:cNvSpPr/>
            <p:nvPr/>
          </p:nvSpPr>
          <p:spPr bwMode="auto">
            <a:xfrm>
              <a:off x="9175182" y="-1269168"/>
              <a:ext cx="34925" cy="30163"/>
            </a:xfrm>
            <a:custGeom>
              <a:avLst/>
              <a:gdLst>
                <a:gd name="T0" fmla="*/ 10 w 10"/>
                <a:gd name="T1" fmla="*/ 3 h 9"/>
                <a:gd name="T2" fmla="*/ 9 w 10"/>
                <a:gd name="T3" fmla="*/ 4 h 9"/>
                <a:gd name="T4" fmla="*/ 7 w 10"/>
                <a:gd name="T5" fmla="*/ 7 h 9"/>
                <a:gd name="T6" fmla="*/ 5 w 10"/>
                <a:gd name="T7" fmla="*/ 8 h 9"/>
                <a:gd name="T8" fmla="*/ 3 w 10"/>
                <a:gd name="T9" fmla="*/ 9 h 9"/>
                <a:gd name="T10" fmla="*/ 0 w 10"/>
                <a:gd name="T11" fmla="*/ 6 h 9"/>
                <a:gd name="T12" fmla="*/ 0 w 10"/>
                <a:gd name="T13" fmla="*/ 5 h 9"/>
                <a:gd name="T14" fmla="*/ 1 w 10"/>
                <a:gd name="T15" fmla="*/ 4 h 9"/>
                <a:gd name="T16" fmla="*/ 3 w 10"/>
                <a:gd name="T17" fmla="*/ 1 h 9"/>
                <a:gd name="T18" fmla="*/ 5 w 10"/>
                <a:gd name="T19" fmla="*/ 0 h 9"/>
                <a:gd name="T20" fmla="*/ 7 w 10"/>
                <a:gd name="T21" fmla="*/ 0 h 9"/>
                <a:gd name="T22" fmla="*/ 10 w 10"/>
                <a:gd name="T23" fmla="*/ 2 h 9"/>
                <a:gd name="T24" fmla="*/ 10 w 10"/>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10" y="3"/>
                  </a:moveTo>
                  <a:cubicBezTo>
                    <a:pt x="10" y="3"/>
                    <a:pt x="10" y="3"/>
                    <a:pt x="9" y="4"/>
                  </a:cubicBezTo>
                  <a:cubicBezTo>
                    <a:pt x="9" y="5"/>
                    <a:pt x="8" y="6"/>
                    <a:pt x="7" y="7"/>
                  </a:cubicBezTo>
                  <a:cubicBezTo>
                    <a:pt x="7" y="7"/>
                    <a:pt x="6" y="8"/>
                    <a:pt x="5" y="8"/>
                  </a:cubicBezTo>
                  <a:cubicBezTo>
                    <a:pt x="4" y="9"/>
                    <a:pt x="3" y="9"/>
                    <a:pt x="3" y="9"/>
                  </a:cubicBezTo>
                  <a:cubicBezTo>
                    <a:pt x="2" y="9"/>
                    <a:pt x="0" y="8"/>
                    <a:pt x="0" y="6"/>
                  </a:cubicBezTo>
                  <a:cubicBezTo>
                    <a:pt x="0" y="5"/>
                    <a:pt x="0" y="5"/>
                    <a:pt x="0" y="5"/>
                  </a:cubicBezTo>
                  <a:cubicBezTo>
                    <a:pt x="0" y="5"/>
                    <a:pt x="0" y="5"/>
                    <a:pt x="1" y="4"/>
                  </a:cubicBezTo>
                  <a:cubicBezTo>
                    <a:pt x="1" y="3"/>
                    <a:pt x="2" y="2"/>
                    <a:pt x="3" y="1"/>
                  </a:cubicBezTo>
                  <a:cubicBezTo>
                    <a:pt x="4" y="1"/>
                    <a:pt x="5" y="0"/>
                    <a:pt x="5" y="0"/>
                  </a:cubicBezTo>
                  <a:cubicBezTo>
                    <a:pt x="6" y="0"/>
                    <a:pt x="7" y="0"/>
                    <a:pt x="7" y="0"/>
                  </a:cubicBezTo>
                  <a:cubicBezTo>
                    <a:pt x="8" y="0"/>
                    <a:pt x="10" y="1"/>
                    <a:pt x="10" y="2"/>
                  </a:cubicBezTo>
                  <a:lnTo>
                    <a:pt x="10" y="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2" name="îśḻíḓé">
              <a:extLst>
                <a:ext uri="{FF2B5EF4-FFF2-40B4-BE49-F238E27FC236}">
                  <a16:creationId xmlns:a16="http://schemas.microsoft.com/office/drawing/2014/main" id="{63EE9303-C5FD-45A4-A5FE-1906B9809111}"/>
                </a:ext>
              </a:extLst>
            </p:cNvPr>
            <p:cNvSpPr/>
            <p:nvPr/>
          </p:nvSpPr>
          <p:spPr bwMode="auto">
            <a:xfrm>
              <a:off x="9195820" y="-1248531"/>
              <a:ext cx="31750" cy="34925"/>
            </a:xfrm>
            <a:custGeom>
              <a:avLst/>
              <a:gdLst>
                <a:gd name="T0" fmla="*/ 8 w 9"/>
                <a:gd name="T1" fmla="*/ 3 h 10"/>
                <a:gd name="T2" fmla="*/ 7 w 9"/>
                <a:gd name="T3" fmla="*/ 8 h 10"/>
                <a:gd name="T4" fmla="*/ 1 w 9"/>
                <a:gd name="T5" fmla="*/ 4 h 10"/>
                <a:gd name="T6" fmla="*/ 6 w 9"/>
                <a:gd name="T7" fmla="*/ 1 h 10"/>
                <a:gd name="T8" fmla="*/ 9 w 9"/>
                <a:gd name="T9" fmla="*/ 3 h 10"/>
                <a:gd name="T10" fmla="*/ 9 w 9"/>
                <a:gd name="T11" fmla="*/ 4 h 10"/>
                <a:gd name="T12" fmla="*/ 7 w 9"/>
                <a:gd name="T13" fmla="*/ 8 h 10"/>
                <a:gd name="T14" fmla="*/ 6 w 9"/>
                <a:gd name="T15" fmla="*/ 8 h 10"/>
                <a:gd name="T16" fmla="*/ 2 w 9"/>
                <a:gd name="T17" fmla="*/ 9 h 10"/>
                <a:gd name="T18" fmla="*/ 1 w 9"/>
                <a:gd name="T19" fmla="*/ 4 h 10"/>
                <a:gd name="T20" fmla="*/ 5 w 9"/>
                <a:gd name="T21" fmla="*/ 1 h 10"/>
                <a:gd name="T22" fmla="*/ 8 w 9"/>
                <a:gd name="T2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0">
                  <a:moveTo>
                    <a:pt x="8" y="3"/>
                  </a:moveTo>
                  <a:cubicBezTo>
                    <a:pt x="8" y="5"/>
                    <a:pt x="8" y="7"/>
                    <a:pt x="7" y="8"/>
                  </a:cubicBezTo>
                  <a:cubicBezTo>
                    <a:pt x="1" y="4"/>
                    <a:pt x="1" y="4"/>
                    <a:pt x="1" y="4"/>
                  </a:cubicBezTo>
                  <a:cubicBezTo>
                    <a:pt x="2" y="2"/>
                    <a:pt x="4" y="1"/>
                    <a:pt x="6" y="1"/>
                  </a:cubicBezTo>
                  <a:cubicBezTo>
                    <a:pt x="7" y="0"/>
                    <a:pt x="9" y="1"/>
                    <a:pt x="9" y="3"/>
                  </a:cubicBezTo>
                  <a:cubicBezTo>
                    <a:pt x="9" y="4"/>
                    <a:pt x="9" y="4"/>
                    <a:pt x="9" y="4"/>
                  </a:cubicBezTo>
                  <a:cubicBezTo>
                    <a:pt x="9" y="6"/>
                    <a:pt x="8" y="7"/>
                    <a:pt x="7" y="8"/>
                  </a:cubicBezTo>
                  <a:cubicBezTo>
                    <a:pt x="6" y="8"/>
                    <a:pt x="6" y="8"/>
                    <a:pt x="6" y="8"/>
                  </a:cubicBezTo>
                  <a:cubicBezTo>
                    <a:pt x="5" y="10"/>
                    <a:pt x="3" y="10"/>
                    <a:pt x="2" y="9"/>
                  </a:cubicBezTo>
                  <a:cubicBezTo>
                    <a:pt x="0" y="7"/>
                    <a:pt x="0" y="5"/>
                    <a:pt x="1" y="4"/>
                  </a:cubicBezTo>
                  <a:cubicBezTo>
                    <a:pt x="2" y="3"/>
                    <a:pt x="3" y="2"/>
                    <a:pt x="5" y="1"/>
                  </a:cubicBezTo>
                  <a:cubicBezTo>
                    <a:pt x="7" y="1"/>
                    <a:pt x="8" y="1"/>
                    <a:pt x="8" y="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grpSp>
      <p:grpSp>
        <p:nvGrpSpPr>
          <p:cNvPr id="13" name="组合 12">
            <a:extLst>
              <a:ext uri="{FF2B5EF4-FFF2-40B4-BE49-F238E27FC236}">
                <a16:creationId xmlns:a16="http://schemas.microsoft.com/office/drawing/2014/main" id="{41E1AC27-E408-435C-982C-6EF38066C175}"/>
              </a:ext>
            </a:extLst>
          </p:cNvPr>
          <p:cNvGrpSpPr/>
          <p:nvPr/>
        </p:nvGrpSpPr>
        <p:grpSpPr>
          <a:xfrm>
            <a:off x="0" y="3812345"/>
            <a:ext cx="12192000" cy="3045655"/>
            <a:chOff x="0" y="3812345"/>
            <a:chExt cx="12192000" cy="3045655"/>
          </a:xfrm>
        </p:grpSpPr>
        <p:pic>
          <p:nvPicPr>
            <p:cNvPr id="3" name="图片 2">
              <a:extLst>
                <a:ext uri="{FF2B5EF4-FFF2-40B4-BE49-F238E27FC236}">
                  <a16:creationId xmlns:a16="http://schemas.microsoft.com/office/drawing/2014/main" id="{D4D0905E-FD42-4FDD-AC47-20C23EF5E9A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t="55590"/>
            <a:stretch/>
          </p:blipFill>
          <p:spPr>
            <a:xfrm>
              <a:off x="0" y="3812345"/>
              <a:ext cx="6858000" cy="3045655"/>
            </a:xfrm>
            <a:prstGeom prst="rect">
              <a:avLst/>
            </a:prstGeom>
          </p:spPr>
        </p:pic>
        <p:pic>
          <p:nvPicPr>
            <p:cNvPr id="201" name="图片 200">
              <a:extLst>
                <a:ext uri="{FF2B5EF4-FFF2-40B4-BE49-F238E27FC236}">
                  <a16:creationId xmlns:a16="http://schemas.microsoft.com/office/drawing/2014/main" id="{499EF00E-08C9-4620-81CC-D24D39124A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l="22222" t="55590"/>
            <a:stretch/>
          </p:blipFill>
          <p:spPr>
            <a:xfrm flipH="1">
              <a:off x="6858000" y="3812345"/>
              <a:ext cx="5334000" cy="3045655"/>
            </a:xfrm>
            <a:prstGeom prst="rect">
              <a:avLst/>
            </a:prstGeom>
          </p:spPr>
        </p:pic>
      </p:grpSp>
      <p:pic>
        <p:nvPicPr>
          <p:cNvPr id="203" name="图片 202">
            <a:extLst>
              <a:ext uri="{FF2B5EF4-FFF2-40B4-BE49-F238E27FC236}">
                <a16:creationId xmlns:a16="http://schemas.microsoft.com/office/drawing/2014/main" id="{31926DB7-BC4D-4ED8-A348-BDAA638BD5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577" y="4045046"/>
            <a:ext cx="1546861" cy="1546861"/>
          </a:xfrm>
          <a:prstGeom prst="rect">
            <a:avLst/>
          </a:prstGeom>
        </p:spPr>
      </p:pic>
      <p:grpSp>
        <p:nvGrpSpPr>
          <p:cNvPr id="2" name="组合 1">
            <a:extLst>
              <a:ext uri="{FF2B5EF4-FFF2-40B4-BE49-F238E27FC236}">
                <a16:creationId xmlns:a16="http://schemas.microsoft.com/office/drawing/2014/main" id="{4F85AC6F-1D82-47FC-A3CF-D376EC3814BE}"/>
              </a:ext>
            </a:extLst>
          </p:cNvPr>
          <p:cNvGrpSpPr/>
          <p:nvPr/>
        </p:nvGrpSpPr>
        <p:grpSpPr>
          <a:xfrm rot="1002944">
            <a:off x="863269" y="2452242"/>
            <a:ext cx="864300" cy="1155422"/>
            <a:chOff x="10890144" y="1759223"/>
            <a:chExt cx="864300" cy="1155422"/>
          </a:xfrm>
        </p:grpSpPr>
        <p:sp>
          <p:nvSpPr>
            <p:cNvPr id="209" name="íşḷíḋe">
              <a:extLst>
                <a:ext uri="{FF2B5EF4-FFF2-40B4-BE49-F238E27FC236}">
                  <a16:creationId xmlns:a16="http://schemas.microsoft.com/office/drawing/2014/main" id="{FF34D68F-EEDD-4415-8571-266EB50AD1D3}"/>
                </a:ext>
              </a:extLst>
            </p:cNvPr>
            <p:cNvSpPr/>
            <p:nvPr/>
          </p:nvSpPr>
          <p:spPr bwMode="auto">
            <a:xfrm>
              <a:off x="10890144" y="1759223"/>
              <a:ext cx="864300" cy="738237"/>
            </a:xfrm>
            <a:custGeom>
              <a:avLst/>
              <a:gdLst>
                <a:gd name="T0" fmla="*/ 470 w 532"/>
                <a:gd name="T1" fmla="*/ 128 h 455"/>
                <a:gd name="T2" fmla="*/ 266 w 532"/>
                <a:gd name="T3" fmla="*/ 1 h 455"/>
                <a:gd name="T4" fmla="*/ 266 w 532"/>
                <a:gd name="T5" fmla="*/ 1 h 455"/>
                <a:gd name="T6" fmla="*/ 62 w 532"/>
                <a:gd name="T7" fmla="*/ 128 h 455"/>
                <a:gd name="T8" fmla="*/ 171 w 532"/>
                <a:gd name="T9" fmla="*/ 455 h 455"/>
                <a:gd name="T10" fmla="*/ 266 w 532"/>
                <a:gd name="T11" fmla="*/ 455 h 455"/>
                <a:gd name="T12" fmla="*/ 266 w 532"/>
                <a:gd name="T13" fmla="*/ 455 h 455"/>
                <a:gd name="T14" fmla="*/ 361 w 532"/>
                <a:gd name="T15" fmla="*/ 455 h 455"/>
                <a:gd name="T16" fmla="*/ 470 w 532"/>
                <a:gd name="T17" fmla="*/ 12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55">
                  <a:moveTo>
                    <a:pt x="470" y="128"/>
                  </a:moveTo>
                  <a:cubicBezTo>
                    <a:pt x="427" y="0"/>
                    <a:pt x="277" y="1"/>
                    <a:pt x="266" y="1"/>
                  </a:cubicBezTo>
                  <a:cubicBezTo>
                    <a:pt x="266" y="1"/>
                    <a:pt x="266" y="1"/>
                    <a:pt x="266" y="1"/>
                  </a:cubicBezTo>
                  <a:cubicBezTo>
                    <a:pt x="254" y="1"/>
                    <a:pt x="105" y="1"/>
                    <a:pt x="62" y="128"/>
                  </a:cubicBezTo>
                  <a:cubicBezTo>
                    <a:pt x="0" y="313"/>
                    <a:pt x="171" y="455"/>
                    <a:pt x="171" y="455"/>
                  </a:cubicBezTo>
                  <a:cubicBezTo>
                    <a:pt x="266" y="455"/>
                    <a:pt x="266" y="455"/>
                    <a:pt x="266" y="455"/>
                  </a:cubicBezTo>
                  <a:cubicBezTo>
                    <a:pt x="266" y="455"/>
                    <a:pt x="266" y="455"/>
                    <a:pt x="266" y="455"/>
                  </a:cubicBezTo>
                  <a:cubicBezTo>
                    <a:pt x="361" y="455"/>
                    <a:pt x="361" y="455"/>
                    <a:pt x="361" y="455"/>
                  </a:cubicBezTo>
                  <a:cubicBezTo>
                    <a:pt x="361" y="455"/>
                    <a:pt x="532" y="313"/>
                    <a:pt x="470"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0" name="iŝļídê">
              <a:extLst>
                <a:ext uri="{FF2B5EF4-FFF2-40B4-BE49-F238E27FC236}">
                  <a16:creationId xmlns:a16="http://schemas.microsoft.com/office/drawing/2014/main" id="{03890C5C-C059-4DEC-8FC9-0BAC49893AC3}"/>
                </a:ext>
              </a:extLst>
            </p:cNvPr>
            <p:cNvSpPr/>
            <p:nvPr/>
          </p:nvSpPr>
          <p:spPr bwMode="auto">
            <a:xfrm>
              <a:off x="11164943" y="2530109"/>
              <a:ext cx="314703" cy="222197"/>
            </a:xfrm>
            <a:custGeom>
              <a:avLst/>
              <a:gdLst>
                <a:gd name="T0" fmla="*/ 194 w 194"/>
                <a:gd name="T1" fmla="*/ 2 h 137"/>
                <a:gd name="T2" fmla="*/ 191 w 194"/>
                <a:gd name="T3" fmla="*/ 0 h 137"/>
                <a:gd name="T4" fmla="*/ 3 w 194"/>
                <a:gd name="T5" fmla="*/ 0 h 137"/>
                <a:gd name="T6" fmla="*/ 0 w 194"/>
                <a:gd name="T7" fmla="*/ 2 h 137"/>
                <a:gd name="T8" fmla="*/ 0 w 194"/>
                <a:gd name="T9" fmla="*/ 4 h 137"/>
                <a:gd name="T10" fmla="*/ 25 w 194"/>
                <a:gd name="T11" fmla="*/ 137 h 137"/>
                <a:gd name="T12" fmla="*/ 32 w 194"/>
                <a:gd name="T13" fmla="*/ 136 h 137"/>
                <a:gd name="T14" fmla="*/ 14 w 194"/>
                <a:gd name="T15" fmla="*/ 42 h 137"/>
                <a:gd name="T16" fmla="*/ 180 w 194"/>
                <a:gd name="T17" fmla="*/ 42 h 137"/>
                <a:gd name="T18" fmla="*/ 161 w 194"/>
                <a:gd name="T19" fmla="*/ 136 h 137"/>
                <a:gd name="T20" fmla="*/ 168 w 194"/>
                <a:gd name="T21" fmla="*/ 137 h 137"/>
                <a:gd name="T22" fmla="*/ 194 w 194"/>
                <a:gd name="T23" fmla="*/ 4 h 137"/>
                <a:gd name="T24" fmla="*/ 194 w 194"/>
                <a:gd name="T25" fmla="*/ 2 h 137"/>
                <a:gd name="T26" fmla="*/ 183 w 194"/>
                <a:gd name="T27" fmla="*/ 7 h 137"/>
                <a:gd name="T28" fmla="*/ 159 w 194"/>
                <a:gd name="T29" fmla="*/ 33 h 137"/>
                <a:gd name="T30" fmla="*/ 135 w 194"/>
                <a:gd name="T31" fmla="*/ 7 h 137"/>
                <a:gd name="T32" fmla="*/ 183 w 194"/>
                <a:gd name="T33" fmla="*/ 7 h 137"/>
                <a:gd name="T34" fmla="*/ 185 w 194"/>
                <a:gd name="T35" fmla="*/ 15 h 137"/>
                <a:gd name="T36" fmla="*/ 181 w 194"/>
                <a:gd name="T37" fmla="*/ 35 h 137"/>
                <a:gd name="T38" fmla="*/ 167 w 194"/>
                <a:gd name="T39" fmla="*/ 35 h 137"/>
                <a:gd name="T40" fmla="*/ 185 w 194"/>
                <a:gd name="T41" fmla="*/ 15 h 137"/>
                <a:gd name="T42" fmla="*/ 105 w 194"/>
                <a:gd name="T43" fmla="*/ 35 h 137"/>
                <a:gd name="T44" fmla="*/ 128 w 194"/>
                <a:gd name="T45" fmla="*/ 9 h 137"/>
                <a:gd name="T46" fmla="*/ 151 w 194"/>
                <a:gd name="T47" fmla="*/ 35 h 137"/>
                <a:gd name="T48" fmla="*/ 105 w 194"/>
                <a:gd name="T49" fmla="*/ 35 h 137"/>
                <a:gd name="T50" fmla="*/ 121 w 194"/>
                <a:gd name="T51" fmla="*/ 7 h 137"/>
                <a:gd name="T52" fmla="*/ 97 w 194"/>
                <a:gd name="T53" fmla="*/ 33 h 137"/>
                <a:gd name="T54" fmla="*/ 73 w 194"/>
                <a:gd name="T55" fmla="*/ 7 h 137"/>
                <a:gd name="T56" fmla="*/ 121 w 194"/>
                <a:gd name="T57" fmla="*/ 7 h 137"/>
                <a:gd name="T58" fmla="*/ 43 w 194"/>
                <a:gd name="T59" fmla="*/ 35 h 137"/>
                <a:gd name="T60" fmla="*/ 66 w 194"/>
                <a:gd name="T61" fmla="*/ 9 h 137"/>
                <a:gd name="T62" fmla="*/ 89 w 194"/>
                <a:gd name="T63" fmla="*/ 35 h 137"/>
                <a:gd name="T64" fmla="*/ 43 w 194"/>
                <a:gd name="T65" fmla="*/ 35 h 137"/>
                <a:gd name="T66" fmla="*/ 27 w 194"/>
                <a:gd name="T67" fmla="*/ 35 h 137"/>
                <a:gd name="T68" fmla="*/ 13 w 194"/>
                <a:gd name="T69" fmla="*/ 35 h 137"/>
                <a:gd name="T70" fmla="*/ 9 w 194"/>
                <a:gd name="T71" fmla="*/ 15 h 137"/>
                <a:gd name="T72" fmla="*/ 27 w 194"/>
                <a:gd name="T73" fmla="*/ 35 h 137"/>
                <a:gd name="T74" fmla="*/ 59 w 194"/>
                <a:gd name="T75" fmla="*/ 7 h 137"/>
                <a:gd name="T76" fmla="*/ 35 w 194"/>
                <a:gd name="T77" fmla="*/ 33 h 137"/>
                <a:gd name="T78" fmla="*/ 11 w 194"/>
                <a:gd name="T79" fmla="*/ 7 h 137"/>
                <a:gd name="T80" fmla="*/ 59 w 194"/>
                <a:gd name="T81"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137">
                  <a:moveTo>
                    <a:pt x="194" y="2"/>
                  </a:moveTo>
                  <a:cubicBezTo>
                    <a:pt x="193" y="1"/>
                    <a:pt x="192" y="0"/>
                    <a:pt x="191" y="0"/>
                  </a:cubicBezTo>
                  <a:cubicBezTo>
                    <a:pt x="3" y="0"/>
                    <a:pt x="3" y="0"/>
                    <a:pt x="3" y="0"/>
                  </a:cubicBezTo>
                  <a:cubicBezTo>
                    <a:pt x="2" y="0"/>
                    <a:pt x="1" y="1"/>
                    <a:pt x="0" y="2"/>
                  </a:cubicBezTo>
                  <a:cubicBezTo>
                    <a:pt x="0" y="3"/>
                    <a:pt x="0" y="3"/>
                    <a:pt x="0" y="4"/>
                  </a:cubicBezTo>
                  <a:cubicBezTo>
                    <a:pt x="25" y="137"/>
                    <a:pt x="25" y="137"/>
                    <a:pt x="25" y="137"/>
                  </a:cubicBezTo>
                  <a:cubicBezTo>
                    <a:pt x="32" y="136"/>
                    <a:pt x="32" y="136"/>
                    <a:pt x="32" y="136"/>
                  </a:cubicBezTo>
                  <a:cubicBezTo>
                    <a:pt x="14" y="42"/>
                    <a:pt x="14" y="42"/>
                    <a:pt x="14" y="42"/>
                  </a:cubicBezTo>
                  <a:cubicBezTo>
                    <a:pt x="180" y="42"/>
                    <a:pt x="180" y="42"/>
                    <a:pt x="180" y="42"/>
                  </a:cubicBezTo>
                  <a:cubicBezTo>
                    <a:pt x="161" y="136"/>
                    <a:pt x="161" y="136"/>
                    <a:pt x="161" y="136"/>
                  </a:cubicBezTo>
                  <a:cubicBezTo>
                    <a:pt x="168" y="137"/>
                    <a:pt x="168" y="137"/>
                    <a:pt x="168" y="137"/>
                  </a:cubicBezTo>
                  <a:cubicBezTo>
                    <a:pt x="194" y="4"/>
                    <a:pt x="194" y="4"/>
                    <a:pt x="194" y="4"/>
                  </a:cubicBezTo>
                  <a:cubicBezTo>
                    <a:pt x="194" y="3"/>
                    <a:pt x="194" y="3"/>
                    <a:pt x="194" y="2"/>
                  </a:cubicBezTo>
                  <a:close/>
                  <a:moveTo>
                    <a:pt x="183" y="7"/>
                  </a:moveTo>
                  <a:cubicBezTo>
                    <a:pt x="159" y="33"/>
                    <a:pt x="159" y="33"/>
                    <a:pt x="159" y="33"/>
                  </a:cubicBezTo>
                  <a:cubicBezTo>
                    <a:pt x="135" y="7"/>
                    <a:pt x="135" y="7"/>
                    <a:pt x="135" y="7"/>
                  </a:cubicBezTo>
                  <a:lnTo>
                    <a:pt x="183" y="7"/>
                  </a:lnTo>
                  <a:close/>
                  <a:moveTo>
                    <a:pt x="185" y="15"/>
                  </a:moveTo>
                  <a:cubicBezTo>
                    <a:pt x="181" y="35"/>
                    <a:pt x="181" y="35"/>
                    <a:pt x="181" y="35"/>
                  </a:cubicBezTo>
                  <a:cubicBezTo>
                    <a:pt x="167" y="35"/>
                    <a:pt x="167" y="35"/>
                    <a:pt x="167" y="35"/>
                  </a:cubicBezTo>
                  <a:lnTo>
                    <a:pt x="185" y="15"/>
                  </a:lnTo>
                  <a:close/>
                  <a:moveTo>
                    <a:pt x="105" y="35"/>
                  </a:moveTo>
                  <a:cubicBezTo>
                    <a:pt x="128" y="9"/>
                    <a:pt x="128" y="9"/>
                    <a:pt x="128" y="9"/>
                  </a:cubicBezTo>
                  <a:cubicBezTo>
                    <a:pt x="151" y="35"/>
                    <a:pt x="151" y="35"/>
                    <a:pt x="151" y="35"/>
                  </a:cubicBezTo>
                  <a:lnTo>
                    <a:pt x="105" y="35"/>
                  </a:lnTo>
                  <a:close/>
                  <a:moveTo>
                    <a:pt x="121" y="7"/>
                  </a:moveTo>
                  <a:cubicBezTo>
                    <a:pt x="97" y="33"/>
                    <a:pt x="97" y="33"/>
                    <a:pt x="97" y="33"/>
                  </a:cubicBezTo>
                  <a:cubicBezTo>
                    <a:pt x="73" y="7"/>
                    <a:pt x="73" y="7"/>
                    <a:pt x="73" y="7"/>
                  </a:cubicBezTo>
                  <a:lnTo>
                    <a:pt x="121" y="7"/>
                  </a:lnTo>
                  <a:close/>
                  <a:moveTo>
                    <a:pt x="43" y="35"/>
                  </a:moveTo>
                  <a:cubicBezTo>
                    <a:pt x="66" y="9"/>
                    <a:pt x="66" y="9"/>
                    <a:pt x="66" y="9"/>
                  </a:cubicBezTo>
                  <a:cubicBezTo>
                    <a:pt x="89" y="35"/>
                    <a:pt x="89" y="35"/>
                    <a:pt x="89" y="35"/>
                  </a:cubicBezTo>
                  <a:lnTo>
                    <a:pt x="43" y="35"/>
                  </a:lnTo>
                  <a:close/>
                  <a:moveTo>
                    <a:pt x="27" y="35"/>
                  </a:moveTo>
                  <a:cubicBezTo>
                    <a:pt x="13" y="35"/>
                    <a:pt x="13" y="35"/>
                    <a:pt x="13" y="35"/>
                  </a:cubicBezTo>
                  <a:cubicBezTo>
                    <a:pt x="9" y="15"/>
                    <a:pt x="9" y="15"/>
                    <a:pt x="9" y="15"/>
                  </a:cubicBezTo>
                  <a:lnTo>
                    <a:pt x="27" y="35"/>
                  </a:lnTo>
                  <a:close/>
                  <a:moveTo>
                    <a:pt x="59" y="7"/>
                  </a:moveTo>
                  <a:cubicBezTo>
                    <a:pt x="35" y="33"/>
                    <a:pt x="35" y="33"/>
                    <a:pt x="35" y="33"/>
                  </a:cubicBezTo>
                  <a:cubicBezTo>
                    <a:pt x="11" y="7"/>
                    <a:pt x="11" y="7"/>
                    <a:pt x="11" y="7"/>
                  </a:cubicBezTo>
                  <a:lnTo>
                    <a:pt x="5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1" name="íṥlïḋè">
              <a:extLst>
                <a:ext uri="{FF2B5EF4-FFF2-40B4-BE49-F238E27FC236}">
                  <a16:creationId xmlns:a16="http://schemas.microsoft.com/office/drawing/2014/main" id="{49123E5B-3B59-4C9E-A66C-B5AF00E218BC}"/>
                </a:ext>
              </a:extLst>
            </p:cNvPr>
            <p:cNvSpPr/>
            <p:nvPr/>
          </p:nvSpPr>
          <p:spPr bwMode="auto">
            <a:xfrm>
              <a:off x="11206661" y="2757747"/>
              <a:ext cx="231266" cy="156898"/>
            </a:xfrm>
            <a:custGeom>
              <a:avLst/>
              <a:gdLst>
                <a:gd name="T0" fmla="*/ 0 w 142"/>
                <a:gd name="T1" fmla="*/ 0 h 97"/>
                <a:gd name="T2" fmla="*/ 14 w 142"/>
                <a:gd name="T3" fmla="*/ 93 h 97"/>
                <a:gd name="T4" fmla="*/ 19 w 142"/>
                <a:gd name="T5" fmla="*/ 97 h 97"/>
                <a:gd name="T6" fmla="*/ 123 w 142"/>
                <a:gd name="T7" fmla="*/ 97 h 97"/>
                <a:gd name="T8" fmla="*/ 128 w 142"/>
                <a:gd name="T9" fmla="*/ 93 h 97"/>
                <a:gd name="T10" fmla="*/ 142 w 142"/>
                <a:gd name="T11" fmla="*/ 0 h 97"/>
                <a:gd name="T12" fmla="*/ 0 w 14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42" h="97">
                  <a:moveTo>
                    <a:pt x="0" y="0"/>
                  </a:moveTo>
                  <a:cubicBezTo>
                    <a:pt x="14" y="93"/>
                    <a:pt x="14" y="93"/>
                    <a:pt x="14" y="93"/>
                  </a:cubicBezTo>
                  <a:cubicBezTo>
                    <a:pt x="15" y="95"/>
                    <a:pt x="17" y="97"/>
                    <a:pt x="19" y="97"/>
                  </a:cubicBezTo>
                  <a:cubicBezTo>
                    <a:pt x="123" y="97"/>
                    <a:pt x="123" y="97"/>
                    <a:pt x="123" y="97"/>
                  </a:cubicBezTo>
                  <a:cubicBezTo>
                    <a:pt x="125" y="97"/>
                    <a:pt x="127" y="95"/>
                    <a:pt x="128" y="93"/>
                  </a:cubicBezTo>
                  <a:cubicBezTo>
                    <a:pt x="142" y="0"/>
                    <a:pt x="142" y="0"/>
                    <a:pt x="142" y="0"/>
                  </a:cubicBezTo>
                  <a:lnTo>
                    <a:pt x="0" y="0"/>
                  </a:lnTo>
                  <a:close/>
                </a:path>
              </a:pathLst>
            </a:custGeom>
            <a:solidFill>
              <a:srgbClr val="9E5A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2" name="íṩlidé">
              <a:extLst>
                <a:ext uri="{FF2B5EF4-FFF2-40B4-BE49-F238E27FC236}">
                  <a16:creationId xmlns:a16="http://schemas.microsoft.com/office/drawing/2014/main" id="{E516F9A8-4A72-422B-861F-AC89F5D2F93A}"/>
                </a:ext>
              </a:extLst>
            </p:cNvPr>
            <p:cNvSpPr/>
            <p:nvPr/>
          </p:nvSpPr>
          <p:spPr bwMode="auto">
            <a:xfrm>
              <a:off x="11322748" y="2757747"/>
              <a:ext cx="115180" cy="156898"/>
            </a:xfrm>
            <a:custGeom>
              <a:avLst/>
              <a:gdLst>
                <a:gd name="T0" fmla="*/ 0 w 71"/>
                <a:gd name="T1" fmla="*/ 0 h 97"/>
                <a:gd name="T2" fmla="*/ 0 w 71"/>
                <a:gd name="T3" fmla="*/ 97 h 97"/>
                <a:gd name="T4" fmla="*/ 52 w 71"/>
                <a:gd name="T5" fmla="*/ 97 h 97"/>
                <a:gd name="T6" fmla="*/ 57 w 71"/>
                <a:gd name="T7" fmla="*/ 93 h 97"/>
                <a:gd name="T8" fmla="*/ 71 w 71"/>
                <a:gd name="T9" fmla="*/ 0 h 97"/>
                <a:gd name="T10" fmla="*/ 0 w 71"/>
                <a:gd name="T11" fmla="*/ 0 h 97"/>
              </a:gdLst>
              <a:ahLst/>
              <a:cxnLst>
                <a:cxn ang="0">
                  <a:pos x="T0" y="T1"/>
                </a:cxn>
                <a:cxn ang="0">
                  <a:pos x="T2" y="T3"/>
                </a:cxn>
                <a:cxn ang="0">
                  <a:pos x="T4" y="T5"/>
                </a:cxn>
                <a:cxn ang="0">
                  <a:pos x="T6" y="T7"/>
                </a:cxn>
                <a:cxn ang="0">
                  <a:pos x="T8" y="T9"/>
                </a:cxn>
                <a:cxn ang="0">
                  <a:pos x="T10" y="T11"/>
                </a:cxn>
              </a:cxnLst>
              <a:rect l="0" t="0" r="r" b="b"/>
              <a:pathLst>
                <a:path w="71" h="97">
                  <a:moveTo>
                    <a:pt x="0" y="0"/>
                  </a:moveTo>
                  <a:cubicBezTo>
                    <a:pt x="0" y="97"/>
                    <a:pt x="0" y="97"/>
                    <a:pt x="0" y="97"/>
                  </a:cubicBezTo>
                  <a:cubicBezTo>
                    <a:pt x="52" y="97"/>
                    <a:pt x="52" y="97"/>
                    <a:pt x="52" y="97"/>
                  </a:cubicBezTo>
                  <a:cubicBezTo>
                    <a:pt x="54" y="97"/>
                    <a:pt x="56" y="95"/>
                    <a:pt x="57" y="93"/>
                  </a:cubicBezTo>
                  <a:cubicBezTo>
                    <a:pt x="71" y="0"/>
                    <a:pt x="71" y="0"/>
                    <a:pt x="71" y="0"/>
                  </a:cubicBezTo>
                  <a:lnTo>
                    <a:pt x="0" y="0"/>
                  </a:lnTo>
                  <a:close/>
                </a:path>
              </a:pathLst>
            </a:custGeom>
            <a:solidFill>
              <a:srgbClr val="954A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3" name="íśḻîḋe">
              <a:extLst>
                <a:ext uri="{FF2B5EF4-FFF2-40B4-BE49-F238E27FC236}">
                  <a16:creationId xmlns:a16="http://schemas.microsoft.com/office/drawing/2014/main" id="{E0927010-C7A0-4A9C-B15B-27D23A2EAA9F}"/>
                </a:ext>
              </a:extLst>
            </p:cNvPr>
            <p:cNvSpPr/>
            <p:nvPr/>
          </p:nvSpPr>
          <p:spPr bwMode="auto">
            <a:xfrm>
              <a:off x="11195778" y="2735074"/>
              <a:ext cx="253032" cy="27208"/>
            </a:xfrm>
            <a:custGeom>
              <a:avLst/>
              <a:gdLst>
                <a:gd name="T0" fmla="*/ 147 w 156"/>
                <a:gd name="T1" fmla="*/ 17 h 17"/>
                <a:gd name="T2" fmla="*/ 9 w 156"/>
                <a:gd name="T3" fmla="*/ 17 h 17"/>
                <a:gd name="T4" fmla="*/ 0 w 156"/>
                <a:gd name="T5" fmla="*/ 8 h 17"/>
                <a:gd name="T6" fmla="*/ 0 w 156"/>
                <a:gd name="T7" fmla="*/ 8 h 17"/>
                <a:gd name="T8" fmla="*/ 9 w 156"/>
                <a:gd name="T9" fmla="*/ 0 h 17"/>
                <a:gd name="T10" fmla="*/ 147 w 156"/>
                <a:gd name="T11" fmla="*/ 0 h 17"/>
                <a:gd name="T12" fmla="*/ 156 w 156"/>
                <a:gd name="T13" fmla="*/ 8 h 17"/>
                <a:gd name="T14" fmla="*/ 156 w 156"/>
                <a:gd name="T15" fmla="*/ 8 h 17"/>
                <a:gd name="T16" fmla="*/ 147 w 15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
                  <a:moveTo>
                    <a:pt x="147" y="17"/>
                  </a:moveTo>
                  <a:cubicBezTo>
                    <a:pt x="9" y="17"/>
                    <a:pt x="9" y="17"/>
                    <a:pt x="9" y="17"/>
                  </a:cubicBezTo>
                  <a:cubicBezTo>
                    <a:pt x="4" y="17"/>
                    <a:pt x="0" y="13"/>
                    <a:pt x="0" y="8"/>
                  </a:cubicBezTo>
                  <a:cubicBezTo>
                    <a:pt x="0" y="8"/>
                    <a:pt x="0" y="8"/>
                    <a:pt x="0" y="8"/>
                  </a:cubicBezTo>
                  <a:cubicBezTo>
                    <a:pt x="0" y="4"/>
                    <a:pt x="4" y="0"/>
                    <a:pt x="9" y="0"/>
                  </a:cubicBezTo>
                  <a:cubicBezTo>
                    <a:pt x="147" y="0"/>
                    <a:pt x="147" y="0"/>
                    <a:pt x="147" y="0"/>
                  </a:cubicBezTo>
                  <a:cubicBezTo>
                    <a:pt x="152" y="0"/>
                    <a:pt x="156" y="4"/>
                    <a:pt x="156" y="8"/>
                  </a:cubicBezTo>
                  <a:cubicBezTo>
                    <a:pt x="156" y="8"/>
                    <a:pt x="156" y="8"/>
                    <a:pt x="156" y="8"/>
                  </a:cubicBezTo>
                  <a:cubicBezTo>
                    <a:pt x="156" y="13"/>
                    <a:pt x="152" y="17"/>
                    <a:pt x="147" y="17"/>
                  </a:cubicBezTo>
                  <a:close/>
                </a:path>
              </a:pathLst>
            </a:custGeom>
            <a:solidFill>
              <a:srgbClr val="773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4" name="íṧḻíḋé">
              <a:extLst>
                <a:ext uri="{FF2B5EF4-FFF2-40B4-BE49-F238E27FC236}">
                  <a16:creationId xmlns:a16="http://schemas.microsoft.com/office/drawing/2014/main" id="{685CA6CC-C7A5-4419-BC04-745A3B830A28}"/>
                </a:ext>
              </a:extLst>
            </p:cNvPr>
            <p:cNvSpPr/>
            <p:nvPr/>
          </p:nvSpPr>
          <p:spPr bwMode="auto">
            <a:xfrm>
              <a:off x="11368094"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2" y="41"/>
                    <a:pt x="14" y="41"/>
                  </a:cubicBezTo>
                  <a:cubicBezTo>
                    <a:pt x="7"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5" name="ïšlîḍè">
              <a:extLst>
                <a:ext uri="{FF2B5EF4-FFF2-40B4-BE49-F238E27FC236}">
                  <a16:creationId xmlns:a16="http://schemas.microsoft.com/office/drawing/2014/main" id="{BD629E65-D5D7-46BF-86DF-5ADBBE907527}"/>
                </a:ext>
              </a:extLst>
            </p:cNvPr>
            <p:cNvSpPr/>
            <p:nvPr/>
          </p:nvSpPr>
          <p:spPr bwMode="auto">
            <a:xfrm>
              <a:off x="11300074"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1" y="41"/>
                    <a:pt x="14" y="41"/>
                  </a:cubicBezTo>
                  <a:cubicBezTo>
                    <a:pt x="6"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6" name="îṧḻîḓe">
              <a:extLst>
                <a:ext uri="{FF2B5EF4-FFF2-40B4-BE49-F238E27FC236}">
                  <a16:creationId xmlns:a16="http://schemas.microsoft.com/office/drawing/2014/main" id="{5B7D626E-63A8-4411-8F54-89565799E83E}"/>
                </a:ext>
              </a:extLst>
            </p:cNvPr>
            <p:cNvSpPr/>
            <p:nvPr/>
          </p:nvSpPr>
          <p:spPr bwMode="auto">
            <a:xfrm>
              <a:off x="11231148" y="2735981"/>
              <a:ext cx="44440" cy="67112"/>
            </a:xfrm>
            <a:custGeom>
              <a:avLst/>
              <a:gdLst>
                <a:gd name="T0" fmla="*/ 27 w 27"/>
                <a:gd name="T1" fmla="*/ 28 h 41"/>
                <a:gd name="T2" fmla="*/ 14 w 27"/>
                <a:gd name="T3" fmla="*/ 41 h 41"/>
                <a:gd name="T4" fmla="*/ 0 w 27"/>
                <a:gd name="T5" fmla="*/ 28 h 41"/>
                <a:gd name="T6" fmla="*/ 14 w 27"/>
                <a:gd name="T7" fmla="*/ 0 h 41"/>
                <a:gd name="T8" fmla="*/ 27 w 27"/>
                <a:gd name="T9" fmla="*/ 28 h 41"/>
              </a:gdLst>
              <a:ahLst/>
              <a:cxnLst>
                <a:cxn ang="0">
                  <a:pos x="T0" y="T1"/>
                </a:cxn>
                <a:cxn ang="0">
                  <a:pos x="T2" y="T3"/>
                </a:cxn>
                <a:cxn ang="0">
                  <a:pos x="T4" y="T5"/>
                </a:cxn>
                <a:cxn ang="0">
                  <a:pos x="T6" y="T7"/>
                </a:cxn>
                <a:cxn ang="0">
                  <a:pos x="T8" y="T9"/>
                </a:cxn>
              </a:cxnLst>
              <a:rect l="0" t="0" r="r" b="b"/>
              <a:pathLst>
                <a:path w="27" h="41">
                  <a:moveTo>
                    <a:pt x="27" y="28"/>
                  </a:moveTo>
                  <a:cubicBezTo>
                    <a:pt x="27" y="35"/>
                    <a:pt x="21" y="41"/>
                    <a:pt x="14" y="41"/>
                  </a:cubicBezTo>
                  <a:cubicBezTo>
                    <a:pt x="6" y="41"/>
                    <a:pt x="0" y="35"/>
                    <a:pt x="0" y="28"/>
                  </a:cubicBezTo>
                  <a:cubicBezTo>
                    <a:pt x="0" y="20"/>
                    <a:pt x="14" y="0"/>
                    <a:pt x="14" y="0"/>
                  </a:cubicBezTo>
                  <a:cubicBezTo>
                    <a:pt x="14" y="0"/>
                    <a:pt x="27" y="20"/>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7" name="iŝlïḍé">
              <a:extLst>
                <a:ext uri="{FF2B5EF4-FFF2-40B4-BE49-F238E27FC236}">
                  <a16:creationId xmlns:a16="http://schemas.microsoft.com/office/drawing/2014/main" id="{38B5A177-5BC0-44AA-94D4-AD520A444CDD}"/>
                </a:ext>
              </a:extLst>
            </p:cNvPr>
            <p:cNvSpPr/>
            <p:nvPr/>
          </p:nvSpPr>
          <p:spPr bwMode="auto">
            <a:xfrm>
              <a:off x="11322748"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7"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8" name="isḻidê">
              <a:extLst>
                <a:ext uri="{FF2B5EF4-FFF2-40B4-BE49-F238E27FC236}">
                  <a16:creationId xmlns:a16="http://schemas.microsoft.com/office/drawing/2014/main" id="{FF1E2352-2BB3-4BA9-B97D-6440B978C4CB}"/>
                </a:ext>
              </a:extLst>
            </p:cNvPr>
            <p:cNvSpPr/>
            <p:nvPr/>
          </p:nvSpPr>
          <p:spPr bwMode="auto">
            <a:xfrm>
              <a:off x="11390767"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8"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19" name="iṩļíḋe">
              <a:extLst>
                <a:ext uri="{FF2B5EF4-FFF2-40B4-BE49-F238E27FC236}">
                  <a16:creationId xmlns:a16="http://schemas.microsoft.com/office/drawing/2014/main" id="{69C4B1F0-1A78-404D-A3F0-91F0ED4C1C4B}"/>
                </a:ext>
              </a:extLst>
            </p:cNvPr>
            <p:cNvSpPr/>
            <p:nvPr/>
          </p:nvSpPr>
          <p:spPr bwMode="auto">
            <a:xfrm>
              <a:off x="11253822" y="2735981"/>
              <a:ext cx="21766" cy="67112"/>
            </a:xfrm>
            <a:custGeom>
              <a:avLst/>
              <a:gdLst>
                <a:gd name="T0" fmla="*/ 0 w 13"/>
                <a:gd name="T1" fmla="*/ 0 h 41"/>
                <a:gd name="T2" fmla="*/ 0 w 13"/>
                <a:gd name="T3" fmla="*/ 41 h 41"/>
                <a:gd name="T4" fmla="*/ 13 w 13"/>
                <a:gd name="T5" fmla="*/ 28 h 41"/>
                <a:gd name="T6" fmla="*/ 0 w 13"/>
                <a:gd name="T7" fmla="*/ 0 h 41"/>
              </a:gdLst>
              <a:ahLst/>
              <a:cxnLst>
                <a:cxn ang="0">
                  <a:pos x="T0" y="T1"/>
                </a:cxn>
                <a:cxn ang="0">
                  <a:pos x="T2" y="T3"/>
                </a:cxn>
                <a:cxn ang="0">
                  <a:pos x="T4" y="T5"/>
                </a:cxn>
                <a:cxn ang="0">
                  <a:pos x="T6" y="T7"/>
                </a:cxn>
              </a:cxnLst>
              <a:rect l="0" t="0" r="r" b="b"/>
              <a:pathLst>
                <a:path w="13" h="41">
                  <a:moveTo>
                    <a:pt x="0" y="0"/>
                  </a:moveTo>
                  <a:cubicBezTo>
                    <a:pt x="0" y="41"/>
                    <a:pt x="0" y="41"/>
                    <a:pt x="0" y="41"/>
                  </a:cubicBezTo>
                  <a:cubicBezTo>
                    <a:pt x="7" y="41"/>
                    <a:pt x="13" y="35"/>
                    <a:pt x="13" y="28"/>
                  </a:cubicBezTo>
                  <a:cubicBezTo>
                    <a:pt x="13"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0" name="iSlïďè">
              <a:extLst>
                <a:ext uri="{FF2B5EF4-FFF2-40B4-BE49-F238E27FC236}">
                  <a16:creationId xmlns:a16="http://schemas.microsoft.com/office/drawing/2014/main" id="{1436742C-68A5-4364-92FB-8ABE87D19607}"/>
                </a:ext>
              </a:extLst>
            </p:cNvPr>
            <p:cNvSpPr/>
            <p:nvPr/>
          </p:nvSpPr>
          <p:spPr bwMode="auto">
            <a:xfrm>
              <a:off x="11382605" y="2726912"/>
              <a:ext cx="18138"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1" name="iŝḻïḑè">
              <a:extLst>
                <a:ext uri="{FF2B5EF4-FFF2-40B4-BE49-F238E27FC236}">
                  <a16:creationId xmlns:a16="http://schemas.microsoft.com/office/drawing/2014/main" id="{3B157CD0-50E7-4AE4-923A-61CD035F5A6D}"/>
                </a:ext>
              </a:extLst>
            </p:cNvPr>
            <p:cNvSpPr/>
            <p:nvPr/>
          </p:nvSpPr>
          <p:spPr bwMode="auto">
            <a:xfrm>
              <a:off x="11312771" y="2726912"/>
              <a:ext cx="19046"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2" name="ïṣľîḍè">
              <a:extLst>
                <a:ext uri="{FF2B5EF4-FFF2-40B4-BE49-F238E27FC236}">
                  <a16:creationId xmlns:a16="http://schemas.microsoft.com/office/drawing/2014/main" id="{CBBEAF78-43B8-4425-8AC3-3B47577BA276}"/>
                </a:ext>
              </a:extLst>
            </p:cNvPr>
            <p:cNvSpPr/>
            <p:nvPr/>
          </p:nvSpPr>
          <p:spPr bwMode="auto">
            <a:xfrm>
              <a:off x="11244752" y="2726912"/>
              <a:ext cx="17232"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3" name="ïṡľiḋe">
              <a:extLst>
                <a:ext uri="{FF2B5EF4-FFF2-40B4-BE49-F238E27FC236}">
                  <a16:creationId xmlns:a16="http://schemas.microsoft.com/office/drawing/2014/main" id="{F50B2D85-287B-4BEA-91EE-AD6F4ED2162A}"/>
                </a:ext>
              </a:extLst>
            </p:cNvPr>
            <p:cNvSpPr/>
            <p:nvPr/>
          </p:nvSpPr>
          <p:spPr bwMode="auto">
            <a:xfrm>
              <a:off x="11218451" y="2827580"/>
              <a:ext cx="207686" cy="27208"/>
            </a:xfrm>
            <a:custGeom>
              <a:avLst/>
              <a:gdLst>
                <a:gd name="T0" fmla="*/ 226 w 229"/>
                <a:gd name="T1" fmla="*/ 30 h 30"/>
                <a:gd name="T2" fmla="*/ 229 w 229"/>
                <a:gd name="T3" fmla="*/ 0 h 30"/>
                <a:gd name="T4" fmla="*/ 0 w 229"/>
                <a:gd name="T5" fmla="*/ 0 h 30"/>
                <a:gd name="T6" fmla="*/ 4 w 229"/>
                <a:gd name="T7" fmla="*/ 30 h 30"/>
                <a:gd name="T8" fmla="*/ 226 w 229"/>
                <a:gd name="T9" fmla="*/ 30 h 30"/>
              </a:gdLst>
              <a:ahLst/>
              <a:cxnLst>
                <a:cxn ang="0">
                  <a:pos x="T0" y="T1"/>
                </a:cxn>
                <a:cxn ang="0">
                  <a:pos x="T2" y="T3"/>
                </a:cxn>
                <a:cxn ang="0">
                  <a:pos x="T4" y="T5"/>
                </a:cxn>
                <a:cxn ang="0">
                  <a:pos x="T6" y="T7"/>
                </a:cxn>
                <a:cxn ang="0">
                  <a:pos x="T8" y="T9"/>
                </a:cxn>
              </a:cxnLst>
              <a:rect l="0" t="0" r="r" b="b"/>
              <a:pathLst>
                <a:path w="229" h="30">
                  <a:moveTo>
                    <a:pt x="226" y="30"/>
                  </a:moveTo>
                  <a:lnTo>
                    <a:pt x="229" y="0"/>
                  </a:lnTo>
                  <a:lnTo>
                    <a:pt x="0" y="0"/>
                  </a:lnTo>
                  <a:lnTo>
                    <a:pt x="4" y="30"/>
                  </a:lnTo>
                  <a:lnTo>
                    <a:pt x="226" y="30"/>
                  </a:ln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4" name="îŝḷíḍê">
              <a:extLst>
                <a:ext uri="{FF2B5EF4-FFF2-40B4-BE49-F238E27FC236}">
                  <a16:creationId xmlns:a16="http://schemas.microsoft.com/office/drawing/2014/main" id="{F62FBD77-F192-42C4-B4E0-157A864DD33B}"/>
                </a:ext>
              </a:extLst>
            </p:cNvPr>
            <p:cNvSpPr/>
            <p:nvPr/>
          </p:nvSpPr>
          <p:spPr bwMode="auto">
            <a:xfrm>
              <a:off x="11322748" y="2827580"/>
              <a:ext cx="103389" cy="27208"/>
            </a:xfrm>
            <a:custGeom>
              <a:avLst/>
              <a:gdLst>
                <a:gd name="T0" fmla="*/ 0 w 114"/>
                <a:gd name="T1" fmla="*/ 30 h 30"/>
                <a:gd name="T2" fmla="*/ 111 w 114"/>
                <a:gd name="T3" fmla="*/ 30 h 30"/>
                <a:gd name="T4" fmla="*/ 114 w 114"/>
                <a:gd name="T5" fmla="*/ 0 h 30"/>
                <a:gd name="T6" fmla="*/ 0 w 114"/>
                <a:gd name="T7" fmla="*/ 0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111" y="30"/>
                  </a:lnTo>
                  <a:lnTo>
                    <a:pt x="114" y="0"/>
                  </a:lnTo>
                  <a:lnTo>
                    <a:pt x="0" y="0"/>
                  </a:lnTo>
                  <a:lnTo>
                    <a:pt x="0" y="30"/>
                  </a:lnTo>
                  <a:close/>
                </a:path>
              </a:pathLst>
            </a:custGeom>
            <a:solidFill>
              <a:srgbClr val="1C66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5" name="ïśļîḑê">
              <a:extLst>
                <a:ext uri="{FF2B5EF4-FFF2-40B4-BE49-F238E27FC236}">
                  <a16:creationId xmlns:a16="http://schemas.microsoft.com/office/drawing/2014/main" id="{BE16C26D-C5EC-4395-8AEC-60A5B9CAAF48}"/>
                </a:ext>
              </a:extLst>
            </p:cNvPr>
            <p:cNvSpPr/>
            <p:nvPr/>
          </p:nvSpPr>
          <p:spPr bwMode="auto">
            <a:xfrm>
              <a:off x="11222079" y="2854788"/>
              <a:ext cx="201337" cy="11790"/>
            </a:xfrm>
            <a:custGeom>
              <a:avLst/>
              <a:gdLst>
                <a:gd name="T0" fmla="*/ 222 w 222"/>
                <a:gd name="T1" fmla="*/ 0 h 13"/>
                <a:gd name="T2" fmla="*/ 0 w 222"/>
                <a:gd name="T3" fmla="*/ 0 h 13"/>
                <a:gd name="T4" fmla="*/ 1 w 222"/>
                <a:gd name="T5" fmla="*/ 13 h 13"/>
                <a:gd name="T6" fmla="*/ 220 w 222"/>
                <a:gd name="T7" fmla="*/ 13 h 13"/>
                <a:gd name="T8" fmla="*/ 222 w 222"/>
                <a:gd name="T9" fmla="*/ 0 h 13"/>
              </a:gdLst>
              <a:ahLst/>
              <a:cxnLst>
                <a:cxn ang="0">
                  <a:pos x="T0" y="T1"/>
                </a:cxn>
                <a:cxn ang="0">
                  <a:pos x="T2" y="T3"/>
                </a:cxn>
                <a:cxn ang="0">
                  <a:pos x="T4" y="T5"/>
                </a:cxn>
                <a:cxn ang="0">
                  <a:pos x="T6" y="T7"/>
                </a:cxn>
                <a:cxn ang="0">
                  <a:pos x="T8" y="T9"/>
                </a:cxn>
              </a:cxnLst>
              <a:rect l="0" t="0" r="r" b="b"/>
              <a:pathLst>
                <a:path w="222" h="13">
                  <a:moveTo>
                    <a:pt x="222" y="0"/>
                  </a:moveTo>
                  <a:lnTo>
                    <a:pt x="0" y="0"/>
                  </a:lnTo>
                  <a:lnTo>
                    <a:pt x="1" y="13"/>
                  </a:lnTo>
                  <a:lnTo>
                    <a:pt x="220" y="13"/>
                  </a:lnTo>
                  <a:lnTo>
                    <a:pt x="222" y="0"/>
                  </a:lnTo>
                  <a:close/>
                </a:path>
              </a:pathLst>
            </a:custGeom>
            <a:solidFill>
              <a:srgbClr val="93B5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6" name="ïṡḷïḓé">
              <a:extLst>
                <a:ext uri="{FF2B5EF4-FFF2-40B4-BE49-F238E27FC236}">
                  <a16:creationId xmlns:a16="http://schemas.microsoft.com/office/drawing/2014/main" id="{F4A36D04-119B-441C-B403-64EE02CF1E8F}"/>
                </a:ext>
              </a:extLst>
            </p:cNvPr>
            <p:cNvSpPr/>
            <p:nvPr/>
          </p:nvSpPr>
          <p:spPr bwMode="auto">
            <a:xfrm>
              <a:off x="11322748" y="2854788"/>
              <a:ext cx="100669" cy="11790"/>
            </a:xfrm>
            <a:custGeom>
              <a:avLst/>
              <a:gdLst>
                <a:gd name="T0" fmla="*/ 0 w 111"/>
                <a:gd name="T1" fmla="*/ 13 h 13"/>
                <a:gd name="T2" fmla="*/ 109 w 111"/>
                <a:gd name="T3" fmla="*/ 13 h 13"/>
                <a:gd name="T4" fmla="*/ 111 w 111"/>
                <a:gd name="T5" fmla="*/ 0 h 13"/>
                <a:gd name="T6" fmla="*/ 0 w 111"/>
                <a:gd name="T7" fmla="*/ 0 h 13"/>
                <a:gd name="T8" fmla="*/ 0 w 111"/>
                <a:gd name="T9" fmla="*/ 13 h 13"/>
              </a:gdLst>
              <a:ahLst/>
              <a:cxnLst>
                <a:cxn ang="0">
                  <a:pos x="T0" y="T1"/>
                </a:cxn>
                <a:cxn ang="0">
                  <a:pos x="T2" y="T3"/>
                </a:cxn>
                <a:cxn ang="0">
                  <a:pos x="T4" y="T5"/>
                </a:cxn>
                <a:cxn ang="0">
                  <a:pos x="T6" y="T7"/>
                </a:cxn>
                <a:cxn ang="0">
                  <a:pos x="T8" y="T9"/>
                </a:cxn>
              </a:cxnLst>
              <a:rect l="0" t="0" r="r" b="b"/>
              <a:pathLst>
                <a:path w="111" h="13">
                  <a:moveTo>
                    <a:pt x="0" y="13"/>
                  </a:moveTo>
                  <a:lnTo>
                    <a:pt x="109" y="13"/>
                  </a:lnTo>
                  <a:lnTo>
                    <a:pt x="111" y="0"/>
                  </a:lnTo>
                  <a:lnTo>
                    <a:pt x="0" y="0"/>
                  </a:lnTo>
                  <a:lnTo>
                    <a:pt x="0" y="13"/>
                  </a:ln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7" name="î$ļíḍè">
              <a:extLst>
                <a:ext uri="{FF2B5EF4-FFF2-40B4-BE49-F238E27FC236}">
                  <a16:creationId xmlns:a16="http://schemas.microsoft.com/office/drawing/2014/main" id="{B3833803-6E8D-4017-8239-CC5AC8D36E96}"/>
                </a:ext>
              </a:extLst>
            </p:cNvPr>
            <p:cNvSpPr/>
            <p:nvPr/>
          </p:nvSpPr>
          <p:spPr bwMode="auto">
            <a:xfrm>
              <a:off x="11164943" y="1761036"/>
              <a:ext cx="314703" cy="736423"/>
            </a:xfrm>
            <a:custGeom>
              <a:avLst/>
              <a:gdLst>
                <a:gd name="T0" fmla="*/ 127 w 194"/>
                <a:gd name="T1" fmla="*/ 3 h 454"/>
                <a:gd name="T2" fmla="*/ 97 w 194"/>
                <a:gd name="T3" fmla="*/ 0 h 454"/>
                <a:gd name="T4" fmla="*/ 67 w 194"/>
                <a:gd name="T5" fmla="*/ 3 h 454"/>
                <a:gd name="T6" fmla="*/ 76 w 194"/>
                <a:gd name="T7" fmla="*/ 454 h 454"/>
                <a:gd name="T8" fmla="*/ 97 w 194"/>
                <a:gd name="T9" fmla="*/ 454 h 454"/>
                <a:gd name="T10" fmla="*/ 97 w 194"/>
                <a:gd name="T11" fmla="*/ 454 h 454"/>
                <a:gd name="T12" fmla="*/ 118 w 194"/>
                <a:gd name="T13" fmla="*/ 454 h 454"/>
                <a:gd name="T14" fmla="*/ 127 w 194"/>
                <a:gd name="T15" fmla="*/ 3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4">
                  <a:moveTo>
                    <a:pt x="127" y="3"/>
                  </a:moveTo>
                  <a:cubicBezTo>
                    <a:pt x="111" y="0"/>
                    <a:pt x="100" y="0"/>
                    <a:pt x="97" y="0"/>
                  </a:cubicBezTo>
                  <a:cubicBezTo>
                    <a:pt x="94" y="0"/>
                    <a:pt x="83" y="0"/>
                    <a:pt x="67" y="3"/>
                  </a:cubicBezTo>
                  <a:cubicBezTo>
                    <a:pt x="45" y="47"/>
                    <a:pt x="0" y="180"/>
                    <a:pt x="76" y="454"/>
                  </a:cubicBezTo>
                  <a:cubicBezTo>
                    <a:pt x="97" y="454"/>
                    <a:pt x="97" y="454"/>
                    <a:pt x="97" y="454"/>
                  </a:cubicBezTo>
                  <a:cubicBezTo>
                    <a:pt x="97" y="454"/>
                    <a:pt x="97" y="454"/>
                    <a:pt x="97" y="454"/>
                  </a:cubicBezTo>
                  <a:cubicBezTo>
                    <a:pt x="118" y="454"/>
                    <a:pt x="118" y="454"/>
                    <a:pt x="118" y="454"/>
                  </a:cubicBezTo>
                  <a:cubicBezTo>
                    <a:pt x="194" y="180"/>
                    <a:pt x="149" y="47"/>
                    <a:pt x="127" y="3"/>
                  </a:cubicBezTo>
                  <a:close/>
                </a:path>
              </a:pathLst>
            </a:custGeom>
            <a:solidFill>
              <a:srgbClr val="93B5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8" name="íṥ1iḍê">
              <a:extLst>
                <a:ext uri="{FF2B5EF4-FFF2-40B4-BE49-F238E27FC236}">
                  <a16:creationId xmlns:a16="http://schemas.microsoft.com/office/drawing/2014/main" id="{CFFCDC75-9B79-4277-95A7-AD1FD70835BA}"/>
                </a:ext>
              </a:extLst>
            </p:cNvPr>
            <p:cNvSpPr/>
            <p:nvPr/>
          </p:nvSpPr>
          <p:spPr bwMode="auto">
            <a:xfrm>
              <a:off x="11392581" y="1789151"/>
              <a:ext cx="326493" cy="708309"/>
            </a:xfrm>
            <a:custGeom>
              <a:avLst/>
              <a:gdLst>
                <a:gd name="T0" fmla="*/ 106 w 201"/>
                <a:gd name="T1" fmla="*/ 30 h 437"/>
                <a:gd name="T2" fmla="*/ 50 w 201"/>
                <a:gd name="T3" fmla="*/ 0 h 437"/>
                <a:gd name="T4" fmla="*/ 0 w 201"/>
                <a:gd name="T5" fmla="*/ 437 h 437"/>
                <a:gd name="T6" fmla="*/ 27 w 201"/>
                <a:gd name="T7" fmla="*/ 437 h 437"/>
                <a:gd name="T8" fmla="*/ 106 w 201"/>
                <a:gd name="T9" fmla="*/ 30 h 437"/>
              </a:gdLst>
              <a:ahLst/>
              <a:cxnLst>
                <a:cxn ang="0">
                  <a:pos x="T0" y="T1"/>
                </a:cxn>
                <a:cxn ang="0">
                  <a:pos x="T2" y="T3"/>
                </a:cxn>
                <a:cxn ang="0">
                  <a:pos x="T4" y="T5"/>
                </a:cxn>
                <a:cxn ang="0">
                  <a:pos x="T6" y="T7"/>
                </a:cxn>
                <a:cxn ang="0">
                  <a:pos x="T8" y="T9"/>
                </a:cxn>
              </a:cxnLst>
              <a:rect l="0" t="0" r="r" b="b"/>
              <a:pathLst>
                <a:path w="201" h="437">
                  <a:moveTo>
                    <a:pt x="106" y="30"/>
                  </a:moveTo>
                  <a:cubicBezTo>
                    <a:pt x="88" y="16"/>
                    <a:pt x="69" y="6"/>
                    <a:pt x="50" y="0"/>
                  </a:cubicBezTo>
                  <a:cubicBezTo>
                    <a:pt x="70" y="72"/>
                    <a:pt x="106" y="259"/>
                    <a:pt x="0" y="437"/>
                  </a:cubicBezTo>
                  <a:cubicBezTo>
                    <a:pt x="27" y="437"/>
                    <a:pt x="27" y="437"/>
                    <a:pt x="27" y="437"/>
                  </a:cubicBezTo>
                  <a:cubicBezTo>
                    <a:pt x="27" y="437"/>
                    <a:pt x="201" y="244"/>
                    <a:pt x="106" y="30"/>
                  </a:cubicBez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29" name="ïšḷide">
              <a:extLst>
                <a:ext uri="{FF2B5EF4-FFF2-40B4-BE49-F238E27FC236}">
                  <a16:creationId xmlns:a16="http://schemas.microsoft.com/office/drawing/2014/main" id="{C63D97D1-BB0C-4086-AC10-9049667BEBF5}"/>
                </a:ext>
              </a:extLst>
            </p:cNvPr>
            <p:cNvSpPr/>
            <p:nvPr/>
          </p:nvSpPr>
          <p:spPr bwMode="auto">
            <a:xfrm>
              <a:off x="10927329" y="1789151"/>
              <a:ext cx="325586" cy="708309"/>
            </a:xfrm>
            <a:custGeom>
              <a:avLst/>
              <a:gdLst>
                <a:gd name="T0" fmla="*/ 95 w 200"/>
                <a:gd name="T1" fmla="*/ 30 h 437"/>
                <a:gd name="T2" fmla="*/ 150 w 200"/>
                <a:gd name="T3" fmla="*/ 0 h 437"/>
                <a:gd name="T4" fmla="*/ 200 w 200"/>
                <a:gd name="T5" fmla="*/ 437 h 437"/>
                <a:gd name="T6" fmla="*/ 173 w 200"/>
                <a:gd name="T7" fmla="*/ 437 h 437"/>
                <a:gd name="T8" fmla="*/ 95 w 200"/>
                <a:gd name="T9" fmla="*/ 30 h 437"/>
              </a:gdLst>
              <a:ahLst/>
              <a:cxnLst>
                <a:cxn ang="0">
                  <a:pos x="T0" y="T1"/>
                </a:cxn>
                <a:cxn ang="0">
                  <a:pos x="T2" y="T3"/>
                </a:cxn>
                <a:cxn ang="0">
                  <a:pos x="T4" y="T5"/>
                </a:cxn>
                <a:cxn ang="0">
                  <a:pos x="T6" y="T7"/>
                </a:cxn>
                <a:cxn ang="0">
                  <a:pos x="T8" y="T9"/>
                </a:cxn>
              </a:cxnLst>
              <a:rect l="0" t="0" r="r" b="b"/>
              <a:pathLst>
                <a:path w="200" h="437">
                  <a:moveTo>
                    <a:pt x="95" y="30"/>
                  </a:moveTo>
                  <a:cubicBezTo>
                    <a:pt x="112" y="16"/>
                    <a:pt x="131" y="6"/>
                    <a:pt x="150" y="0"/>
                  </a:cubicBezTo>
                  <a:cubicBezTo>
                    <a:pt x="130" y="72"/>
                    <a:pt x="94" y="259"/>
                    <a:pt x="200" y="437"/>
                  </a:cubicBezTo>
                  <a:cubicBezTo>
                    <a:pt x="173" y="437"/>
                    <a:pt x="173" y="437"/>
                    <a:pt x="173" y="437"/>
                  </a:cubicBezTo>
                  <a:cubicBezTo>
                    <a:pt x="173" y="437"/>
                    <a:pt x="0" y="244"/>
                    <a:pt x="95" y="30"/>
                  </a:cubicBezTo>
                  <a:close/>
                </a:path>
              </a:pathLst>
            </a:custGeom>
            <a:solidFill>
              <a:srgbClr val="93B5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0" name="îšlïde">
              <a:extLst>
                <a:ext uri="{FF2B5EF4-FFF2-40B4-BE49-F238E27FC236}">
                  <a16:creationId xmlns:a16="http://schemas.microsoft.com/office/drawing/2014/main" id="{1AA2DC30-2A49-4042-B627-D1519C68F30A}"/>
                </a:ext>
              </a:extLst>
            </p:cNvPr>
            <p:cNvSpPr/>
            <p:nvPr/>
          </p:nvSpPr>
          <p:spPr bwMode="auto">
            <a:xfrm>
              <a:off x="11164943" y="2496553"/>
              <a:ext cx="314703" cy="45346"/>
            </a:xfrm>
            <a:custGeom>
              <a:avLst/>
              <a:gdLst>
                <a:gd name="T0" fmla="*/ 0 w 194"/>
                <a:gd name="T1" fmla="*/ 0 h 28"/>
                <a:gd name="T2" fmla="*/ 194 w 194"/>
                <a:gd name="T3" fmla="*/ 0 h 28"/>
                <a:gd name="T4" fmla="*/ 194 w 194"/>
                <a:gd name="T5" fmla="*/ 0 h 28"/>
                <a:gd name="T6" fmla="*/ 194 w 194"/>
                <a:gd name="T7" fmla="*/ 28 h 28"/>
                <a:gd name="T8" fmla="*/ 194 w 194"/>
                <a:gd name="T9" fmla="*/ 28 h 28"/>
                <a:gd name="T10" fmla="*/ 0 w 194"/>
                <a:gd name="T11" fmla="*/ 28 h 28"/>
                <a:gd name="T12" fmla="*/ 0 w 194"/>
                <a:gd name="T13" fmla="*/ 28 h 28"/>
                <a:gd name="T14" fmla="*/ 0 w 194"/>
                <a:gd name="T15" fmla="*/ 0 h 28"/>
                <a:gd name="T16" fmla="*/ 0 w 19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
                  <a:moveTo>
                    <a:pt x="0" y="0"/>
                  </a:moveTo>
                  <a:cubicBezTo>
                    <a:pt x="194" y="0"/>
                    <a:pt x="194" y="0"/>
                    <a:pt x="194" y="0"/>
                  </a:cubicBezTo>
                  <a:cubicBezTo>
                    <a:pt x="194" y="0"/>
                    <a:pt x="194" y="0"/>
                    <a:pt x="194" y="0"/>
                  </a:cubicBezTo>
                  <a:cubicBezTo>
                    <a:pt x="194" y="28"/>
                    <a:pt x="194" y="28"/>
                    <a:pt x="194" y="28"/>
                  </a:cubicBezTo>
                  <a:cubicBezTo>
                    <a:pt x="194" y="28"/>
                    <a:pt x="194" y="28"/>
                    <a:pt x="194" y="28"/>
                  </a:cubicBezTo>
                  <a:cubicBezTo>
                    <a:pt x="0" y="28"/>
                    <a:pt x="0" y="28"/>
                    <a:pt x="0" y="28"/>
                  </a:cubicBezTo>
                  <a:cubicBezTo>
                    <a:pt x="0" y="28"/>
                    <a:pt x="0" y="28"/>
                    <a:pt x="0" y="28"/>
                  </a:cubicBezTo>
                  <a:cubicBezTo>
                    <a:pt x="0" y="0"/>
                    <a:pt x="0" y="0"/>
                    <a:pt x="0" y="0"/>
                  </a:cubicBezTo>
                  <a:cubicBezTo>
                    <a:pt x="0" y="0"/>
                    <a:pt x="0" y="0"/>
                    <a:pt x="0" y="0"/>
                  </a:cubicBez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1" name="ïs1îḓe">
              <a:extLst>
                <a:ext uri="{FF2B5EF4-FFF2-40B4-BE49-F238E27FC236}">
                  <a16:creationId xmlns:a16="http://schemas.microsoft.com/office/drawing/2014/main" id="{6FE07C9E-4039-4D57-A7E5-BC286F59035C}"/>
                </a:ext>
              </a:extLst>
            </p:cNvPr>
            <p:cNvSpPr/>
            <p:nvPr/>
          </p:nvSpPr>
          <p:spPr bwMode="auto">
            <a:xfrm>
              <a:off x="11323654" y="2496553"/>
              <a:ext cx="155991" cy="45346"/>
            </a:xfrm>
            <a:custGeom>
              <a:avLst/>
              <a:gdLst>
                <a:gd name="T0" fmla="*/ 96 w 96"/>
                <a:gd name="T1" fmla="*/ 0 h 28"/>
                <a:gd name="T2" fmla="*/ 0 w 96"/>
                <a:gd name="T3" fmla="*/ 0 h 28"/>
                <a:gd name="T4" fmla="*/ 0 w 96"/>
                <a:gd name="T5" fmla="*/ 28 h 28"/>
                <a:gd name="T6" fmla="*/ 96 w 96"/>
                <a:gd name="T7" fmla="*/ 28 h 28"/>
                <a:gd name="T8" fmla="*/ 96 w 96"/>
                <a:gd name="T9" fmla="*/ 28 h 28"/>
                <a:gd name="T10" fmla="*/ 96 w 96"/>
                <a:gd name="T11" fmla="*/ 0 h 28"/>
                <a:gd name="T12" fmla="*/ 96 w 96"/>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96" h="28">
                  <a:moveTo>
                    <a:pt x="96" y="0"/>
                  </a:moveTo>
                  <a:cubicBezTo>
                    <a:pt x="0" y="0"/>
                    <a:pt x="0" y="0"/>
                    <a:pt x="0" y="0"/>
                  </a:cubicBezTo>
                  <a:cubicBezTo>
                    <a:pt x="0" y="28"/>
                    <a:pt x="0" y="28"/>
                    <a:pt x="0" y="28"/>
                  </a:cubicBezTo>
                  <a:cubicBezTo>
                    <a:pt x="96" y="28"/>
                    <a:pt x="96" y="28"/>
                    <a:pt x="96" y="28"/>
                  </a:cubicBezTo>
                  <a:cubicBezTo>
                    <a:pt x="96" y="28"/>
                    <a:pt x="96" y="28"/>
                    <a:pt x="96" y="28"/>
                  </a:cubicBezTo>
                  <a:cubicBezTo>
                    <a:pt x="96" y="0"/>
                    <a:pt x="96" y="0"/>
                    <a:pt x="96" y="0"/>
                  </a:cubicBezTo>
                  <a:cubicBezTo>
                    <a:pt x="96" y="0"/>
                    <a:pt x="96" y="0"/>
                    <a:pt x="96" y="0"/>
                  </a:cubicBezTo>
                  <a:close/>
                </a:path>
              </a:pathLst>
            </a:custGeom>
            <a:solidFill>
              <a:srgbClr val="1C66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2" name="îSļîḍe">
              <a:extLst>
                <a:ext uri="{FF2B5EF4-FFF2-40B4-BE49-F238E27FC236}">
                  <a16:creationId xmlns:a16="http://schemas.microsoft.com/office/drawing/2014/main" id="{F09F9693-0FB2-40ED-8AB4-47DE569561D0}"/>
                </a:ext>
              </a:extLst>
            </p:cNvPr>
            <p:cNvSpPr/>
            <p:nvPr/>
          </p:nvSpPr>
          <p:spPr bwMode="auto">
            <a:xfrm>
              <a:off x="11322748" y="1761036"/>
              <a:ext cx="156898" cy="736423"/>
            </a:xfrm>
            <a:custGeom>
              <a:avLst/>
              <a:gdLst>
                <a:gd name="T0" fmla="*/ 30 w 97"/>
                <a:gd name="T1" fmla="*/ 3 h 454"/>
                <a:gd name="T2" fmla="*/ 0 w 97"/>
                <a:gd name="T3" fmla="*/ 0 h 454"/>
                <a:gd name="T4" fmla="*/ 0 w 97"/>
                <a:gd name="T5" fmla="*/ 454 h 454"/>
                <a:gd name="T6" fmla="*/ 0 w 97"/>
                <a:gd name="T7" fmla="*/ 454 h 454"/>
                <a:gd name="T8" fmla="*/ 0 w 97"/>
                <a:gd name="T9" fmla="*/ 454 h 454"/>
                <a:gd name="T10" fmla="*/ 21 w 97"/>
                <a:gd name="T11" fmla="*/ 454 h 454"/>
                <a:gd name="T12" fmla="*/ 30 w 97"/>
                <a:gd name="T13" fmla="*/ 3 h 454"/>
              </a:gdLst>
              <a:ahLst/>
              <a:cxnLst>
                <a:cxn ang="0">
                  <a:pos x="T0" y="T1"/>
                </a:cxn>
                <a:cxn ang="0">
                  <a:pos x="T2" y="T3"/>
                </a:cxn>
                <a:cxn ang="0">
                  <a:pos x="T4" y="T5"/>
                </a:cxn>
                <a:cxn ang="0">
                  <a:pos x="T6" y="T7"/>
                </a:cxn>
                <a:cxn ang="0">
                  <a:pos x="T8" y="T9"/>
                </a:cxn>
                <a:cxn ang="0">
                  <a:pos x="T10" y="T11"/>
                </a:cxn>
                <a:cxn ang="0">
                  <a:pos x="T12" y="T13"/>
                </a:cxn>
              </a:cxnLst>
              <a:rect l="0" t="0" r="r" b="b"/>
              <a:pathLst>
                <a:path w="97" h="454">
                  <a:moveTo>
                    <a:pt x="30" y="3"/>
                  </a:moveTo>
                  <a:cubicBezTo>
                    <a:pt x="14" y="0"/>
                    <a:pt x="3" y="0"/>
                    <a:pt x="0" y="0"/>
                  </a:cubicBezTo>
                  <a:cubicBezTo>
                    <a:pt x="0" y="454"/>
                    <a:pt x="0" y="454"/>
                    <a:pt x="0" y="454"/>
                  </a:cubicBezTo>
                  <a:cubicBezTo>
                    <a:pt x="0" y="454"/>
                    <a:pt x="0" y="454"/>
                    <a:pt x="0" y="454"/>
                  </a:cubicBezTo>
                  <a:cubicBezTo>
                    <a:pt x="0" y="454"/>
                    <a:pt x="0" y="454"/>
                    <a:pt x="0" y="454"/>
                  </a:cubicBezTo>
                  <a:cubicBezTo>
                    <a:pt x="21" y="454"/>
                    <a:pt x="21" y="454"/>
                    <a:pt x="21" y="454"/>
                  </a:cubicBezTo>
                  <a:cubicBezTo>
                    <a:pt x="97" y="180"/>
                    <a:pt x="52" y="47"/>
                    <a:pt x="30" y="3"/>
                  </a:cubicBezTo>
                  <a:close/>
                </a:path>
              </a:pathLst>
            </a:custGeom>
            <a:solidFill>
              <a:srgbClr val="5B97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grpSp>
      <p:grpSp>
        <p:nvGrpSpPr>
          <p:cNvPr id="7" name="组合 6">
            <a:extLst>
              <a:ext uri="{FF2B5EF4-FFF2-40B4-BE49-F238E27FC236}">
                <a16:creationId xmlns:a16="http://schemas.microsoft.com/office/drawing/2014/main" id="{D99213F5-B7C1-44FD-808F-045C21E706C1}"/>
              </a:ext>
            </a:extLst>
          </p:cNvPr>
          <p:cNvGrpSpPr/>
          <p:nvPr/>
        </p:nvGrpSpPr>
        <p:grpSpPr>
          <a:xfrm rot="714936">
            <a:off x="5565725" y="4125596"/>
            <a:ext cx="304850" cy="407533"/>
            <a:chOff x="8771568" y="1759223"/>
            <a:chExt cx="864300" cy="1155422"/>
          </a:xfrm>
        </p:grpSpPr>
        <p:sp>
          <p:nvSpPr>
            <p:cNvPr id="233" name="î$ľíďê">
              <a:extLst>
                <a:ext uri="{FF2B5EF4-FFF2-40B4-BE49-F238E27FC236}">
                  <a16:creationId xmlns:a16="http://schemas.microsoft.com/office/drawing/2014/main" id="{30226D0F-94AC-4A5E-BFC1-120A7A3144E1}"/>
                </a:ext>
              </a:extLst>
            </p:cNvPr>
            <p:cNvSpPr/>
            <p:nvPr/>
          </p:nvSpPr>
          <p:spPr bwMode="auto">
            <a:xfrm>
              <a:off x="8771568" y="1759223"/>
              <a:ext cx="864300" cy="738237"/>
            </a:xfrm>
            <a:custGeom>
              <a:avLst/>
              <a:gdLst>
                <a:gd name="T0" fmla="*/ 470 w 532"/>
                <a:gd name="T1" fmla="*/ 128 h 455"/>
                <a:gd name="T2" fmla="*/ 266 w 532"/>
                <a:gd name="T3" fmla="*/ 1 h 455"/>
                <a:gd name="T4" fmla="*/ 266 w 532"/>
                <a:gd name="T5" fmla="*/ 1 h 455"/>
                <a:gd name="T6" fmla="*/ 62 w 532"/>
                <a:gd name="T7" fmla="*/ 128 h 455"/>
                <a:gd name="T8" fmla="*/ 171 w 532"/>
                <a:gd name="T9" fmla="*/ 455 h 455"/>
                <a:gd name="T10" fmla="*/ 266 w 532"/>
                <a:gd name="T11" fmla="*/ 455 h 455"/>
                <a:gd name="T12" fmla="*/ 266 w 532"/>
                <a:gd name="T13" fmla="*/ 455 h 455"/>
                <a:gd name="T14" fmla="*/ 361 w 532"/>
                <a:gd name="T15" fmla="*/ 455 h 455"/>
                <a:gd name="T16" fmla="*/ 470 w 532"/>
                <a:gd name="T17" fmla="*/ 12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55">
                  <a:moveTo>
                    <a:pt x="470" y="128"/>
                  </a:moveTo>
                  <a:cubicBezTo>
                    <a:pt x="427" y="0"/>
                    <a:pt x="277" y="1"/>
                    <a:pt x="266" y="1"/>
                  </a:cubicBezTo>
                  <a:cubicBezTo>
                    <a:pt x="266" y="1"/>
                    <a:pt x="266" y="1"/>
                    <a:pt x="266" y="1"/>
                  </a:cubicBezTo>
                  <a:cubicBezTo>
                    <a:pt x="254" y="1"/>
                    <a:pt x="105" y="1"/>
                    <a:pt x="62" y="128"/>
                  </a:cubicBezTo>
                  <a:cubicBezTo>
                    <a:pt x="0" y="313"/>
                    <a:pt x="171" y="455"/>
                    <a:pt x="171" y="455"/>
                  </a:cubicBezTo>
                  <a:cubicBezTo>
                    <a:pt x="266" y="455"/>
                    <a:pt x="266" y="455"/>
                    <a:pt x="266" y="455"/>
                  </a:cubicBezTo>
                  <a:cubicBezTo>
                    <a:pt x="266" y="455"/>
                    <a:pt x="266" y="455"/>
                    <a:pt x="266" y="455"/>
                  </a:cubicBezTo>
                  <a:cubicBezTo>
                    <a:pt x="361" y="455"/>
                    <a:pt x="361" y="455"/>
                    <a:pt x="361" y="455"/>
                  </a:cubicBezTo>
                  <a:cubicBezTo>
                    <a:pt x="361" y="455"/>
                    <a:pt x="532" y="313"/>
                    <a:pt x="470"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4" name="ïŝḻîḓé">
              <a:extLst>
                <a:ext uri="{FF2B5EF4-FFF2-40B4-BE49-F238E27FC236}">
                  <a16:creationId xmlns:a16="http://schemas.microsoft.com/office/drawing/2014/main" id="{D4B8A9CB-072F-4AC0-BB76-9CD4546B72BA}"/>
                </a:ext>
              </a:extLst>
            </p:cNvPr>
            <p:cNvSpPr/>
            <p:nvPr/>
          </p:nvSpPr>
          <p:spPr bwMode="auto">
            <a:xfrm>
              <a:off x="9049087" y="2533737"/>
              <a:ext cx="309262" cy="215848"/>
            </a:xfrm>
            <a:custGeom>
              <a:avLst/>
              <a:gdLst>
                <a:gd name="T0" fmla="*/ 190 w 190"/>
                <a:gd name="T1" fmla="*/ 1 h 133"/>
                <a:gd name="T2" fmla="*/ 189 w 190"/>
                <a:gd name="T3" fmla="*/ 0 h 133"/>
                <a:gd name="T4" fmla="*/ 127 w 190"/>
                <a:gd name="T5" fmla="*/ 0 h 133"/>
                <a:gd name="T6" fmla="*/ 125 w 190"/>
                <a:gd name="T7" fmla="*/ 0 h 133"/>
                <a:gd name="T8" fmla="*/ 65 w 190"/>
                <a:gd name="T9" fmla="*/ 0 h 133"/>
                <a:gd name="T10" fmla="*/ 63 w 190"/>
                <a:gd name="T11" fmla="*/ 0 h 133"/>
                <a:gd name="T12" fmla="*/ 1 w 190"/>
                <a:gd name="T13" fmla="*/ 0 h 133"/>
                <a:gd name="T14" fmla="*/ 0 w 190"/>
                <a:gd name="T15" fmla="*/ 1 h 133"/>
                <a:gd name="T16" fmla="*/ 0 w 190"/>
                <a:gd name="T17" fmla="*/ 2 h 133"/>
                <a:gd name="T18" fmla="*/ 0 w 190"/>
                <a:gd name="T19" fmla="*/ 2 h 133"/>
                <a:gd name="T20" fmla="*/ 25 w 190"/>
                <a:gd name="T21" fmla="*/ 133 h 133"/>
                <a:gd name="T22" fmla="*/ 28 w 190"/>
                <a:gd name="T23" fmla="*/ 132 h 133"/>
                <a:gd name="T24" fmla="*/ 10 w 190"/>
                <a:gd name="T25" fmla="*/ 38 h 133"/>
                <a:gd name="T26" fmla="*/ 180 w 190"/>
                <a:gd name="T27" fmla="*/ 38 h 133"/>
                <a:gd name="T28" fmla="*/ 162 w 190"/>
                <a:gd name="T29" fmla="*/ 132 h 133"/>
                <a:gd name="T30" fmla="*/ 165 w 190"/>
                <a:gd name="T31" fmla="*/ 133 h 133"/>
                <a:gd name="T32" fmla="*/ 190 w 190"/>
                <a:gd name="T33" fmla="*/ 2 h 133"/>
                <a:gd name="T34" fmla="*/ 190 w 190"/>
                <a:gd name="T35" fmla="*/ 2 h 133"/>
                <a:gd name="T36" fmla="*/ 190 w 190"/>
                <a:gd name="T37" fmla="*/ 1 h 133"/>
                <a:gd name="T38" fmla="*/ 185 w 190"/>
                <a:gd name="T39" fmla="*/ 3 h 133"/>
                <a:gd name="T40" fmla="*/ 157 w 190"/>
                <a:gd name="T41" fmla="*/ 34 h 133"/>
                <a:gd name="T42" fmla="*/ 129 w 190"/>
                <a:gd name="T43" fmla="*/ 3 h 133"/>
                <a:gd name="T44" fmla="*/ 185 w 190"/>
                <a:gd name="T45" fmla="*/ 3 h 133"/>
                <a:gd name="T46" fmla="*/ 154 w 190"/>
                <a:gd name="T47" fmla="*/ 35 h 133"/>
                <a:gd name="T48" fmla="*/ 98 w 190"/>
                <a:gd name="T49" fmla="*/ 35 h 133"/>
                <a:gd name="T50" fmla="*/ 126 w 190"/>
                <a:gd name="T51" fmla="*/ 4 h 133"/>
                <a:gd name="T52" fmla="*/ 154 w 190"/>
                <a:gd name="T53" fmla="*/ 35 h 133"/>
                <a:gd name="T54" fmla="*/ 123 w 190"/>
                <a:gd name="T55" fmla="*/ 3 h 133"/>
                <a:gd name="T56" fmla="*/ 95 w 190"/>
                <a:gd name="T57" fmla="*/ 34 h 133"/>
                <a:gd name="T58" fmla="*/ 67 w 190"/>
                <a:gd name="T59" fmla="*/ 3 h 133"/>
                <a:gd name="T60" fmla="*/ 123 w 190"/>
                <a:gd name="T61" fmla="*/ 3 h 133"/>
                <a:gd name="T62" fmla="*/ 92 w 190"/>
                <a:gd name="T63" fmla="*/ 35 h 133"/>
                <a:gd name="T64" fmla="*/ 36 w 190"/>
                <a:gd name="T65" fmla="*/ 35 h 133"/>
                <a:gd name="T66" fmla="*/ 64 w 190"/>
                <a:gd name="T67" fmla="*/ 4 h 133"/>
                <a:gd name="T68" fmla="*/ 92 w 190"/>
                <a:gd name="T69" fmla="*/ 35 h 133"/>
                <a:gd name="T70" fmla="*/ 61 w 190"/>
                <a:gd name="T71" fmla="*/ 3 h 133"/>
                <a:gd name="T72" fmla="*/ 33 w 190"/>
                <a:gd name="T73" fmla="*/ 34 h 133"/>
                <a:gd name="T74" fmla="*/ 5 w 190"/>
                <a:gd name="T75" fmla="*/ 3 h 133"/>
                <a:gd name="T76" fmla="*/ 61 w 190"/>
                <a:gd name="T77" fmla="*/ 3 h 133"/>
                <a:gd name="T78" fmla="*/ 4 w 190"/>
                <a:gd name="T79" fmla="*/ 6 h 133"/>
                <a:gd name="T80" fmla="*/ 30 w 190"/>
                <a:gd name="T81" fmla="*/ 35 h 133"/>
                <a:gd name="T82" fmla="*/ 9 w 190"/>
                <a:gd name="T83" fmla="*/ 35 h 133"/>
                <a:gd name="T84" fmla="*/ 4 w 190"/>
                <a:gd name="T85" fmla="*/ 6 h 133"/>
                <a:gd name="T86" fmla="*/ 160 w 190"/>
                <a:gd name="T87" fmla="*/ 35 h 133"/>
                <a:gd name="T88" fmla="*/ 186 w 190"/>
                <a:gd name="T89" fmla="*/ 6 h 133"/>
                <a:gd name="T90" fmla="*/ 181 w 190"/>
                <a:gd name="T91" fmla="*/ 35 h 133"/>
                <a:gd name="T92" fmla="*/ 160 w 190"/>
                <a:gd name="T93"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0" h="133">
                  <a:moveTo>
                    <a:pt x="190" y="1"/>
                  </a:moveTo>
                  <a:cubicBezTo>
                    <a:pt x="190" y="0"/>
                    <a:pt x="189" y="0"/>
                    <a:pt x="189" y="0"/>
                  </a:cubicBezTo>
                  <a:cubicBezTo>
                    <a:pt x="127" y="0"/>
                    <a:pt x="127" y="0"/>
                    <a:pt x="127" y="0"/>
                  </a:cubicBezTo>
                  <a:cubicBezTo>
                    <a:pt x="125" y="0"/>
                    <a:pt x="125" y="0"/>
                    <a:pt x="125" y="0"/>
                  </a:cubicBezTo>
                  <a:cubicBezTo>
                    <a:pt x="65" y="0"/>
                    <a:pt x="65" y="0"/>
                    <a:pt x="65" y="0"/>
                  </a:cubicBezTo>
                  <a:cubicBezTo>
                    <a:pt x="63" y="0"/>
                    <a:pt x="63" y="0"/>
                    <a:pt x="63" y="0"/>
                  </a:cubicBezTo>
                  <a:cubicBezTo>
                    <a:pt x="1" y="0"/>
                    <a:pt x="1" y="0"/>
                    <a:pt x="1" y="0"/>
                  </a:cubicBezTo>
                  <a:cubicBezTo>
                    <a:pt x="1" y="0"/>
                    <a:pt x="0" y="0"/>
                    <a:pt x="0" y="1"/>
                  </a:cubicBezTo>
                  <a:cubicBezTo>
                    <a:pt x="0" y="1"/>
                    <a:pt x="0" y="1"/>
                    <a:pt x="0" y="2"/>
                  </a:cubicBezTo>
                  <a:cubicBezTo>
                    <a:pt x="0" y="2"/>
                    <a:pt x="0" y="2"/>
                    <a:pt x="0" y="2"/>
                  </a:cubicBezTo>
                  <a:cubicBezTo>
                    <a:pt x="25" y="133"/>
                    <a:pt x="25" y="133"/>
                    <a:pt x="25" y="133"/>
                  </a:cubicBezTo>
                  <a:cubicBezTo>
                    <a:pt x="28" y="132"/>
                    <a:pt x="28" y="132"/>
                    <a:pt x="28" y="132"/>
                  </a:cubicBezTo>
                  <a:cubicBezTo>
                    <a:pt x="10" y="38"/>
                    <a:pt x="10" y="38"/>
                    <a:pt x="10" y="38"/>
                  </a:cubicBezTo>
                  <a:cubicBezTo>
                    <a:pt x="180" y="38"/>
                    <a:pt x="180" y="38"/>
                    <a:pt x="180" y="38"/>
                  </a:cubicBezTo>
                  <a:cubicBezTo>
                    <a:pt x="162" y="132"/>
                    <a:pt x="162" y="132"/>
                    <a:pt x="162" y="132"/>
                  </a:cubicBezTo>
                  <a:cubicBezTo>
                    <a:pt x="165" y="133"/>
                    <a:pt x="165" y="133"/>
                    <a:pt x="165" y="133"/>
                  </a:cubicBezTo>
                  <a:cubicBezTo>
                    <a:pt x="190" y="2"/>
                    <a:pt x="190" y="2"/>
                    <a:pt x="190" y="2"/>
                  </a:cubicBezTo>
                  <a:cubicBezTo>
                    <a:pt x="190" y="2"/>
                    <a:pt x="190" y="2"/>
                    <a:pt x="190" y="2"/>
                  </a:cubicBezTo>
                  <a:cubicBezTo>
                    <a:pt x="190" y="1"/>
                    <a:pt x="190" y="1"/>
                    <a:pt x="190" y="1"/>
                  </a:cubicBezTo>
                  <a:close/>
                  <a:moveTo>
                    <a:pt x="185" y="3"/>
                  </a:moveTo>
                  <a:cubicBezTo>
                    <a:pt x="157" y="34"/>
                    <a:pt x="157" y="34"/>
                    <a:pt x="157" y="34"/>
                  </a:cubicBezTo>
                  <a:cubicBezTo>
                    <a:pt x="129" y="3"/>
                    <a:pt x="129" y="3"/>
                    <a:pt x="129" y="3"/>
                  </a:cubicBezTo>
                  <a:lnTo>
                    <a:pt x="185" y="3"/>
                  </a:lnTo>
                  <a:close/>
                  <a:moveTo>
                    <a:pt x="154" y="35"/>
                  </a:moveTo>
                  <a:cubicBezTo>
                    <a:pt x="98" y="35"/>
                    <a:pt x="98" y="35"/>
                    <a:pt x="98" y="35"/>
                  </a:cubicBezTo>
                  <a:cubicBezTo>
                    <a:pt x="126" y="4"/>
                    <a:pt x="126" y="4"/>
                    <a:pt x="126" y="4"/>
                  </a:cubicBezTo>
                  <a:lnTo>
                    <a:pt x="154" y="35"/>
                  </a:lnTo>
                  <a:close/>
                  <a:moveTo>
                    <a:pt x="123" y="3"/>
                  </a:moveTo>
                  <a:cubicBezTo>
                    <a:pt x="95" y="34"/>
                    <a:pt x="95" y="34"/>
                    <a:pt x="95" y="34"/>
                  </a:cubicBezTo>
                  <a:cubicBezTo>
                    <a:pt x="67" y="3"/>
                    <a:pt x="67" y="3"/>
                    <a:pt x="67" y="3"/>
                  </a:cubicBezTo>
                  <a:lnTo>
                    <a:pt x="123" y="3"/>
                  </a:lnTo>
                  <a:close/>
                  <a:moveTo>
                    <a:pt x="92" y="35"/>
                  </a:moveTo>
                  <a:cubicBezTo>
                    <a:pt x="36" y="35"/>
                    <a:pt x="36" y="35"/>
                    <a:pt x="36" y="35"/>
                  </a:cubicBezTo>
                  <a:cubicBezTo>
                    <a:pt x="64" y="4"/>
                    <a:pt x="64" y="4"/>
                    <a:pt x="64" y="4"/>
                  </a:cubicBezTo>
                  <a:lnTo>
                    <a:pt x="92" y="35"/>
                  </a:lnTo>
                  <a:close/>
                  <a:moveTo>
                    <a:pt x="61" y="3"/>
                  </a:moveTo>
                  <a:cubicBezTo>
                    <a:pt x="33" y="34"/>
                    <a:pt x="33" y="34"/>
                    <a:pt x="33" y="34"/>
                  </a:cubicBezTo>
                  <a:cubicBezTo>
                    <a:pt x="5" y="3"/>
                    <a:pt x="5" y="3"/>
                    <a:pt x="5" y="3"/>
                  </a:cubicBezTo>
                  <a:lnTo>
                    <a:pt x="61" y="3"/>
                  </a:lnTo>
                  <a:close/>
                  <a:moveTo>
                    <a:pt x="4" y="6"/>
                  </a:moveTo>
                  <a:cubicBezTo>
                    <a:pt x="30" y="35"/>
                    <a:pt x="30" y="35"/>
                    <a:pt x="30" y="35"/>
                  </a:cubicBezTo>
                  <a:cubicBezTo>
                    <a:pt x="9" y="35"/>
                    <a:pt x="9" y="35"/>
                    <a:pt x="9" y="35"/>
                  </a:cubicBezTo>
                  <a:lnTo>
                    <a:pt x="4" y="6"/>
                  </a:lnTo>
                  <a:close/>
                  <a:moveTo>
                    <a:pt x="160" y="35"/>
                  </a:moveTo>
                  <a:cubicBezTo>
                    <a:pt x="186" y="6"/>
                    <a:pt x="186" y="6"/>
                    <a:pt x="186" y="6"/>
                  </a:cubicBezTo>
                  <a:cubicBezTo>
                    <a:pt x="181" y="35"/>
                    <a:pt x="181" y="35"/>
                    <a:pt x="181" y="35"/>
                  </a:cubicBezTo>
                  <a:lnTo>
                    <a:pt x="16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5" name="išlîḋê">
              <a:extLst>
                <a:ext uri="{FF2B5EF4-FFF2-40B4-BE49-F238E27FC236}">
                  <a16:creationId xmlns:a16="http://schemas.microsoft.com/office/drawing/2014/main" id="{619C6E61-DE70-4D2A-8689-1A9D258E98C4}"/>
                </a:ext>
              </a:extLst>
            </p:cNvPr>
            <p:cNvSpPr/>
            <p:nvPr/>
          </p:nvSpPr>
          <p:spPr bwMode="auto">
            <a:xfrm>
              <a:off x="9049087" y="2533737"/>
              <a:ext cx="309262" cy="215848"/>
            </a:xfrm>
            <a:custGeom>
              <a:avLst/>
              <a:gdLst>
                <a:gd name="T0" fmla="*/ 190 w 190"/>
                <a:gd name="T1" fmla="*/ 1 h 133"/>
                <a:gd name="T2" fmla="*/ 189 w 190"/>
                <a:gd name="T3" fmla="*/ 0 h 133"/>
                <a:gd name="T4" fmla="*/ 127 w 190"/>
                <a:gd name="T5" fmla="*/ 0 h 133"/>
                <a:gd name="T6" fmla="*/ 125 w 190"/>
                <a:gd name="T7" fmla="*/ 0 h 133"/>
                <a:gd name="T8" fmla="*/ 65 w 190"/>
                <a:gd name="T9" fmla="*/ 0 h 133"/>
                <a:gd name="T10" fmla="*/ 63 w 190"/>
                <a:gd name="T11" fmla="*/ 0 h 133"/>
                <a:gd name="T12" fmla="*/ 1 w 190"/>
                <a:gd name="T13" fmla="*/ 0 h 133"/>
                <a:gd name="T14" fmla="*/ 0 w 190"/>
                <a:gd name="T15" fmla="*/ 1 h 133"/>
                <a:gd name="T16" fmla="*/ 0 w 190"/>
                <a:gd name="T17" fmla="*/ 2 h 133"/>
                <a:gd name="T18" fmla="*/ 0 w 190"/>
                <a:gd name="T19" fmla="*/ 2 h 133"/>
                <a:gd name="T20" fmla="*/ 25 w 190"/>
                <a:gd name="T21" fmla="*/ 133 h 133"/>
                <a:gd name="T22" fmla="*/ 28 w 190"/>
                <a:gd name="T23" fmla="*/ 132 h 133"/>
                <a:gd name="T24" fmla="*/ 10 w 190"/>
                <a:gd name="T25" fmla="*/ 38 h 133"/>
                <a:gd name="T26" fmla="*/ 180 w 190"/>
                <a:gd name="T27" fmla="*/ 38 h 133"/>
                <a:gd name="T28" fmla="*/ 162 w 190"/>
                <a:gd name="T29" fmla="*/ 132 h 133"/>
                <a:gd name="T30" fmla="*/ 165 w 190"/>
                <a:gd name="T31" fmla="*/ 133 h 133"/>
                <a:gd name="T32" fmla="*/ 190 w 190"/>
                <a:gd name="T33" fmla="*/ 2 h 133"/>
                <a:gd name="T34" fmla="*/ 190 w 190"/>
                <a:gd name="T35" fmla="*/ 2 h 133"/>
                <a:gd name="T36" fmla="*/ 190 w 190"/>
                <a:gd name="T37" fmla="*/ 1 h 133"/>
                <a:gd name="T38" fmla="*/ 185 w 190"/>
                <a:gd name="T39" fmla="*/ 3 h 133"/>
                <a:gd name="T40" fmla="*/ 157 w 190"/>
                <a:gd name="T41" fmla="*/ 34 h 133"/>
                <a:gd name="T42" fmla="*/ 129 w 190"/>
                <a:gd name="T43" fmla="*/ 3 h 133"/>
                <a:gd name="T44" fmla="*/ 185 w 190"/>
                <a:gd name="T45" fmla="*/ 3 h 133"/>
                <a:gd name="T46" fmla="*/ 154 w 190"/>
                <a:gd name="T47" fmla="*/ 35 h 133"/>
                <a:gd name="T48" fmla="*/ 98 w 190"/>
                <a:gd name="T49" fmla="*/ 35 h 133"/>
                <a:gd name="T50" fmla="*/ 126 w 190"/>
                <a:gd name="T51" fmla="*/ 4 h 133"/>
                <a:gd name="T52" fmla="*/ 154 w 190"/>
                <a:gd name="T53" fmla="*/ 35 h 133"/>
                <a:gd name="T54" fmla="*/ 123 w 190"/>
                <a:gd name="T55" fmla="*/ 3 h 133"/>
                <a:gd name="T56" fmla="*/ 95 w 190"/>
                <a:gd name="T57" fmla="*/ 34 h 133"/>
                <a:gd name="T58" fmla="*/ 67 w 190"/>
                <a:gd name="T59" fmla="*/ 3 h 133"/>
                <a:gd name="T60" fmla="*/ 123 w 190"/>
                <a:gd name="T61" fmla="*/ 3 h 133"/>
                <a:gd name="T62" fmla="*/ 92 w 190"/>
                <a:gd name="T63" fmla="*/ 35 h 133"/>
                <a:gd name="T64" fmla="*/ 36 w 190"/>
                <a:gd name="T65" fmla="*/ 35 h 133"/>
                <a:gd name="T66" fmla="*/ 64 w 190"/>
                <a:gd name="T67" fmla="*/ 4 h 133"/>
                <a:gd name="T68" fmla="*/ 92 w 190"/>
                <a:gd name="T69" fmla="*/ 35 h 133"/>
                <a:gd name="T70" fmla="*/ 61 w 190"/>
                <a:gd name="T71" fmla="*/ 3 h 133"/>
                <a:gd name="T72" fmla="*/ 33 w 190"/>
                <a:gd name="T73" fmla="*/ 34 h 133"/>
                <a:gd name="T74" fmla="*/ 5 w 190"/>
                <a:gd name="T75" fmla="*/ 3 h 133"/>
                <a:gd name="T76" fmla="*/ 61 w 190"/>
                <a:gd name="T77" fmla="*/ 3 h 133"/>
                <a:gd name="T78" fmla="*/ 4 w 190"/>
                <a:gd name="T79" fmla="*/ 6 h 133"/>
                <a:gd name="T80" fmla="*/ 30 w 190"/>
                <a:gd name="T81" fmla="*/ 35 h 133"/>
                <a:gd name="T82" fmla="*/ 9 w 190"/>
                <a:gd name="T83" fmla="*/ 35 h 133"/>
                <a:gd name="T84" fmla="*/ 4 w 190"/>
                <a:gd name="T85" fmla="*/ 6 h 133"/>
                <a:gd name="T86" fmla="*/ 160 w 190"/>
                <a:gd name="T87" fmla="*/ 35 h 133"/>
                <a:gd name="T88" fmla="*/ 186 w 190"/>
                <a:gd name="T89" fmla="*/ 6 h 133"/>
                <a:gd name="T90" fmla="*/ 181 w 190"/>
                <a:gd name="T91" fmla="*/ 35 h 133"/>
                <a:gd name="T92" fmla="*/ 160 w 190"/>
                <a:gd name="T93"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0" h="133">
                  <a:moveTo>
                    <a:pt x="190" y="1"/>
                  </a:moveTo>
                  <a:cubicBezTo>
                    <a:pt x="190" y="0"/>
                    <a:pt x="189" y="0"/>
                    <a:pt x="189" y="0"/>
                  </a:cubicBezTo>
                  <a:cubicBezTo>
                    <a:pt x="127" y="0"/>
                    <a:pt x="127" y="0"/>
                    <a:pt x="127" y="0"/>
                  </a:cubicBezTo>
                  <a:cubicBezTo>
                    <a:pt x="125" y="0"/>
                    <a:pt x="125" y="0"/>
                    <a:pt x="125" y="0"/>
                  </a:cubicBezTo>
                  <a:cubicBezTo>
                    <a:pt x="65" y="0"/>
                    <a:pt x="65" y="0"/>
                    <a:pt x="65" y="0"/>
                  </a:cubicBezTo>
                  <a:cubicBezTo>
                    <a:pt x="63" y="0"/>
                    <a:pt x="63" y="0"/>
                    <a:pt x="63" y="0"/>
                  </a:cubicBezTo>
                  <a:cubicBezTo>
                    <a:pt x="1" y="0"/>
                    <a:pt x="1" y="0"/>
                    <a:pt x="1" y="0"/>
                  </a:cubicBezTo>
                  <a:cubicBezTo>
                    <a:pt x="1" y="0"/>
                    <a:pt x="0" y="0"/>
                    <a:pt x="0" y="1"/>
                  </a:cubicBezTo>
                  <a:cubicBezTo>
                    <a:pt x="0" y="1"/>
                    <a:pt x="0" y="1"/>
                    <a:pt x="0" y="2"/>
                  </a:cubicBezTo>
                  <a:cubicBezTo>
                    <a:pt x="0" y="2"/>
                    <a:pt x="0" y="2"/>
                    <a:pt x="0" y="2"/>
                  </a:cubicBezTo>
                  <a:cubicBezTo>
                    <a:pt x="25" y="133"/>
                    <a:pt x="25" y="133"/>
                    <a:pt x="25" y="133"/>
                  </a:cubicBezTo>
                  <a:cubicBezTo>
                    <a:pt x="28" y="132"/>
                    <a:pt x="28" y="132"/>
                    <a:pt x="28" y="132"/>
                  </a:cubicBezTo>
                  <a:cubicBezTo>
                    <a:pt x="10" y="38"/>
                    <a:pt x="10" y="38"/>
                    <a:pt x="10" y="38"/>
                  </a:cubicBezTo>
                  <a:cubicBezTo>
                    <a:pt x="180" y="38"/>
                    <a:pt x="180" y="38"/>
                    <a:pt x="180" y="38"/>
                  </a:cubicBezTo>
                  <a:cubicBezTo>
                    <a:pt x="162" y="132"/>
                    <a:pt x="162" y="132"/>
                    <a:pt x="162" y="132"/>
                  </a:cubicBezTo>
                  <a:cubicBezTo>
                    <a:pt x="165" y="133"/>
                    <a:pt x="165" y="133"/>
                    <a:pt x="165" y="133"/>
                  </a:cubicBezTo>
                  <a:cubicBezTo>
                    <a:pt x="190" y="2"/>
                    <a:pt x="190" y="2"/>
                    <a:pt x="190" y="2"/>
                  </a:cubicBezTo>
                  <a:cubicBezTo>
                    <a:pt x="190" y="2"/>
                    <a:pt x="190" y="2"/>
                    <a:pt x="190" y="2"/>
                  </a:cubicBezTo>
                  <a:cubicBezTo>
                    <a:pt x="190" y="1"/>
                    <a:pt x="190" y="1"/>
                    <a:pt x="190" y="1"/>
                  </a:cubicBezTo>
                  <a:close/>
                  <a:moveTo>
                    <a:pt x="185" y="3"/>
                  </a:moveTo>
                  <a:cubicBezTo>
                    <a:pt x="157" y="34"/>
                    <a:pt x="157" y="34"/>
                    <a:pt x="157" y="34"/>
                  </a:cubicBezTo>
                  <a:cubicBezTo>
                    <a:pt x="129" y="3"/>
                    <a:pt x="129" y="3"/>
                    <a:pt x="129" y="3"/>
                  </a:cubicBezTo>
                  <a:lnTo>
                    <a:pt x="185" y="3"/>
                  </a:lnTo>
                  <a:close/>
                  <a:moveTo>
                    <a:pt x="154" y="35"/>
                  </a:moveTo>
                  <a:cubicBezTo>
                    <a:pt x="98" y="35"/>
                    <a:pt x="98" y="35"/>
                    <a:pt x="98" y="35"/>
                  </a:cubicBezTo>
                  <a:cubicBezTo>
                    <a:pt x="126" y="4"/>
                    <a:pt x="126" y="4"/>
                    <a:pt x="126" y="4"/>
                  </a:cubicBezTo>
                  <a:lnTo>
                    <a:pt x="154" y="35"/>
                  </a:lnTo>
                  <a:close/>
                  <a:moveTo>
                    <a:pt x="123" y="3"/>
                  </a:moveTo>
                  <a:cubicBezTo>
                    <a:pt x="95" y="34"/>
                    <a:pt x="95" y="34"/>
                    <a:pt x="95" y="34"/>
                  </a:cubicBezTo>
                  <a:cubicBezTo>
                    <a:pt x="67" y="3"/>
                    <a:pt x="67" y="3"/>
                    <a:pt x="67" y="3"/>
                  </a:cubicBezTo>
                  <a:lnTo>
                    <a:pt x="123" y="3"/>
                  </a:lnTo>
                  <a:close/>
                  <a:moveTo>
                    <a:pt x="92" y="35"/>
                  </a:moveTo>
                  <a:cubicBezTo>
                    <a:pt x="36" y="35"/>
                    <a:pt x="36" y="35"/>
                    <a:pt x="36" y="35"/>
                  </a:cubicBezTo>
                  <a:cubicBezTo>
                    <a:pt x="64" y="4"/>
                    <a:pt x="64" y="4"/>
                    <a:pt x="64" y="4"/>
                  </a:cubicBezTo>
                  <a:lnTo>
                    <a:pt x="92" y="35"/>
                  </a:lnTo>
                  <a:close/>
                  <a:moveTo>
                    <a:pt x="61" y="3"/>
                  </a:moveTo>
                  <a:cubicBezTo>
                    <a:pt x="33" y="34"/>
                    <a:pt x="33" y="34"/>
                    <a:pt x="33" y="34"/>
                  </a:cubicBezTo>
                  <a:cubicBezTo>
                    <a:pt x="5" y="3"/>
                    <a:pt x="5" y="3"/>
                    <a:pt x="5" y="3"/>
                  </a:cubicBezTo>
                  <a:lnTo>
                    <a:pt x="61" y="3"/>
                  </a:lnTo>
                  <a:close/>
                  <a:moveTo>
                    <a:pt x="4" y="6"/>
                  </a:moveTo>
                  <a:cubicBezTo>
                    <a:pt x="30" y="35"/>
                    <a:pt x="30" y="35"/>
                    <a:pt x="30" y="35"/>
                  </a:cubicBezTo>
                  <a:cubicBezTo>
                    <a:pt x="9" y="35"/>
                    <a:pt x="9" y="35"/>
                    <a:pt x="9" y="35"/>
                  </a:cubicBezTo>
                  <a:lnTo>
                    <a:pt x="4" y="6"/>
                  </a:lnTo>
                  <a:close/>
                  <a:moveTo>
                    <a:pt x="160" y="35"/>
                  </a:moveTo>
                  <a:cubicBezTo>
                    <a:pt x="186" y="6"/>
                    <a:pt x="186" y="6"/>
                    <a:pt x="186" y="6"/>
                  </a:cubicBezTo>
                  <a:cubicBezTo>
                    <a:pt x="181" y="35"/>
                    <a:pt x="181" y="35"/>
                    <a:pt x="181" y="35"/>
                  </a:cubicBezTo>
                  <a:lnTo>
                    <a:pt x="160" y="35"/>
                  </a:lnTo>
                  <a:close/>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6" name="íŝ1íḓe">
              <a:extLst>
                <a:ext uri="{FF2B5EF4-FFF2-40B4-BE49-F238E27FC236}">
                  <a16:creationId xmlns:a16="http://schemas.microsoft.com/office/drawing/2014/main" id="{0FEB8A79-45D5-48D9-8345-88490A7FAD08}"/>
                </a:ext>
              </a:extLst>
            </p:cNvPr>
            <p:cNvSpPr/>
            <p:nvPr/>
          </p:nvSpPr>
          <p:spPr bwMode="auto">
            <a:xfrm>
              <a:off x="9088085" y="2757747"/>
              <a:ext cx="231266" cy="156898"/>
            </a:xfrm>
            <a:custGeom>
              <a:avLst/>
              <a:gdLst>
                <a:gd name="T0" fmla="*/ 0 w 142"/>
                <a:gd name="T1" fmla="*/ 0 h 97"/>
                <a:gd name="T2" fmla="*/ 14 w 142"/>
                <a:gd name="T3" fmla="*/ 93 h 97"/>
                <a:gd name="T4" fmla="*/ 19 w 142"/>
                <a:gd name="T5" fmla="*/ 97 h 97"/>
                <a:gd name="T6" fmla="*/ 123 w 142"/>
                <a:gd name="T7" fmla="*/ 97 h 97"/>
                <a:gd name="T8" fmla="*/ 128 w 142"/>
                <a:gd name="T9" fmla="*/ 93 h 97"/>
                <a:gd name="T10" fmla="*/ 142 w 142"/>
                <a:gd name="T11" fmla="*/ 0 h 97"/>
                <a:gd name="T12" fmla="*/ 0 w 14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42" h="97">
                  <a:moveTo>
                    <a:pt x="0" y="0"/>
                  </a:moveTo>
                  <a:cubicBezTo>
                    <a:pt x="14" y="93"/>
                    <a:pt x="14" y="93"/>
                    <a:pt x="14" y="93"/>
                  </a:cubicBezTo>
                  <a:cubicBezTo>
                    <a:pt x="15" y="95"/>
                    <a:pt x="17" y="97"/>
                    <a:pt x="19" y="97"/>
                  </a:cubicBezTo>
                  <a:cubicBezTo>
                    <a:pt x="123" y="97"/>
                    <a:pt x="123" y="97"/>
                    <a:pt x="123" y="97"/>
                  </a:cubicBezTo>
                  <a:cubicBezTo>
                    <a:pt x="125" y="97"/>
                    <a:pt x="127" y="95"/>
                    <a:pt x="128" y="93"/>
                  </a:cubicBezTo>
                  <a:cubicBezTo>
                    <a:pt x="142" y="0"/>
                    <a:pt x="142" y="0"/>
                    <a:pt x="142" y="0"/>
                  </a:cubicBezTo>
                  <a:lnTo>
                    <a:pt x="0" y="0"/>
                  </a:lnTo>
                  <a:close/>
                </a:path>
              </a:pathLst>
            </a:custGeom>
            <a:solidFill>
              <a:srgbClr val="9E5A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7" name="íŝḷiḍè">
              <a:extLst>
                <a:ext uri="{FF2B5EF4-FFF2-40B4-BE49-F238E27FC236}">
                  <a16:creationId xmlns:a16="http://schemas.microsoft.com/office/drawing/2014/main" id="{87331CCD-B689-49D4-A84D-F513A7AA36FC}"/>
                </a:ext>
              </a:extLst>
            </p:cNvPr>
            <p:cNvSpPr/>
            <p:nvPr/>
          </p:nvSpPr>
          <p:spPr bwMode="auto">
            <a:xfrm>
              <a:off x="9204171" y="2757747"/>
              <a:ext cx="115180" cy="156898"/>
            </a:xfrm>
            <a:custGeom>
              <a:avLst/>
              <a:gdLst>
                <a:gd name="T0" fmla="*/ 0 w 71"/>
                <a:gd name="T1" fmla="*/ 0 h 97"/>
                <a:gd name="T2" fmla="*/ 0 w 71"/>
                <a:gd name="T3" fmla="*/ 97 h 97"/>
                <a:gd name="T4" fmla="*/ 52 w 71"/>
                <a:gd name="T5" fmla="*/ 97 h 97"/>
                <a:gd name="T6" fmla="*/ 57 w 71"/>
                <a:gd name="T7" fmla="*/ 93 h 97"/>
                <a:gd name="T8" fmla="*/ 71 w 71"/>
                <a:gd name="T9" fmla="*/ 0 h 97"/>
                <a:gd name="T10" fmla="*/ 0 w 71"/>
                <a:gd name="T11" fmla="*/ 0 h 97"/>
              </a:gdLst>
              <a:ahLst/>
              <a:cxnLst>
                <a:cxn ang="0">
                  <a:pos x="T0" y="T1"/>
                </a:cxn>
                <a:cxn ang="0">
                  <a:pos x="T2" y="T3"/>
                </a:cxn>
                <a:cxn ang="0">
                  <a:pos x="T4" y="T5"/>
                </a:cxn>
                <a:cxn ang="0">
                  <a:pos x="T6" y="T7"/>
                </a:cxn>
                <a:cxn ang="0">
                  <a:pos x="T8" y="T9"/>
                </a:cxn>
                <a:cxn ang="0">
                  <a:pos x="T10" y="T11"/>
                </a:cxn>
              </a:cxnLst>
              <a:rect l="0" t="0" r="r" b="b"/>
              <a:pathLst>
                <a:path w="71" h="97">
                  <a:moveTo>
                    <a:pt x="0" y="0"/>
                  </a:moveTo>
                  <a:cubicBezTo>
                    <a:pt x="0" y="97"/>
                    <a:pt x="0" y="97"/>
                    <a:pt x="0" y="97"/>
                  </a:cubicBezTo>
                  <a:cubicBezTo>
                    <a:pt x="52" y="97"/>
                    <a:pt x="52" y="97"/>
                    <a:pt x="52" y="97"/>
                  </a:cubicBezTo>
                  <a:cubicBezTo>
                    <a:pt x="54" y="97"/>
                    <a:pt x="56" y="95"/>
                    <a:pt x="57" y="93"/>
                  </a:cubicBezTo>
                  <a:cubicBezTo>
                    <a:pt x="71" y="0"/>
                    <a:pt x="71" y="0"/>
                    <a:pt x="71" y="0"/>
                  </a:cubicBezTo>
                  <a:lnTo>
                    <a:pt x="0" y="0"/>
                  </a:lnTo>
                  <a:close/>
                </a:path>
              </a:pathLst>
            </a:custGeom>
            <a:solidFill>
              <a:srgbClr val="954A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8" name="ísľîḑê">
              <a:extLst>
                <a:ext uri="{FF2B5EF4-FFF2-40B4-BE49-F238E27FC236}">
                  <a16:creationId xmlns:a16="http://schemas.microsoft.com/office/drawing/2014/main" id="{30A0B349-B6C5-4AF0-A0E7-BEF0BAF5E11C}"/>
                </a:ext>
              </a:extLst>
            </p:cNvPr>
            <p:cNvSpPr/>
            <p:nvPr/>
          </p:nvSpPr>
          <p:spPr bwMode="auto">
            <a:xfrm>
              <a:off x="9077202" y="2735074"/>
              <a:ext cx="253032" cy="27208"/>
            </a:xfrm>
            <a:custGeom>
              <a:avLst/>
              <a:gdLst>
                <a:gd name="T0" fmla="*/ 147 w 156"/>
                <a:gd name="T1" fmla="*/ 17 h 17"/>
                <a:gd name="T2" fmla="*/ 9 w 156"/>
                <a:gd name="T3" fmla="*/ 17 h 17"/>
                <a:gd name="T4" fmla="*/ 0 w 156"/>
                <a:gd name="T5" fmla="*/ 8 h 17"/>
                <a:gd name="T6" fmla="*/ 0 w 156"/>
                <a:gd name="T7" fmla="*/ 8 h 17"/>
                <a:gd name="T8" fmla="*/ 9 w 156"/>
                <a:gd name="T9" fmla="*/ 0 h 17"/>
                <a:gd name="T10" fmla="*/ 147 w 156"/>
                <a:gd name="T11" fmla="*/ 0 h 17"/>
                <a:gd name="T12" fmla="*/ 156 w 156"/>
                <a:gd name="T13" fmla="*/ 8 h 17"/>
                <a:gd name="T14" fmla="*/ 156 w 156"/>
                <a:gd name="T15" fmla="*/ 8 h 17"/>
                <a:gd name="T16" fmla="*/ 147 w 15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
                  <a:moveTo>
                    <a:pt x="147" y="17"/>
                  </a:moveTo>
                  <a:cubicBezTo>
                    <a:pt x="9" y="17"/>
                    <a:pt x="9" y="17"/>
                    <a:pt x="9" y="17"/>
                  </a:cubicBezTo>
                  <a:cubicBezTo>
                    <a:pt x="4" y="17"/>
                    <a:pt x="0" y="13"/>
                    <a:pt x="0" y="8"/>
                  </a:cubicBezTo>
                  <a:cubicBezTo>
                    <a:pt x="0" y="8"/>
                    <a:pt x="0" y="8"/>
                    <a:pt x="0" y="8"/>
                  </a:cubicBezTo>
                  <a:cubicBezTo>
                    <a:pt x="0" y="4"/>
                    <a:pt x="4" y="0"/>
                    <a:pt x="9" y="0"/>
                  </a:cubicBezTo>
                  <a:cubicBezTo>
                    <a:pt x="147" y="0"/>
                    <a:pt x="147" y="0"/>
                    <a:pt x="147" y="0"/>
                  </a:cubicBezTo>
                  <a:cubicBezTo>
                    <a:pt x="152" y="0"/>
                    <a:pt x="156" y="4"/>
                    <a:pt x="156" y="8"/>
                  </a:cubicBezTo>
                  <a:cubicBezTo>
                    <a:pt x="156" y="8"/>
                    <a:pt x="156" y="8"/>
                    <a:pt x="156" y="8"/>
                  </a:cubicBezTo>
                  <a:cubicBezTo>
                    <a:pt x="156" y="13"/>
                    <a:pt x="152" y="17"/>
                    <a:pt x="147" y="17"/>
                  </a:cubicBezTo>
                  <a:close/>
                </a:path>
              </a:pathLst>
            </a:custGeom>
            <a:solidFill>
              <a:srgbClr val="773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39" name="ïṡḻídè">
              <a:extLst>
                <a:ext uri="{FF2B5EF4-FFF2-40B4-BE49-F238E27FC236}">
                  <a16:creationId xmlns:a16="http://schemas.microsoft.com/office/drawing/2014/main" id="{16857A76-A33E-4091-8A2A-11B2C77DEE8C}"/>
                </a:ext>
              </a:extLst>
            </p:cNvPr>
            <p:cNvSpPr/>
            <p:nvPr/>
          </p:nvSpPr>
          <p:spPr bwMode="auto">
            <a:xfrm>
              <a:off x="9249518"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2" y="41"/>
                    <a:pt x="14" y="41"/>
                  </a:cubicBezTo>
                  <a:cubicBezTo>
                    <a:pt x="7"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0" name="íSľíḑê">
              <a:extLst>
                <a:ext uri="{FF2B5EF4-FFF2-40B4-BE49-F238E27FC236}">
                  <a16:creationId xmlns:a16="http://schemas.microsoft.com/office/drawing/2014/main" id="{2BDCCE55-FB32-4CDF-A1D6-9078565BA61D}"/>
                </a:ext>
              </a:extLst>
            </p:cNvPr>
            <p:cNvSpPr/>
            <p:nvPr/>
          </p:nvSpPr>
          <p:spPr bwMode="auto">
            <a:xfrm>
              <a:off x="9180591" y="2735981"/>
              <a:ext cx="46253"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1" y="41"/>
                    <a:pt x="14" y="41"/>
                  </a:cubicBezTo>
                  <a:cubicBezTo>
                    <a:pt x="6"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1" name="îşḷîḋê">
              <a:extLst>
                <a:ext uri="{FF2B5EF4-FFF2-40B4-BE49-F238E27FC236}">
                  <a16:creationId xmlns:a16="http://schemas.microsoft.com/office/drawing/2014/main" id="{8AE734CE-17CE-492F-A0DF-506D21DAD9B7}"/>
                </a:ext>
              </a:extLst>
            </p:cNvPr>
            <p:cNvSpPr/>
            <p:nvPr/>
          </p:nvSpPr>
          <p:spPr bwMode="auto">
            <a:xfrm>
              <a:off x="9112572" y="2735981"/>
              <a:ext cx="44440" cy="67112"/>
            </a:xfrm>
            <a:custGeom>
              <a:avLst/>
              <a:gdLst>
                <a:gd name="T0" fmla="*/ 27 w 27"/>
                <a:gd name="T1" fmla="*/ 28 h 41"/>
                <a:gd name="T2" fmla="*/ 14 w 27"/>
                <a:gd name="T3" fmla="*/ 41 h 41"/>
                <a:gd name="T4" fmla="*/ 0 w 27"/>
                <a:gd name="T5" fmla="*/ 28 h 41"/>
                <a:gd name="T6" fmla="*/ 14 w 27"/>
                <a:gd name="T7" fmla="*/ 0 h 41"/>
                <a:gd name="T8" fmla="*/ 27 w 27"/>
                <a:gd name="T9" fmla="*/ 28 h 41"/>
              </a:gdLst>
              <a:ahLst/>
              <a:cxnLst>
                <a:cxn ang="0">
                  <a:pos x="T0" y="T1"/>
                </a:cxn>
                <a:cxn ang="0">
                  <a:pos x="T2" y="T3"/>
                </a:cxn>
                <a:cxn ang="0">
                  <a:pos x="T4" y="T5"/>
                </a:cxn>
                <a:cxn ang="0">
                  <a:pos x="T6" y="T7"/>
                </a:cxn>
                <a:cxn ang="0">
                  <a:pos x="T8" y="T9"/>
                </a:cxn>
              </a:cxnLst>
              <a:rect l="0" t="0" r="r" b="b"/>
              <a:pathLst>
                <a:path w="27" h="41">
                  <a:moveTo>
                    <a:pt x="27" y="28"/>
                  </a:moveTo>
                  <a:cubicBezTo>
                    <a:pt x="27" y="35"/>
                    <a:pt x="21" y="41"/>
                    <a:pt x="14" y="41"/>
                  </a:cubicBezTo>
                  <a:cubicBezTo>
                    <a:pt x="6" y="41"/>
                    <a:pt x="0" y="35"/>
                    <a:pt x="0" y="28"/>
                  </a:cubicBezTo>
                  <a:cubicBezTo>
                    <a:pt x="0" y="20"/>
                    <a:pt x="14" y="0"/>
                    <a:pt x="14" y="0"/>
                  </a:cubicBezTo>
                  <a:cubicBezTo>
                    <a:pt x="14" y="0"/>
                    <a:pt x="27" y="20"/>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2" name="isľiḓe">
              <a:extLst>
                <a:ext uri="{FF2B5EF4-FFF2-40B4-BE49-F238E27FC236}">
                  <a16:creationId xmlns:a16="http://schemas.microsoft.com/office/drawing/2014/main" id="{3924631F-853F-40E0-8883-9E0D23C8CB09}"/>
                </a:ext>
              </a:extLst>
            </p:cNvPr>
            <p:cNvSpPr/>
            <p:nvPr/>
          </p:nvSpPr>
          <p:spPr bwMode="auto">
            <a:xfrm>
              <a:off x="9204171"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7"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3" name="iṧlîḍé">
              <a:extLst>
                <a:ext uri="{FF2B5EF4-FFF2-40B4-BE49-F238E27FC236}">
                  <a16:creationId xmlns:a16="http://schemas.microsoft.com/office/drawing/2014/main" id="{21F2D845-B952-4869-8402-BE4C38229F57}"/>
                </a:ext>
              </a:extLst>
            </p:cNvPr>
            <p:cNvSpPr/>
            <p:nvPr/>
          </p:nvSpPr>
          <p:spPr bwMode="auto">
            <a:xfrm>
              <a:off x="9272190"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8"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4" name="íṩlíďê">
              <a:extLst>
                <a:ext uri="{FF2B5EF4-FFF2-40B4-BE49-F238E27FC236}">
                  <a16:creationId xmlns:a16="http://schemas.microsoft.com/office/drawing/2014/main" id="{FD4032F5-CBA3-4407-9460-0492A24BFCD9}"/>
                </a:ext>
              </a:extLst>
            </p:cNvPr>
            <p:cNvSpPr/>
            <p:nvPr/>
          </p:nvSpPr>
          <p:spPr bwMode="auto">
            <a:xfrm>
              <a:off x="9135245" y="2735981"/>
              <a:ext cx="21766" cy="67112"/>
            </a:xfrm>
            <a:custGeom>
              <a:avLst/>
              <a:gdLst>
                <a:gd name="T0" fmla="*/ 0 w 13"/>
                <a:gd name="T1" fmla="*/ 0 h 41"/>
                <a:gd name="T2" fmla="*/ 0 w 13"/>
                <a:gd name="T3" fmla="*/ 41 h 41"/>
                <a:gd name="T4" fmla="*/ 13 w 13"/>
                <a:gd name="T5" fmla="*/ 28 h 41"/>
                <a:gd name="T6" fmla="*/ 0 w 13"/>
                <a:gd name="T7" fmla="*/ 0 h 41"/>
              </a:gdLst>
              <a:ahLst/>
              <a:cxnLst>
                <a:cxn ang="0">
                  <a:pos x="T0" y="T1"/>
                </a:cxn>
                <a:cxn ang="0">
                  <a:pos x="T2" y="T3"/>
                </a:cxn>
                <a:cxn ang="0">
                  <a:pos x="T4" y="T5"/>
                </a:cxn>
                <a:cxn ang="0">
                  <a:pos x="T6" y="T7"/>
                </a:cxn>
              </a:cxnLst>
              <a:rect l="0" t="0" r="r" b="b"/>
              <a:pathLst>
                <a:path w="13" h="41">
                  <a:moveTo>
                    <a:pt x="0" y="0"/>
                  </a:moveTo>
                  <a:cubicBezTo>
                    <a:pt x="0" y="41"/>
                    <a:pt x="0" y="41"/>
                    <a:pt x="0" y="41"/>
                  </a:cubicBezTo>
                  <a:cubicBezTo>
                    <a:pt x="7" y="41"/>
                    <a:pt x="13" y="35"/>
                    <a:pt x="13" y="28"/>
                  </a:cubicBezTo>
                  <a:cubicBezTo>
                    <a:pt x="13"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5" name="ïSļîdé">
              <a:extLst>
                <a:ext uri="{FF2B5EF4-FFF2-40B4-BE49-F238E27FC236}">
                  <a16:creationId xmlns:a16="http://schemas.microsoft.com/office/drawing/2014/main" id="{05B12DC3-61AE-4C9A-9C82-B972139E4381}"/>
                </a:ext>
              </a:extLst>
            </p:cNvPr>
            <p:cNvSpPr/>
            <p:nvPr/>
          </p:nvSpPr>
          <p:spPr bwMode="auto">
            <a:xfrm>
              <a:off x="9264028" y="2726912"/>
              <a:ext cx="18138"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6" name="ïs1ïḍè">
              <a:extLst>
                <a:ext uri="{FF2B5EF4-FFF2-40B4-BE49-F238E27FC236}">
                  <a16:creationId xmlns:a16="http://schemas.microsoft.com/office/drawing/2014/main" id="{13D7E0A1-5798-4F7B-BABB-9B8D374B9A63}"/>
                </a:ext>
              </a:extLst>
            </p:cNvPr>
            <p:cNvSpPr/>
            <p:nvPr/>
          </p:nvSpPr>
          <p:spPr bwMode="auto">
            <a:xfrm>
              <a:off x="9194195" y="2726912"/>
              <a:ext cx="19046"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7" name="îṥḻîḍè">
              <a:extLst>
                <a:ext uri="{FF2B5EF4-FFF2-40B4-BE49-F238E27FC236}">
                  <a16:creationId xmlns:a16="http://schemas.microsoft.com/office/drawing/2014/main" id="{122351F4-19FD-43F4-923D-436608D5C83C}"/>
                </a:ext>
              </a:extLst>
            </p:cNvPr>
            <p:cNvSpPr/>
            <p:nvPr/>
          </p:nvSpPr>
          <p:spPr bwMode="auto">
            <a:xfrm>
              <a:off x="9126176" y="2726912"/>
              <a:ext cx="17232"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8" name="íŝļïḋe">
              <a:extLst>
                <a:ext uri="{FF2B5EF4-FFF2-40B4-BE49-F238E27FC236}">
                  <a16:creationId xmlns:a16="http://schemas.microsoft.com/office/drawing/2014/main" id="{B1CE935E-7812-4517-8684-7B873B98AB6E}"/>
                </a:ext>
              </a:extLst>
            </p:cNvPr>
            <p:cNvSpPr/>
            <p:nvPr/>
          </p:nvSpPr>
          <p:spPr bwMode="auto">
            <a:xfrm>
              <a:off x="9099875" y="2827580"/>
              <a:ext cx="207686" cy="27208"/>
            </a:xfrm>
            <a:custGeom>
              <a:avLst/>
              <a:gdLst>
                <a:gd name="T0" fmla="*/ 226 w 229"/>
                <a:gd name="T1" fmla="*/ 30 h 30"/>
                <a:gd name="T2" fmla="*/ 229 w 229"/>
                <a:gd name="T3" fmla="*/ 0 h 30"/>
                <a:gd name="T4" fmla="*/ 0 w 229"/>
                <a:gd name="T5" fmla="*/ 0 h 30"/>
                <a:gd name="T6" fmla="*/ 3 w 229"/>
                <a:gd name="T7" fmla="*/ 30 h 30"/>
                <a:gd name="T8" fmla="*/ 226 w 229"/>
                <a:gd name="T9" fmla="*/ 30 h 30"/>
              </a:gdLst>
              <a:ahLst/>
              <a:cxnLst>
                <a:cxn ang="0">
                  <a:pos x="T0" y="T1"/>
                </a:cxn>
                <a:cxn ang="0">
                  <a:pos x="T2" y="T3"/>
                </a:cxn>
                <a:cxn ang="0">
                  <a:pos x="T4" y="T5"/>
                </a:cxn>
                <a:cxn ang="0">
                  <a:pos x="T6" y="T7"/>
                </a:cxn>
                <a:cxn ang="0">
                  <a:pos x="T8" y="T9"/>
                </a:cxn>
              </a:cxnLst>
              <a:rect l="0" t="0" r="r" b="b"/>
              <a:pathLst>
                <a:path w="229" h="30">
                  <a:moveTo>
                    <a:pt x="226" y="30"/>
                  </a:moveTo>
                  <a:lnTo>
                    <a:pt x="229" y="0"/>
                  </a:lnTo>
                  <a:lnTo>
                    <a:pt x="0" y="0"/>
                  </a:lnTo>
                  <a:lnTo>
                    <a:pt x="3" y="30"/>
                  </a:lnTo>
                  <a:lnTo>
                    <a:pt x="226" y="30"/>
                  </a:lnTo>
                  <a:close/>
                </a:path>
              </a:pathLst>
            </a:custGeom>
            <a:solidFill>
              <a:srgbClr val="41B7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49" name="iŝļîde">
              <a:extLst>
                <a:ext uri="{FF2B5EF4-FFF2-40B4-BE49-F238E27FC236}">
                  <a16:creationId xmlns:a16="http://schemas.microsoft.com/office/drawing/2014/main" id="{BF1CE775-14FF-4AFC-B8E3-29B57CDC086B}"/>
                </a:ext>
              </a:extLst>
            </p:cNvPr>
            <p:cNvSpPr/>
            <p:nvPr/>
          </p:nvSpPr>
          <p:spPr bwMode="auto">
            <a:xfrm>
              <a:off x="9204171" y="2827580"/>
              <a:ext cx="103389" cy="27208"/>
            </a:xfrm>
            <a:custGeom>
              <a:avLst/>
              <a:gdLst>
                <a:gd name="T0" fmla="*/ 0 w 114"/>
                <a:gd name="T1" fmla="*/ 30 h 30"/>
                <a:gd name="T2" fmla="*/ 111 w 114"/>
                <a:gd name="T3" fmla="*/ 30 h 30"/>
                <a:gd name="T4" fmla="*/ 114 w 114"/>
                <a:gd name="T5" fmla="*/ 0 h 30"/>
                <a:gd name="T6" fmla="*/ 0 w 114"/>
                <a:gd name="T7" fmla="*/ 0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111" y="30"/>
                  </a:lnTo>
                  <a:lnTo>
                    <a:pt x="114" y="0"/>
                  </a:lnTo>
                  <a:lnTo>
                    <a:pt x="0" y="0"/>
                  </a:lnTo>
                  <a:lnTo>
                    <a:pt x="0" y="30"/>
                  </a:lnTo>
                  <a:close/>
                </a:path>
              </a:pathLst>
            </a:custGeom>
            <a:solidFill>
              <a:srgbClr val="2299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0" name="îś1ïḓe">
              <a:extLst>
                <a:ext uri="{FF2B5EF4-FFF2-40B4-BE49-F238E27FC236}">
                  <a16:creationId xmlns:a16="http://schemas.microsoft.com/office/drawing/2014/main" id="{BAC19D05-6599-4D69-A3E7-FD896A62466A}"/>
                </a:ext>
              </a:extLst>
            </p:cNvPr>
            <p:cNvSpPr/>
            <p:nvPr/>
          </p:nvSpPr>
          <p:spPr bwMode="auto">
            <a:xfrm>
              <a:off x="9102596" y="2854788"/>
              <a:ext cx="202245" cy="11790"/>
            </a:xfrm>
            <a:custGeom>
              <a:avLst/>
              <a:gdLst>
                <a:gd name="T0" fmla="*/ 223 w 223"/>
                <a:gd name="T1" fmla="*/ 0 h 13"/>
                <a:gd name="T2" fmla="*/ 0 w 223"/>
                <a:gd name="T3" fmla="*/ 0 h 13"/>
                <a:gd name="T4" fmla="*/ 2 w 223"/>
                <a:gd name="T5" fmla="*/ 13 h 13"/>
                <a:gd name="T6" fmla="*/ 221 w 223"/>
                <a:gd name="T7" fmla="*/ 13 h 13"/>
                <a:gd name="T8" fmla="*/ 223 w 223"/>
                <a:gd name="T9" fmla="*/ 0 h 13"/>
              </a:gdLst>
              <a:ahLst/>
              <a:cxnLst>
                <a:cxn ang="0">
                  <a:pos x="T0" y="T1"/>
                </a:cxn>
                <a:cxn ang="0">
                  <a:pos x="T2" y="T3"/>
                </a:cxn>
                <a:cxn ang="0">
                  <a:pos x="T4" y="T5"/>
                </a:cxn>
                <a:cxn ang="0">
                  <a:pos x="T6" y="T7"/>
                </a:cxn>
                <a:cxn ang="0">
                  <a:pos x="T8" y="T9"/>
                </a:cxn>
              </a:cxnLst>
              <a:rect l="0" t="0" r="r" b="b"/>
              <a:pathLst>
                <a:path w="223" h="13">
                  <a:moveTo>
                    <a:pt x="223" y="0"/>
                  </a:moveTo>
                  <a:lnTo>
                    <a:pt x="0" y="0"/>
                  </a:lnTo>
                  <a:lnTo>
                    <a:pt x="2" y="13"/>
                  </a:lnTo>
                  <a:lnTo>
                    <a:pt x="221" y="13"/>
                  </a:lnTo>
                  <a:lnTo>
                    <a:pt x="223" y="0"/>
                  </a:lnTo>
                  <a:close/>
                </a:path>
              </a:pathLst>
            </a:custGeom>
            <a:solidFill>
              <a:srgbClr val="56CC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1" name="iṡḻîḋé">
              <a:extLst>
                <a:ext uri="{FF2B5EF4-FFF2-40B4-BE49-F238E27FC236}">
                  <a16:creationId xmlns:a16="http://schemas.microsoft.com/office/drawing/2014/main" id="{BAC0CEC6-7AD2-4E99-BA7A-C5C1384AE037}"/>
                </a:ext>
              </a:extLst>
            </p:cNvPr>
            <p:cNvSpPr/>
            <p:nvPr/>
          </p:nvSpPr>
          <p:spPr bwMode="auto">
            <a:xfrm>
              <a:off x="9204171" y="2854788"/>
              <a:ext cx="100669" cy="11790"/>
            </a:xfrm>
            <a:custGeom>
              <a:avLst/>
              <a:gdLst>
                <a:gd name="T0" fmla="*/ 0 w 111"/>
                <a:gd name="T1" fmla="*/ 13 h 13"/>
                <a:gd name="T2" fmla="*/ 109 w 111"/>
                <a:gd name="T3" fmla="*/ 13 h 13"/>
                <a:gd name="T4" fmla="*/ 111 w 111"/>
                <a:gd name="T5" fmla="*/ 0 h 13"/>
                <a:gd name="T6" fmla="*/ 0 w 111"/>
                <a:gd name="T7" fmla="*/ 0 h 13"/>
                <a:gd name="T8" fmla="*/ 0 w 111"/>
                <a:gd name="T9" fmla="*/ 13 h 13"/>
              </a:gdLst>
              <a:ahLst/>
              <a:cxnLst>
                <a:cxn ang="0">
                  <a:pos x="T0" y="T1"/>
                </a:cxn>
                <a:cxn ang="0">
                  <a:pos x="T2" y="T3"/>
                </a:cxn>
                <a:cxn ang="0">
                  <a:pos x="T4" y="T5"/>
                </a:cxn>
                <a:cxn ang="0">
                  <a:pos x="T6" y="T7"/>
                </a:cxn>
                <a:cxn ang="0">
                  <a:pos x="T8" y="T9"/>
                </a:cxn>
              </a:cxnLst>
              <a:rect l="0" t="0" r="r" b="b"/>
              <a:pathLst>
                <a:path w="111" h="13">
                  <a:moveTo>
                    <a:pt x="0" y="13"/>
                  </a:moveTo>
                  <a:lnTo>
                    <a:pt x="109" y="13"/>
                  </a:lnTo>
                  <a:lnTo>
                    <a:pt x="111" y="0"/>
                  </a:lnTo>
                  <a:lnTo>
                    <a:pt x="0" y="0"/>
                  </a:lnTo>
                  <a:lnTo>
                    <a:pt x="0" y="13"/>
                  </a:lnTo>
                  <a:close/>
                </a:path>
              </a:pathLst>
            </a:custGeom>
            <a:solidFill>
              <a:srgbClr val="41B7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2" name="i$ľïdê">
              <a:extLst>
                <a:ext uri="{FF2B5EF4-FFF2-40B4-BE49-F238E27FC236}">
                  <a16:creationId xmlns:a16="http://schemas.microsoft.com/office/drawing/2014/main" id="{1927AC15-A3B5-47B4-9E45-FBA89907B2BC}"/>
                </a:ext>
              </a:extLst>
            </p:cNvPr>
            <p:cNvSpPr/>
            <p:nvPr/>
          </p:nvSpPr>
          <p:spPr bwMode="auto">
            <a:xfrm>
              <a:off x="9046367" y="1761036"/>
              <a:ext cx="314703" cy="736423"/>
            </a:xfrm>
            <a:custGeom>
              <a:avLst/>
              <a:gdLst>
                <a:gd name="T0" fmla="*/ 127 w 194"/>
                <a:gd name="T1" fmla="*/ 3 h 454"/>
                <a:gd name="T2" fmla="*/ 97 w 194"/>
                <a:gd name="T3" fmla="*/ 0 h 454"/>
                <a:gd name="T4" fmla="*/ 67 w 194"/>
                <a:gd name="T5" fmla="*/ 3 h 454"/>
                <a:gd name="T6" fmla="*/ 76 w 194"/>
                <a:gd name="T7" fmla="*/ 454 h 454"/>
                <a:gd name="T8" fmla="*/ 97 w 194"/>
                <a:gd name="T9" fmla="*/ 454 h 454"/>
                <a:gd name="T10" fmla="*/ 97 w 194"/>
                <a:gd name="T11" fmla="*/ 454 h 454"/>
                <a:gd name="T12" fmla="*/ 118 w 194"/>
                <a:gd name="T13" fmla="*/ 454 h 454"/>
                <a:gd name="T14" fmla="*/ 127 w 194"/>
                <a:gd name="T15" fmla="*/ 3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4">
                  <a:moveTo>
                    <a:pt x="127" y="3"/>
                  </a:moveTo>
                  <a:cubicBezTo>
                    <a:pt x="111" y="0"/>
                    <a:pt x="100" y="0"/>
                    <a:pt x="97" y="0"/>
                  </a:cubicBezTo>
                  <a:cubicBezTo>
                    <a:pt x="94" y="0"/>
                    <a:pt x="83" y="0"/>
                    <a:pt x="67" y="3"/>
                  </a:cubicBezTo>
                  <a:cubicBezTo>
                    <a:pt x="45" y="47"/>
                    <a:pt x="0" y="180"/>
                    <a:pt x="76" y="454"/>
                  </a:cubicBezTo>
                  <a:cubicBezTo>
                    <a:pt x="97" y="454"/>
                    <a:pt x="97" y="454"/>
                    <a:pt x="97" y="454"/>
                  </a:cubicBezTo>
                  <a:cubicBezTo>
                    <a:pt x="97" y="454"/>
                    <a:pt x="97" y="454"/>
                    <a:pt x="97" y="454"/>
                  </a:cubicBezTo>
                  <a:cubicBezTo>
                    <a:pt x="118" y="454"/>
                    <a:pt x="118" y="454"/>
                    <a:pt x="118" y="454"/>
                  </a:cubicBezTo>
                  <a:cubicBezTo>
                    <a:pt x="194" y="180"/>
                    <a:pt x="149" y="47"/>
                    <a:pt x="127" y="3"/>
                  </a:cubicBezTo>
                  <a:close/>
                </a:path>
              </a:pathLst>
            </a:custGeom>
            <a:solidFill>
              <a:srgbClr val="56CC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3" name="îṣḻïďe">
              <a:extLst>
                <a:ext uri="{FF2B5EF4-FFF2-40B4-BE49-F238E27FC236}">
                  <a16:creationId xmlns:a16="http://schemas.microsoft.com/office/drawing/2014/main" id="{D2756544-20AD-4BD4-A652-406074C8B5B1}"/>
                </a:ext>
              </a:extLst>
            </p:cNvPr>
            <p:cNvSpPr/>
            <p:nvPr/>
          </p:nvSpPr>
          <p:spPr bwMode="auto">
            <a:xfrm>
              <a:off x="9274004" y="1789151"/>
              <a:ext cx="326493" cy="708309"/>
            </a:xfrm>
            <a:custGeom>
              <a:avLst/>
              <a:gdLst>
                <a:gd name="T0" fmla="*/ 106 w 201"/>
                <a:gd name="T1" fmla="*/ 30 h 437"/>
                <a:gd name="T2" fmla="*/ 50 w 201"/>
                <a:gd name="T3" fmla="*/ 0 h 437"/>
                <a:gd name="T4" fmla="*/ 0 w 201"/>
                <a:gd name="T5" fmla="*/ 437 h 437"/>
                <a:gd name="T6" fmla="*/ 27 w 201"/>
                <a:gd name="T7" fmla="*/ 437 h 437"/>
                <a:gd name="T8" fmla="*/ 106 w 201"/>
                <a:gd name="T9" fmla="*/ 30 h 437"/>
              </a:gdLst>
              <a:ahLst/>
              <a:cxnLst>
                <a:cxn ang="0">
                  <a:pos x="T0" y="T1"/>
                </a:cxn>
                <a:cxn ang="0">
                  <a:pos x="T2" y="T3"/>
                </a:cxn>
                <a:cxn ang="0">
                  <a:pos x="T4" y="T5"/>
                </a:cxn>
                <a:cxn ang="0">
                  <a:pos x="T6" y="T7"/>
                </a:cxn>
                <a:cxn ang="0">
                  <a:pos x="T8" y="T9"/>
                </a:cxn>
              </a:cxnLst>
              <a:rect l="0" t="0" r="r" b="b"/>
              <a:pathLst>
                <a:path w="201" h="437">
                  <a:moveTo>
                    <a:pt x="106" y="30"/>
                  </a:moveTo>
                  <a:cubicBezTo>
                    <a:pt x="88" y="16"/>
                    <a:pt x="69" y="6"/>
                    <a:pt x="50" y="0"/>
                  </a:cubicBezTo>
                  <a:cubicBezTo>
                    <a:pt x="70" y="72"/>
                    <a:pt x="106" y="259"/>
                    <a:pt x="0" y="437"/>
                  </a:cubicBezTo>
                  <a:cubicBezTo>
                    <a:pt x="27" y="437"/>
                    <a:pt x="27" y="437"/>
                    <a:pt x="27" y="437"/>
                  </a:cubicBezTo>
                  <a:cubicBezTo>
                    <a:pt x="27" y="437"/>
                    <a:pt x="201" y="244"/>
                    <a:pt x="106" y="30"/>
                  </a:cubicBezTo>
                  <a:close/>
                </a:path>
              </a:pathLst>
            </a:custGeom>
            <a:solidFill>
              <a:srgbClr val="56CC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4" name="íSḷíḑè">
              <a:extLst>
                <a:ext uri="{FF2B5EF4-FFF2-40B4-BE49-F238E27FC236}">
                  <a16:creationId xmlns:a16="http://schemas.microsoft.com/office/drawing/2014/main" id="{B629DBEA-BA02-4CE5-A27D-380C23AA5BB9}"/>
                </a:ext>
              </a:extLst>
            </p:cNvPr>
            <p:cNvSpPr/>
            <p:nvPr/>
          </p:nvSpPr>
          <p:spPr bwMode="auto">
            <a:xfrm>
              <a:off x="8808752" y="1789151"/>
              <a:ext cx="324679" cy="708309"/>
            </a:xfrm>
            <a:custGeom>
              <a:avLst/>
              <a:gdLst>
                <a:gd name="T0" fmla="*/ 95 w 200"/>
                <a:gd name="T1" fmla="*/ 30 h 437"/>
                <a:gd name="T2" fmla="*/ 150 w 200"/>
                <a:gd name="T3" fmla="*/ 0 h 437"/>
                <a:gd name="T4" fmla="*/ 200 w 200"/>
                <a:gd name="T5" fmla="*/ 437 h 437"/>
                <a:gd name="T6" fmla="*/ 173 w 200"/>
                <a:gd name="T7" fmla="*/ 437 h 437"/>
                <a:gd name="T8" fmla="*/ 95 w 200"/>
                <a:gd name="T9" fmla="*/ 30 h 437"/>
              </a:gdLst>
              <a:ahLst/>
              <a:cxnLst>
                <a:cxn ang="0">
                  <a:pos x="T0" y="T1"/>
                </a:cxn>
                <a:cxn ang="0">
                  <a:pos x="T2" y="T3"/>
                </a:cxn>
                <a:cxn ang="0">
                  <a:pos x="T4" y="T5"/>
                </a:cxn>
                <a:cxn ang="0">
                  <a:pos x="T6" y="T7"/>
                </a:cxn>
                <a:cxn ang="0">
                  <a:pos x="T8" y="T9"/>
                </a:cxn>
              </a:cxnLst>
              <a:rect l="0" t="0" r="r" b="b"/>
              <a:pathLst>
                <a:path w="200" h="437">
                  <a:moveTo>
                    <a:pt x="95" y="30"/>
                  </a:moveTo>
                  <a:cubicBezTo>
                    <a:pt x="112" y="16"/>
                    <a:pt x="131" y="6"/>
                    <a:pt x="150" y="0"/>
                  </a:cubicBezTo>
                  <a:cubicBezTo>
                    <a:pt x="130" y="72"/>
                    <a:pt x="94" y="259"/>
                    <a:pt x="200" y="437"/>
                  </a:cubicBezTo>
                  <a:cubicBezTo>
                    <a:pt x="173" y="437"/>
                    <a:pt x="173" y="437"/>
                    <a:pt x="173" y="437"/>
                  </a:cubicBezTo>
                  <a:cubicBezTo>
                    <a:pt x="173" y="437"/>
                    <a:pt x="0" y="244"/>
                    <a:pt x="95" y="30"/>
                  </a:cubicBezTo>
                  <a:close/>
                </a:path>
              </a:pathLst>
            </a:custGeom>
            <a:solidFill>
              <a:srgbClr val="56CC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5" name="i$1ïḍe">
              <a:extLst>
                <a:ext uri="{FF2B5EF4-FFF2-40B4-BE49-F238E27FC236}">
                  <a16:creationId xmlns:a16="http://schemas.microsoft.com/office/drawing/2014/main" id="{3C80910B-737B-4F53-8A77-7D73FCEB30C4}"/>
                </a:ext>
              </a:extLst>
            </p:cNvPr>
            <p:cNvSpPr/>
            <p:nvPr/>
          </p:nvSpPr>
          <p:spPr bwMode="auto">
            <a:xfrm>
              <a:off x="9044553" y="2496553"/>
              <a:ext cx="316517" cy="45346"/>
            </a:xfrm>
            <a:custGeom>
              <a:avLst/>
              <a:gdLst>
                <a:gd name="T0" fmla="*/ 1 w 195"/>
                <a:gd name="T1" fmla="*/ 0 h 28"/>
                <a:gd name="T2" fmla="*/ 195 w 195"/>
                <a:gd name="T3" fmla="*/ 0 h 28"/>
                <a:gd name="T4" fmla="*/ 195 w 195"/>
                <a:gd name="T5" fmla="*/ 0 h 28"/>
                <a:gd name="T6" fmla="*/ 195 w 195"/>
                <a:gd name="T7" fmla="*/ 28 h 28"/>
                <a:gd name="T8" fmla="*/ 195 w 195"/>
                <a:gd name="T9" fmla="*/ 28 h 28"/>
                <a:gd name="T10" fmla="*/ 1 w 195"/>
                <a:gd name="T11" fmla="*/ 28 h 28"/>
                <a:gd name="T12" fmla="*/ 0 w 195"/>
                <a:gd name="T13" fmla="*/ 28 h 28"/>
                <a:gd name="T14" fmla="*/ 0 w 195"/>
                <a:gd name="T15" fmla="*/ 0 h 28"/>
                <a:gd name="T16" fmla="*/ 1 w 195"/>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8">
                  <a:moveTo>
                    <a:pt x="1" y="0"/>
                  </a:moveTo>
                  <a:cubicBezTo>
                    <a:pt x="195" y="0"/>
                    <a:pt x="195" y="0"/>
                    <a:pt x="195" y="0"/>
                  </a:cubicBezTo>
                  <a:cubicBezTo>
                    <a:pt x="195" y="0"/>
                    <a:pt x="195" y="0"/>
                    <a:pt x="195" y="0"/>
                  </a:cubicBezTo>
                  <a:cubicBezTo>
                    <a:pt x="195" y="28"/>
                    <a:pt x="195" y="28"/>
                    <a:pt x="195" y="28"/>
                  </a:cubicBezTo>
                  <a:cubicBezTo>
                    <a:pt x="195" y="28"/>
                    <a:pt x="195" y="28"/>
                    <a:pt x="195" y="28"/>
                  </a:cubicBezTo>
                  <a:cubicBezTo>
                    <a:pt x="1" y="28"/>
                    <a:pt x="1" y="28"/>
                    <a:pt x="1" y="28"/>
                  </a:cubicBezTo>
                  <a:cubicBezTo>
                    <a:pt x="0" y="28"/>
                    <a:pt x="0" y="28"/>
                    <a:pt x="0" y="28"/>
                  </a:cubicBezTo>
                  <a:cubicBezTo>
                    <a:pt x="0" y="0"/>
                    <a:pt x="0" y="0"/>
                    <a:pt x="0" y="0"/>
                  </a:cubicBezTo>
                  <a:cubicBezTo>
                    <a:pt x="0" y="0"/>
                    <a:pt x="0" y="0"/>
                    <a:pt x="1" y="0"/>
                  </a:cubicBezTo>
                  <a:close/>
                </a:path>
              </a:pathLst>
            </a:custGeom>
            <a:solidFill>
              <a:srgbClr val="41B7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6" name="íṣḷïḑe">
              <a:extLst>
                <a:ext uri="{FF2B5EF4-FFF2-40B4-BE49-F238E27FC236}">
                  <a16:creationId xmlns:a16="http://schemas.microsoft.com/office/drawing/2014/main" id="{95D06AE7-DEA7-43D8-BCD3-53F22789AC08}"/>
                </a:ext>
              </a:extLst>
            </p:cNvPr>
            <p:cNvSpPr/>
            <p:nvPr/>
          </p:nvSpPr>
          <p:spPr bwMode="auto">
            <a:xfrm>
              <a:off x="9204171" y="2496553"/>
              <a:ext cx="156898" cy="45346"/>
            </a:xfrm>
            <a:custGeom>
              <a:avLst/>
              <a:gdLst>
                <a:gd name="T0" fmla="*/ 97 w 97"/>
                <a:gd name="T1" fmla="*/ 0 h 28"/>
                <a:gd name="T2" fmla="*/ 0 w 97"/>
                <a:gd name="T3" fmla="*/ 0 h 28"/>
                <a:gd name="T4" fmla="*/ 0 w 97"/>
                <a:gd name="T5" fmla="*/ 28 h 28"/>
                <a:gd name="T6" fmla="*/ 97 w 97"/>
                <a:gd name="T7" fmla="*/ 28 h 28"/>
                <a:gd name="T8" fmla="*/ 97 w 97"/>
                <a:gd name="T9" fmla="*/ 28 h 28"/>
                <a:gd name="T10" fmla="*/ 97 w 97"/>
                <a:gd name="T11" fmla="*/ 0 h 28"/>
                <a:gd name="T12" fmla="*/ 97 w 97"/>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97" h="28">
                  <a:moveTo>
                    <a:pt x="97" y="0"/>
                  </a:moveTo>
                  <a:cubicBezTo>
                    <a:pt x="0" y="0"/>
                    <a:pt x="0" y="0"/>
                    <a:pt x="0" y="0"/>
                  </a:cubicBezTo>
                  <a:cubicBezTo>
                    <a:pt x="0" y="28"/>
                    <a:pt x="0" y="28"/>
                    <a:pt x="0" y="28"/>
                  </a:cubicBezTo>
                  <a:cubicBezTo>
                    <a:pt x="97" y="28"/>
                    <a:pt x="97" y="28"/>
                    <a:pt x="97" y="28"/>
                  </a:cubicBezTo>
                  <a:cubicBezTo>
                    <a:pt x="97" y="28"/>
                    <a:pt x="97" y="28"/>
                    <a:pt x="97" y="28"/>
                  </a:cubicBezTo>
                  <a:cubicBezTo>
                    <a:pt x="97" y="0"/>
                    <a:pt x="97" y="0"/>
                    <a:pt x="97" y="0"/>
                  </a:cubicBezTo>
                  <a:cubicBezTo>
                    <a:pt x="97" y="0"/>
                    <a:pt x="97" y="0"/>
                    <a:pt x="97" y="0"/>
                  </a:cubicBezTo>
                  <a:close/>
                </a:path>
              </a:pathLst>
            </a:custGeom>
            <a:solidFill>
              <a:srgbClr val="2299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7" name="íŝļïḓe">
              <a:extLst>
                <a:ext uri="{FF2B5EF4-FFF2-40B4-BE49-F238E27FC236}">
                  <a16:creationId xmlns:a16="http://schemas.microsoft.com/office/drawing/2014/main" id="{00C767B9-492B-45C7-AEF2-E82E4A02D7CC}"/>
                </a:ext>
              </a:extLst>
            </p:cNvPr>
            <p:cNvSpPr/>
            <p:nvPr/>
          </p:nvSpPr>
          <p:spPr bwMode="auto">
            <a:xfrm>
              <a:off x="9204171" y="1761036"/>
              <a:ext cx="156898" cy="736423"/>
            </a:xfrm>
            <a:custGeom>
              <a:avLst/>
              <a:gdLst>
                <a:gd name="T0" fmla="*/ 30 w 97"/>
                <a:gd name="T1" fmla="*/ 3 h 454"/>
                <a:gd name="T2" fmla="*/ 0 w 97"/>
                <a:gd name="T3" fmla="*/ 0 h 454"/>
                <a:gd name="T4" fmla="*/ 0 w 97"/>
                <a:gd name="T5" fmla="*/ 454 h 454"/>
                <a:gd name="T6" fmla="*/ 0 w 97"/>
                <a:gd name="T7" fmla="*/ 454 h 454"/>
                <a:gd name="T8" fmla="*/ 0 w 97"/>
                <a:gd name="T9" fmla="*/ 454 h 454"/>
                <a:gd name="T10" fmla="*/ 21 w 97"/>
                <a:gd name="T11" fmla="*/ 454 h 454"/>
                <a:gd name="T12" fmla="*/ 30 w 97"/>
                <a:gd name="T13" fmla="*/ 3 h 454"/>
              </a:gdLst>
              <a:ahLst/>
              <a:cxnLst>
                <a:cxn ang="0">
                  <a:pos x="T0" y="T1"/>
                </a:cxn>
                <a:cxn ang="0">
                  <a:pos x="T2" y="T3"/>
                </a:cxn>
                <a:cxn ang="0">
                  <a:pos x="T4" y="T5"/>
                </a:cxn>
                <a:cxn ang="0">
                  <a:pos x="T6" y="T7"/>
                </a:cxn>
                <a:cxn ang="0">
                  <a:pos x="T8" y="T9"/>
                </a:cxn>
                <a:cxn ang="0">
                  <a:pos x="T10" y="T11"/>
                </a:cxn>
                <a:cxn ang="0">
                  <a:pos x="T12" y="T13"/>
                </a:cxn>
              </a:cxnLst>
              <a:rect l="0" t="0" r="r" b="b"/>
              <a:pathLst>
                <a:path w="97" h="454">
                  <a:moveTo>
                    <a:pt x="30" y="3"/>
                  </a:moveTo>
                  <a:cubicBezTo>
                    <a:pt x="14" y="0"/>
                    <a:pt x="3" y="0"/>
                    <a:pt x="0" y="0"/>
                  </a:cubicBezTo>
                  <a:cubicBezTo>
                    <a:pt x="0" y="454"/>
                    <a:pt x="0" y="454"/>
                    <a:pt x="0" y="454"/>
                  </a:cubicBezTo>
                  <a:cubicBezTo>
                    <a:pt x="0" y="454"/>
                    <a:pt x="0" y="454"/>
                    <a:pt x="0" y="454"/>
                  </a:cubicBezTo>
                  <a:cubicBezTo>
                    <a:pt x="0" y="454"/>
                    <a:pt x="0" y="454"/>
                    <a:pt x="0" y="454"/>
                  </a:cubicBezTo>
                  <a:cubicBezTo>
                    <a:pt x="21" y="454"/>
                    <a:pt x="21" y="454"/>
                    <a:pt x="21" y="454"/>
                  </a:cubicBezTo>
                  <a:cubicBezTo>
                    <a:pt x="97" y="180"/>
                    <a:pt x="52" y="47"/>
                    <a:pt x="30" y="3"/>
                  </a:cubicBezTo>
                  <a:close/>
                </a:path>
              </a:pathLst>
            </a:custGeom>
            <a:solidFill>
              <a:srgbClr val="41B7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grpSp>
      <p:grpSp>
        <p:nvGrpSpPr>
          <p:cNvPr id="8" name="组合 7">
            <a:extLst>
              <a:ext uri="{FF2B5EF4-FFF2-40B4-BE49-F238E27FC236}">
                <a16:creationId xmlns:a16="http://schemas.microsoft.com/office/drawing/2014/main" id="{CD7E194D-D939-4AFB-B135-2C81D2E0FC80}"/>
              </a:ext>
            </a:extLst>
          </p:cNvPr>
          <p:cNvGrpSpPr/>
          <p:nvPr/>
        </p:nvGrpSpPr>
        <p:grpSpPr>
          <a:xfrm rot="20824182">
            <a:off x="9386960" y="2528056"/>
            <a:ext cx="1494413" cy="2012556"/>
            <a:chOff x="9249518" y="409718"/>
            <a:chExt cx="2032419" cy="2737100"/>
          </a:xfrm>
        </p:grpSpPr>
        <p:sp>
          <p:nvSpPr>
            <p:cNvPr id="258" name="ï$ḷîdè">
              <a:extLst>
                <a:ext uri="{FF2B5EF4-FFF2-40B4-BE49-F238E27FC236}">
                  <a16:creationId xmlns:a16="http://schemas.microsoft.com/office/drawing/2014/main" id="{D99A9DC2-0493-4A8D-A452-55581B5A1D4A}"/>
                </a:ext>
              </a:extLst>
            </p:cNvPr>
            <p:cNvSpPr/>
            <p:nvPr/>
          </p:nvSpPr>
          <p:spPr bwMode="auto">
            <a:xfrm>
              <a:off x="9249518" y="409718"/>
              <a:ext cx="2032419" cy="1734041"/>
            </a:xfrm>
            <a:custGeom>
              <a:avLst/>
              <a:gdLst>
                <a:gd name="T0" fmla="*/ 1104 w 1251"/>
                <a:gd name="T1" fmla="*/ 299 h 1069"/>
                <a:gd name="T2" fmla="*/ 625 w 1251"/>
                <a:gd name="T3" fmla="*/ 3 h 1069"/>
                <a:gd name="T4" fmla="*/ 625 w 1251"/>
                <a:gd name="T5" fmla="*/ 3 h 1069"/>
                <a:gd name="T6" fmla="*/ 146 w 1251"/>
                <a:gd name="T7" fmla="*/ 300 h 1069"/>
                <a:gd name="T8" fmla="*/ 402 w 1251"/>
                <a:gd name="T9" fmla="*/ 1069 h 1069"/>
                <a:gd name="T10" fmla="*/ 626 w 1251"/>
                <a:gd name="T11" fmla="*/ 1069 h 1069"/>
                <a:gd name="T12" fmla="*/ 626 w 1251"/>
                <a:gd name="T13" fmla="*/ 1068 h 1069"/>
                <a:gd name="T14" fmla="*/ 849 w 1251"/>
                <a:gd name="T15" fmla="*/ 1068 h 1069"/>
                <a:gd name="T16" fmla="*/ 1104 w 1251"/>
                <a:gd name="T17" fmla="*/ 299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1" h="1069">
                  <a:moveTo>
                    <a:pt x="1104" y="299"/>
                  </a:moveTo>
                  <a:cubicBezTo>
                    <a:pt x="1004" y="0"/>
                    <a:pt x="651" y="3"/>
                    <a:pt x="625" y="3"/>
                  </a:cubicBezTo>
                  <a:cubicBezTo>
                    <a:pt x="625" y="3"/>
                    <a:pt x="625" y="3"/>
                    <a:pt x="625" y="3"/>
                  </a:cubicBezTo>
                  <a:cubicBezTo>
                    <a:pt x="597" y="3"/>
                    <a:pt x="247" y="2"/>
                    <a:pt x="146" y="300"/>
                  </a:cubicBezTo>
                  <a:cubicBezTo>
                    <a:pt x="0" y="735"/>
                    <a:pt x="402" y="1069"/>
                    <a:pt x="402" y="1069"/>
                  </a:cubicBezTo>
                  <a:cubicBezTo>
                    <a:pt x="626" y="1069"/>
                    <a:pt x="626" y="1069"/>
                    <a:pt x="626" y="1069"/>
                  </a:cubicBezTo>
                  <a:cubicBezTo>
                    <a:pt x="626" y="1068"/>
                    <a:pt x="626" y="1068"/>
                    <a:pt x="626" y="1068"/>
                  </a:cubicBezTo>
                  <a:cubicBezTo>
                    <a:pt x="849" y="1068"/>
                    <a:pt x="849" y="1068"/>
                    <a:pt x="849" y="1068"/>
                  </a:cubicBezTo>
                  <a:cubicBezTo>
                    <a:pt x="849" y="1068"/>
                    <a:pt x="1251" y="735"/>
                    <a:pt x="1104" y="2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59" name="iŝľiḑê">
              <a:extLst>
                <a:ext uri="{FF2B5EF4-FFF2-40B4-BE49-F238E27FC236}">
                  <a16:creationId xmlns:a16="http://schemas.microsoft.com/office/drawing/2014/main" id="{9DD19BF5-6D66-4D68-A0EC-6A3C196A14FF}"/>
                </a:ext>
              </a:extLst>
            </p:cNvPr>
            <p:cNvSpPr/>
            <p:nvPr/>
          </p:nvSpPr>
          <p:spPr bwMode="auto">
            <a:xfrm>
              <a:off x="9897062" y="2248055"/>
              <a:ext cx="734609" cy="512413"/>
            </a:xfrm>
            <a:custGeom>
              <a:avLst/>
              <a:gdLst>
                <a:gd name="T0" fmla="*/ 452 w 452"/>
                <a:gd name="T1" fmla="*/ 5 h 316"/>
                <a:gd name="T2" fmla="*/ 451 w 452"/>
                <a:gd name="T3" fmla="*/ 4 h 316"/>
                <a:gd name="T4" fmla="*/ 446 w 452"/>
                <a:gd name="T5" fmla="*/ 0 h 316"/>
                <a:gd name="T6" fmla="*/ 6 w 452"/>
                <a:gd name="T7" fmla="*/ 0 h 316"/>
                <a:gd name="T8" fmla="*/ 1 w 452"/>
                <a:gd name="T9" fmla="*/ 4 h 316"/>
                <a:gd name="T10" fmla="*/ 1 w 452"/>
                <a:gd name="T11" fmla="*/ 5 h 316"/>
                <a:gd name="T12" fmla="*/ 0 w 452"/>
                <a:gd name="T13" fmla="*/ 5 h 316"/>
                <a:gd name="T14" fmla="*/ 60 w 452"/>
                <a:gd name="T15" fmla="*/ 316 h 316"/>
                <a:gd name="T16" fmla="*/ 70 w 452"/>
                <a:gd name="T17" fmla="*/ 314 h 316"/>
                <a:gd name="T18" fmla="*/ 28 w 452"/>
                <a:gd name="T19" fmla="*/ 93 h 316"/>
                <a:gd name="T20" fmla="*/ 424 w 452"/>
                <a:gd name="T21" fmla="*/ 93 h 316"/>
                <a:gd name="T22" fmla="*/ 381 w 452"/>
                <a:gd name="T23" fmla="*/ 312 h 316"/>
                <a:gd name="T24" fmla="*/ 381 w 452"/>
                <a:gd name="T25" fmla="*/ 314 h 316"/>
                <a:gd name="T26" fmla="*/ 391 w 452"/>
                <a:gd name="T27" fmla="*/ 316 h 316"/>
                <a:gd name="T28" fmla="*/ 452 w 452"/>
                <a:gd name="T29" fmla="*/ 7 h 316"/>
                <a:gd name="T30" fmla="*/ 452 w 452"/>
                <a:gd name="T31" fmla="*/ 5 h 316"/>
                <a:gd name="T32" fmla="*/ 437 w 452"/>
                <a:gd name="T33" fmla="*/ 24 h 316"/>
                <a:gd name="T34" fmla="*/ 426 w 452"/>
                <a:gd name="T35" fmla="*/ 82 h 316"/>
                <a:gd name="T36" fmla="*/ 384 w 452"/>
                <a:gd name="T37" fmla="*/ 82 h 316"/>
                <a:gd name="T38" fmla="*/ 437 w 452"/>
                <a:gd name="T39" fmla="*/ 24 h 316"/>
                <a:gd name="T40" fmla="*/ 310 w 452"/>
                <a:gd name="T41" fmla="*/ 11 h 316"/>
                <a:gd name="T42" fmla="*/ 434 w 452"/>
                <a:gd name="T43" fmla="*/ 11 h 316"/>
                <a:gd name="T44" fmla="*/ 372 w 452"/>
                <a:gd name="T45" fmla="*/ 79 h 316"/>
                <a:gd name="T46" fmla="*/ 310 w 452"/>
                <a:gd name="T47" fmla="*/ 11 h 316"/>
                <a:gd name="T48" fmla="*/ 239 w 452"/>
                <a:gd name="T49" fmla="*/ 82 h 316"/>
                <a:gd name="T50" fmla="*/ 299 w 452"/>
                <a:gd name="T51" fmla="*/ 16 h 316"/>
                <a:gd name="T52" fmla="*/ 359 w 452"/>
                <a:gd name="T53" fmla="*/ 82 h 316"/>
                <a:gd name="T54" fmla="*/ 239 w 452"/>
                <a:gd name="T55" fmla="*/ 82 h 316"/>
                <a:gd name="T56" fmla="*/ 164 w 452"/>
                <a:gd name="T57" fmla="*/ 11 h 316"/>
                <a:gd name="T58" fmla="*/ 288 w 452"/>
                <a:gd name="T59" fmla="*/ 11 h 316"/>
                <a:gd name="T60" fmla="*/ 226 w 452"/>
                <a:gd name="T61" fmla="*/ 79 h 316"/>
                <a:gd name="T62" fmla="*/ 164 w 452"/>
                <a:gd name="T63" fmla="*/ 11 h 316"/>
                <a:gd name="T64" fmla="*/ 93 w 452"/>
                <a:gd name="T65" fmla="*/ 82 h 316"/>
                <a:gd name="T66" fmla="*/ 154 w 452"/>
                <a:gd name="T67" fmla="*/ 16 h 316"/>
                <a:gd name="T68" fmla="*/ 214 w 452"/>
                <a:gd name="T69" fmla="*/ 82 h 316"/>
                <a:gd name="T70" fmla="*/ 93 w 452"/>
                <a:gd name="T71" fmla="*/ 82 h 316"/>
                <a:gd name="T72" fmla="*/ 19 w 452"/>
                <a:gd name="T73" fmla="*/ 11 h 316"/>
                <a:gd name="T74" fmla="*/ 143 w 452"/>
                <a:gd name="T75" fmla="*/ 11 h 316"/>
                <a:gd name="T76" fmla="*/ 81 w 452"/>
                <a:gd name="T77" fmla="*/ 79 h 316"/>
                <a:gd name="T78" fmla="*/ 19 w 452"/>
                <a:gd name="T79" fmla="*/ 11 h 316"/>
                <a:gd name="T80" fmla="*/ 68 w 452"/>
                <a:gd name="T81" fmla="*/ 82 h 316"/>
                <a:gd name="T82" fmla="*/ 26 w 452"/>
                <a:gd name="T83" fmla="*/ 82 h 316"/>
                <a:gd name="T84" fmla="*/ 15 w 452"/>
                <a:gd name="T85" fmla="*/ 24 h 316"/>
                <a:gd name="T86" fmla="*/ 68 w 452"/>
                <a:gd name="T87" fmla="*/ 8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2" h="316">
                  <a:moveTo>
                    <a:pt x="452" y="5"/>
                  </a:moveTo>
                  <a:cubicBezTo>
                    <a:pt x="452" y="5"/>
                    <a:pt x="452" y="4"/>
                    <a:pt x="451" y="4"/>
                  </a:cubicBezTo>
                  <a:cubicBezTo>
                    <a:pt x="450" y="2"/>
                    <a:pt x="448" y="0"/>
                    <a:pt x="446" y="0"/>
                  </a:cubicBezTo>
                  <a:cubicBezTo>
                    <a:pt x="6" y="0"/>
                    <a:pt x="6" y="0"/>
                    <a:pt x="6" y="0"/>
                  </a:cubicBezTo>
                  <a:cubicBezTo>
                    <a:pt x="4" y="0"/>
                    <a:pt x="2" y="2"/>
                    <a:pt x="1" y="4"/>
                  </a:cubicBezTo>
                  <a:cubicBezTo>
                    <a:pt x="1" y="4"/>
                    <a:pt x="1" y="4"/>
                    <a:pt x="1" y="5"/>
                  </a:cubicBezTo>
                  <a:cubicBezTo>
                    <a:pt x="0" y="5"/>
                    <a:pt x="0" y="5"/>
                    <a:pt x="0" y="5"/>
                  </a:cubicBezTo>
                  <a:cubicBezTo>
                    <a:pt x="60" y="316"/>
                    <a:pt x="60" y="316"/>
                    <a:pt x="60" y="316"/>
                  </a:cubicBezTo>
                  <a:cubicBezTo>
                    <a:pt x="70" y="314"/>
                    <a:pt x="70" y="314"/>
                    <a:pt x="70" y="314"/>
                  </a:cubicBezTo>
                  <a:cubicBezTo>
                    <a:pt x="28" y="93"/>
                    <a:pt x="28" y="93"/>
                    <a:pt x="28" y="93"/>
                  </a:cubicBezTo>
                  <a:cubicBezTo>
                    <a:pt x="424" y="93"/>
                    <a:pt x="424" y="93"/>
                    <a:pt x="424" y="93"/>
                  </a:cubicBezTo>
                  <a:cubicBezTo>
                    <a:pt x="381" y="312"/>
                    <a:pt x="381" y="312"/>
                    <a:pt x="381" y="312"/>
                  </a:cubicBezTo>
                  <a:cubicBezTo>
                    <a:pt x="381" y="314"/>
                    <a:pt x="381" y="314"/>
                    <a:pt x="381" y="314"/>
                  </a:cubicBezTo>
                  <a:cubicBezTo>
                    <a:pt x="391" y="316"/>
                    <a:pt x="391" y="316"/>
                    <a:pt x="391" y="316"/>
                  </a:cubicBezTo>
                  <a:cubicBezTo>
                    <a:pt x="452" y="7"/>
                    <a:pt x="452" y="7"/>
                    <a:pt x="452" y="7"/>
                  </a:cubicBezTo>
                  <a:cubicBezTo>
                    <a:pt x="452" y="5"/>
                    <a:pt x="452" y="5"/>
                    <a:pt x="452" y="5"/>
                  </a:cubicBezTo>
                  <a:close/>
                  <a:moveTo>
                    <a:pt x="437" y="24"/>
                  </a:moveTo>
                  <a:cubicBezTo>
                    <a:pt x="426" y="82"/>
                    <a:pt x="426" y="82"/>
                    <a:pt x="426" y="82"/>
                  </a:cubicBezTo>
                  <a:cubicBezTo>
                    <a:pt x="384" y="82"/>
                    <a:pt x="384" y="82"/>
                    <a:pt x="384" y="82"/>
                  </a:cubicBezTo>
                  <a:lnTo>
                    <a:pt x="437" y="24"/>
                  </a:lnTo>
                  <a:close/>
                  <a:moveTo>
                    <a:pt x="310" y="11"/>
                  </a:moveTo>
                  <a:cubicBezTo>
                    <a:pt x="434" y="11"/>
                    <a:pt x="434" y="11"/>
                    <a:pt x="434" y="11"/>
                  </a:cubicBezTo>
                  <a:cubicBezTo>
                    <a:pt x="372" y="79"/>
                    <a:pt x="372" y="79"/>
                    <a:pt x="372" y="79"/>
                  </a:cubicBezTo>
                  <a:lnTo>
                    <a:pt x="310" y="11"/>
                  </a:lnTo>
                  <a:close/>
                  <a:moveTo>
                    <a:pt x="239" y="82"/>
                  </a:moveTo>
                  <a:cubicBezTo>
                    <a:pt x="299" y="16"/>
                    <a:pt x="299" y="16"/>
                    <a:pt x="299" y="16"/>
                  </a:cubicBezTo>
                  <a:cubicBezTo>
                    <a:pt x="359" y="82"/>
                    <a:pt x="359" y="82"/>
                    <a:pt x="359" y="82"/>
                  </a:cubicBezTo>
                  <a:lnTo>
                    <a:pt x="239" y="82"/>
                  </a:lnTo>
                  <a:close/>
                  <a:moveTo>
                    <a:pt x="164" y="11"/>
                  </a:moveTo>
                  <a:cubicBezTo>
                    <a:pt x="288" y="11"/>
                    <a:pt x="288" y="11"/>
                    <a:pt x="288" y="11"/>
                  </a:cubicBezTo>
                  <a:cubicBezTo>
                    <a:pt x="226" y="79"/>
                    <a:pt x="226" y="79"/>
                    <a:pt x="226" y="79"/>
                  </a:cubicBezTo>
                  <a:lnTo>
                    <a:pt x="164" y="11"/>
                  </a:lnTo>
                  <a:close/>
                  <a:moveTo>
                    <a:pt x="93" y="82"/>
                  </a:moveTo>
                  <a:cubicBezTo>
                    <a:pt x="154" y="16"/>
                    <a:pt x="154" y="16"/>
                    <a:pt x="154" y="16"/>
                  </a:cubicBezTo>
                  <a:cubicBezTo>
                    <a:pt x="214" y="82"/>
                    <a:pt x="214" y="82"/>
                    <a:pt x="214" y="82"/>
                  </a:cubicBezTo>
                  <a:lnTo>
                    <a:pt x="93" y="82"/>
                  </a:lnTo>
                  <a:close/>
                  <a:moveTo>
                    <a:pt x="19" y="11"/>
                  </a:moveTo>
                  <a:cubicBezTo>
                    <a:pt x="143" y="11"/>
                    <a:pt x="143" y="11"/>
                    <a:pt x="143" y="11"/>
                  </a:cubicBezTo>
                  <a:cubicBezTo>
                    <a:pt x="81" y="79"/>
                    <a:pt x="81" y="79"/>
                    <a:pt x="81" y="79"/>
                  </a:cubicBezTo>
                  <a:lnTo>
                    <a:pt x="19" y="11"/>
                  </a:lnTo>
                  <a:close/>
                  <a:moveTo>
                    <a:pt x="68" y="82"/>
                  </a:moveTo>
                  <a:cubicBezTo>
                    <a:pt x="26" y="82"/>
                    <a:pt x="26" y="82"/>
                    <a:pt x="26" y="82"/>
                  </a:cubicBezTo>
                  <a:cubicBezTo>
                    <a:pt x="15" y="24"/>
                    <a:pt x="15" y="24"/>
                    <a:pt x="15" y="24"/>
                  </a:cubicBezTo>
                  <a:lnTo>
                    <a:pt x="68"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0" name="íŝḷîḑe">
              <a:extLst>
                <a:ext uri="{FF2B5EF4-FFF2-40B4-BE49-F238E27FC236}">
                  <a16:creationId xmlns:a16="http://schemas.microsoft.com/office/drawing/2014/main" id="{2023550D-1C69-4A0A-8144-6D6EDE4BC6A6}"/>
                </a:ext>
              </a:extLst>
            </p:cNvPr>
            <p:cNvSpPr/>
            <p:nvPr/>
          </p:nvSpPr>
          <p:spPr bwMode="auto">
            <a:xfrm>
              <a:off x="10171860" y="2552782"/>
              <a:ext cx="192268" cy="151457"/>
            </a:xfrm>
            <a:prstGeom prst="rect">
              <a:avLst/>
            </a:prstGeom>
            <a:solidFill>
              <a:srgbClr val="4117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1" name="îśḻíḑè">
              <a:extLst>
                <a:ext uri="{FF2B5EF4-FFF2-40B4-BE49-F238E27FC236}">
                  <a16:creationId xmlns:a16="http://schemas.microsoft.com/office/drawing/2014/main" id="{C3010F70-C2AC-404A-BAFC-7BE0D86EC053}"/>
                </a:ext>
              </a:extLst>
            </p:cNvPr>
            <p:cNvSpPr/>
            <p:nvPr/>
          </p:nvSpPr>
          <p:spPr bwMode="auto">
            <a:xfrm>
              <a:off x="10120165" y="2640754"/>
              <a:ext cx="289309" cy="110645"/>
            </a:xfrm>
            <a:custGeom>
              <a:avLst/>
              <a:gdLst>
                <a:gd name="T0" fmla="*/ 108 w 178"/>
                <a:gd name="T1" fmla="*/ 0 h 68"/>
                <a:gd name="T2" fmla="*/ 91 w 178"/>
                <a:gd name="T3" fmla="*/ 2 h 68"/>
                <a:gd name="T4" fmla="*/ 74 w 178"/>
                <a:gd name="T5" fmla="*/ 0 h 68"/>
                <a:gd name="T6" fmla="*/ 14 w 178"/>
                <a:gd name="T7" fmla="*/ 14 h 68"/>
                <a:gd name="T8" fmla="*/ 0 w 178"/>
                <a:gd name="T9" fmla="*/ 32 h 68"/>
                <a:gd name="T10" fmla="*/ 0 w 178"/>
                <a:gd name="T11" fmla="*/ 68 h 68"/>
                <a:gd name="T12" fmla="*/ 91 w 178"/>
                <a:gd name="T13" fmla="*/ 68 h 68"/>
                <a:gd name="T14" fmla="*/ 178 w 178"/>
                <a:gd name="T15" fmla="*/ 68 h 68"/>
                <a:gd name="T16" fmla="*/ 178 w 178"/>
                <a:gd name="T17" fmla="*/ 31 h 68"/>
                <a:gd name="T18" fmla="*/ 165 w 178"/>
                <a:gd name="T19" fmla="*/ 14 h 68"/>
                <a:gd name="T20" fmla="*/ 108 w 178"/>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68">
                  <a:moveTo>
                    <a:pt x="108" y="0"/>
                  </a:moveTo>
                  <a:cubicBezTo>
                    <a:pt x="91" y="2"/>
                    <a:pt x="91" y="2"/>
                    <a:pt x="91" y="2"/>
                  </a:cubicBezTo>
                  <a:cubicBezTo>
                    <a:pt x="74" y="0"/>
                    <a:pt x="74" y="0"/>
                    <a:pt x="74" y="0"/>
                  </a:cubicBezTo>
                  <a:cubicBezTo>
                    <a:pt x="14" y="14"/>
                    <a:pt x="14" y="14"/>
                    <a:pt x="14" y="14"/>
                  </a:cubicBezTo>
                  <a:cubicBezTo>
                    <a:pt x="6" y="16"/>
                    <a:pt x="0" y="23"/>
                    <a:pt x="0" y="32"/>
                  </a:cubicBezTo>
                  <a:cubicBezTo>
                    <a:pt x="0" y="68"/>
                    <a:pt x="0" y="68"/>
                    <a:pt x="0" y="68"/>
                  </a:cubicBezTo>
                  <a:cubicBezTo>
                    <a:pt x="91" y="68"/>
                    <a:pt x="91" y="68"/>
                    <a:pt x="91" y="68"/>
                  </a:cubicBezTo>
                  <a:cubicBezTo>
                    <a:pt x="178" y="68"/>
                    <a:pt x="178" y="68"/>
                    <a:pt x="178" y="68"/>
                  </a:cubicBezTo>
                  <a:cubicBezTo>
                    <a:pt x="178" y="31"/>
                    <a:pt x="178" y="31"/>
                    <a:pt x="178" y="31"/>
                  </a:cubicBezTo>
                  <a:cubicBezTo>
                    <a:pt x="178" y="23"/>
                    <a:pt x="172" y="16"/>
                    <a:pt x="165" y="14"/>
                  </a:cubicBezTo>
                  <a:lnTo>
                    <a:pt x="108" y="0"/>
                  </a:lnTo>
                  <a:close/>
                </a:path>
              </a:pathLst>
            </a:custGeom>
            <a:solidFill>
              <a:srgbClr val="FE55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2" name="iš1ïḍe">
              <a:extLst>
                <a:ext uri="{FF2B5EF4-FFF2-40B4-BE49-F238E27FC236}">
                  <a16:creationId xmlns:a16="http://schemas.microsoft.com/office/drawing/2014/main" id="{FF9ED526-AF32-458E-AB48-D1705F0C251F}"/>
                </a:ext>
              </a:extLst>
            </p:cNvPr>
            <p:cNvSpPr/>
            <p:nvPr/>
          </p:nvSpPr>
          <p:spPr bwMode="auto">
            <a:xfrm>
              <a:off x="10238972" y="2611732"/>
              <a:ext cx="56229" cy="56229"/>
            </a:xfrm>
            <a:prstGeom prst="ellipse">
              <a:avLst/>
            </a:pr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3" name="îśľïḑè">
              <a:extLst>
                <a:ext uri="{FF2B5EF4-FFF2-40B4-BE49-F238E27FC236}">
                  <a16:creationId xmlns:a16="http://schemas.microsoft.com/office/drawing/2014/main" id="{99500075-2E23-42F7-B173-24A5842FE7FF}"/>
                </a:ext>
              </a:extLst>
            </p:cNvPr>
            <p:cNvSpPr/>
            <p:nvPr/>
          </p:nvSpPr>
          <p:spPr bwMode="auto">
            <a:xfrm>
              <a:off x="10171860" y="2447579"/>
              <a:ext cx="192268" cy="193175"/>
            </a:xfrm>
            <a:prstGeom prst="ellipse">
              <a:avLst/>
            </a:pr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4" name="ïṩ1îḓé">
              <a:extLst>
                <a:ext uri="{FF2B5EF4-FFF2-40B4-BE49-F238E27FC236}">
                  <a16:creationId xmlns:a16="http://schemas.microsoft.com/office/drawing/2014/main" id="{39846993-2BD7-4BE6-AB14-29F0EF2BB9EE}"/>
                </a:ext>
              </a:extLst>
            </p:cNvPr>
            <p:cNvSpPr/>
            <p:nvPr/>
          </p:nvSpPr>
          <p:spPr bwMode="auto">
            <a:xfrm>
              <a:off x="10267994" y="2611732"/>
              <a:ext cx="27208" cy="56229"/>
            </a:xfrm>
            <a:custGeom>
              <a:avLst/>
              <a:gdLst>
                <a:gd name="T0" fmla="*/ 0 w 17"/>
                <a:gd name="T1" fmla="*/ 0 h 35"/>
                <a:gd name="T2" fmla="*/ 0 w 17"/>
                <a:gd name="T3" fmla="*/ 35 h 35"/>
                <a:gd name="T4" fmla="*/ 17 w 17"/>
                <a:gd name="T5" fmla="*/ 18 h 35"/>
                <a:gd name="T6" fmla="*/ 0 w 17"/>
                <a:gd name="T7" fmla="*/ 0 h 35"/>
              </a:gdLst>
              <a:ahLst/>
              <a:cxnLst>
                <a:cxn ang="0">
                  <a:pos x="T0" y="T1"/>
                </a:cxn>
                <a:cxn ang="0">
                  <a:pos x="T2" y="T3"/>
                </a:cxn>
                <a:cxn ang="0">
                  <a:pos x="T4" y="T5"/>
                </a:cxn>
                <a:cxn ang="0">
                  <a:pos x="T6" y="T7"/>
                </a:cxn>
              </a:cxnLst>
              <a:rect l="0" t="0" r="r" b="b"/>
              <a:pathLst>
                <a:path w="17" h="35">
                  <a:moveTo>
                    <a:pt x="0" y="0"/>
                  </a:moveTo>
                  <a:cubicBezTo>
                    <a:pt x="0" y="35"/>
                    <a:pt x="0" y="35"/>
                    <a:pt x="0" y="35"/>
                  </a:cubicBezTo>
                  <a:cubicBezTo>
                    <a:pt x="10" y="35"/>
                    <a:pt x="17" y="27"/>
                    <a:pt x="17" y="18"/>
                  </a:cubicBezTo>
                  <a:cubicBezTo>
                    <a:pt x="17" y="8"/>
                    <a:pt x="10" y="0"/>
                    <a:pt x="0" y="0"/>
                  </a:cubicBezTo>
                  <a:close/>
                </a:path>
              </a:pathLst>
            </a:custGeom>
            <a:solidFill>
              <a:srgbClr val="EFA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5" name="îś1ïḑê">
              <a:extLst>
                <a:ext uri="{FF2B5EF4-FFF2-40B4-BE49-F238E27FC236}">
                  <a16:creationId xmlns:a16="http://schemas.microsoft.com/office/drawing/2014/main" id="{4E0838C6-2AA5-4AEE-94C2-1F87C4E18912}"/>
                </a:ext>
              </a:extLst>
            </p:cNvPr>
            <p:cNvSpPr/>
            <p:nvPr/>
          </p:nvSpPr>
          <p:spPr bwMode="auto">
            <a:xfrm>
              <a:off x="10267994" y="2447579"/>
              <a:ext cx="96134" cy="193175"/>
            </a:xfrm>
            <a:custGeom>
              <a:avLst/>
              <a:gdLst>
                <a:gd name="T0" fmla="*/ 0 w 59"/>
                <a:gd name="T1" fmla="*/ 0 h 119"/>
                <a:gd name="T2" fmla="*/ 0 w 59"/>
                <a:gd name="T3" fmla="*/ 119 h 119"/>
                <a:gd name="T4" fmla="*/ 59 w 59"/>
                <a:gd name="T5" fmla="*/ 60 h 119"/>
                <a:gd name="T6" fmla="*/ 0 w 59"/>
                <a:gd name="T7" fmla="*/ 0 h 119"/>
              </a:gdLst>
              <a:ahLst/>
              <a:cxnLst>
                <a:cxn ang="0">
                  <a:pos x="T0" y="T1"/>
                </a:cxn>
                <a:cxn ang="0">
                  <a:pos x="T2" y="T3"/>
                </a:cxn>
                <a:cxn ang="0">
                  <a:pos x="T4" y="T5"/>
                </a:cxn>
                <a:cxn ang="0">
                  <a:pos x="T6" y="T7"/>
                </a:cxn>
              </a:cxnLst>
              <a:rect l="0" t="0" r="r" b="b"/>
              <a:pathLst>
                <a:path w="59" h="119">
                  <a:moveTo>
                    <a:pt x="0" y="0"/>
                  </a:moveTo>
                  <a:cubicBezTo>
                    <a:pt x="0" y="119"/>
                    <a:pt x="0" y="119"/>
                    <a:pt x="0" y="119"/>
                  </a:cubicBezTo>
                  <a:cubicBezTo>
                    <a:pt x="33" y="119"/>
                    <a:pt x="59" y="92"/>
                    <a:pt x="59" y="60"/>
                  </a:cubicBezTo>
                  <a:cubicBezTo>
                    <a:pt x="59" y="27"/>
                    <a:pt x="33" y="0"/>
                    <a:pt x="0" y="0"/>
                  </a:cubicBezTo>
                  <a:close/>
                </a:path>
              </a:pathLst>
            </a:custGeom>
            <a:solidFill>
              <a:srgbClr val="F7C1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6" name="íş1íḍè">
              <a:extLst>
                <a:ext uri="{FF2B5EF4-FFF2-40B4-BE49-F238E27FC236}">
                  <a16:creationId xmlns:a16="http://schemas.microsoft.com/office/drawing/2014/main" id="{D91FFD77-D668-4A50-A861-8C4E830CF4A8}"/>
                </a:ext>
              </a:extLst>
            </p:cNvPr>
            <p:cNvSpPr/>
            <p:nvPr/>
          </p:nvSpPr>
          <p:spPr bwMode="auto">
            <a:xfrm>
              <a:off x="10290667" y="2543713"/>
              <a:ext cx="19952" cy="19046"/>
            </a:xfrm>
            <a:prstGeom prst="ellipse">
              <a:avLst/>
            </a:prstGeom>
            <a:solidFill>
              <a:srgbClr val="4117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7" name="iṡļíḑe">
              <a:extLst>
                <a:ext uri="{FF2B5EF4-FFF2-40B4-BE49-F238E27FC236}">
                  <a16:creationId xmlns:a16="http://schemas.microsoft.com/office/drawing/2014/main" id="{0D3B654E-FC12-4372-BFFB-3E93ABCAEB21}"/>
                </a:ext>
              </a:extLst>
            </p:cNvPr>
            <p:cNvSpPr/>
            <p:nvPr/>
          </p:nvSpPr>
          <p:spPr bwMode="auto">
            <a:xfrm>
              <a:off x="10225369" y="2543713"/>
              <a:ext cx="18138" cy="19046"/>
            </a:xfrm>
            <a:prstGeom prst="ellipse">
              <a:avLst/>
            </a:prstGeom>
            <a:solidFill>
              <a:srgbClr val="4117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8" name="íśliḍè">
              <a:extLst>
                <a:ext uri="{FF2B5EF4-FFF2-40B4-BE49-F238E27FC236}">
                  <a16:creationId xmlns:a16="http://schemas.microsoft.com/office/drawing/2014/main" id="{1C3F2B65-B83D-46A3-A465-A722864FF11C}"/>
                </a:ext>
              </a:extLst>
            </p:cNvPr>
            <p:cNvSpPr/>
            <p:nvPr/>
          </p:nvSpPr>
          <p:spPr bwMode="auto">
            <a:xfrm>
              <a:off x="10238972" y="2577269"/>
              <a:ext cx="56229" cy="35370"/>
            </a:xfrm>
            <a:custGeom>
              <a:avLst/>
              <a:gdLst>
                <a:gd name="T0" fmla="*/ 1 w 35"/>
                <a:gd name="T1" fmla="*/ 0 h 22"/>
                <a:gd name="T2" fmla="*/ 0 w 35"/>
                <a:gd name="T3" fmla="*/ 5 h 22"/>
                <a:gd name="T4" fmla="*/ 18 w 35"/>
                <a:gd name="T5" fmla="*/ 22 h 22"/>
                <a:gd name="T6" fmla="*/ 35 w 35"/>
                <a:gd name="T7" fmla="*/ 5 h 22"/>
                <a:gd name="T8" fmla="*/ 35 w 35"/>
                <a:gd name="T9" fmla="*/ 0 h 22"/>
                <a:gd name="T10" fmla="*/ 1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1" y="0"/>
                  </a:moveTo>
                  <a:cubicBezTo>
                    <a:pt x="0" y="2"/>
                    <a:pt x="0" y="3"/>
                    <a:pt x="0" y="5"/>
                  </a:cubicBezTo>
                  <a:cubicBezTo>
                    <a:pt x="0" y="14"/>
                    <a:pt x="8" y="22"/>
                    <a:pt x="18" y="22"/>
                  </a:cubicBezTo>
                  <a:cubicBezTo>
                    <a:pt x="28" y="22"/>
                    <a:pt x="35" y="14"/>
                    <a:pt x="35" y="5"/>
                  </a:cubicBezTo>
                  <a:cubicBezTo>
                    <a:pt x="35" y="3"/>
                    <a:pt x="35" y="2"/>
                    <a:pt x="35" y="0"/>
                  </a:cubicBezTo>
                  <a:lnTo>
                    <a:pt x="1" y="0"/>
                  </a:lnTo>
                  <a:close/>
                </a:path>
              </a:pathLst>
            </a:custGeom>
            <a:solidFill>
              <a:srgbClr val="4117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69" name="íṥ1íḓe">
              <a:extLst>
                <a:ext uri="{FF2B5EF4-FFF2-40B4-BE49-F238E27FC236}">
                  <a16:creationId xmlns:a16="http://schemas.microsoft.com/office/drawing/2014/main" id="{DD68A4CE-82B8-4D40-A8C8-6D34D346A553}"/>
                </a:ext>
              </a:extLst>
            </p:cNvPr>
            <p:cNvSpPr/>
            <p:nvPr/>
          </p:nvSpPr>
          <p:spPr bwMode="auto">
            <a:xfrm>
              <a:off x="10306992" y="2570921"/>
              <a:ext cx="24487" cy="24487"/>
            </a:xfrm>
            <a:prstGeom prst="ellipse">
              <a:avLst/>
            </a:prstGeom>
            <a:solidFill>
              <a:srgbClr val="FF8F9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0" name="ïşļiḓe">
              <a:extLst>
                <a:ext uri="{FF2B5EF4-FFF2-40B4-BE49-F238E27FC236}">
                  <a16:creationId xmlns:a16="http://schemas.microsoft.com/office/drawing/2014/main" id="{0B762CEA-4B44-464F-AA9B-189940F46D80}"/>
                </a:ext>
              </a:extLst>
            </p:cNvPr>
            <p:cNvSpPr/>
            <p:nvPr/>
          </p:nvSpPr>
          <p:spPr bwMode="auto">
            <a:xfrm>
              <a:off x="10204509" y="2570921"/>
              <a:ext cx="24487" cy="24487"/>
            </a:xfrm>
            <a:prstGeom prst="ellipse">
              <a:avLst/>
            </a:prstGeom>
            <a:solidFill>
              <a:srgbClr val="FF8F9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1" name="ísľiḑè">
              <a:extLst>
                <a:ext uri="{FF2B5EF4-FFF2-40B4-BE49-F238E27FC236}">
                  <a16:creationId xmlns:a16="http://schemas.microsoft.com/office/drawing/2014/main" id="{D191AD3F-E2B7-4235-902B-3621E4144156}"/>
                </a:ext>
              </a:extLst>
            </p:cNvPr>
            <p:cNvSpPr/>
            <p:nvPr/>
          </p:nvSpPr>
          <p:spPr bwMode="auto">
            <a:xfrm>
              <a:off x="10132862" y="2426719"/>
              <a:ext cx="263008" cy="306541"/>
            </a:xfrm>
            <a:custGeom>
              <a:avLst/>
              <a:gdLst>
                <a:gd name="T0" fmla="*/ 83 w 162"/>
                <a:gd name="T1" fmla="*/ 0 h 189"/>
                <a:gd name="T2" fmla="*/ 11 w 162"/>
                <a:gd name="T3" fmla="*/ 63 h 189"/>
                <a:gd name="T4" fmla="*/ 0 w 162"/>
                <a:gd name="T5" fmla="*/ 189 h 189"/>
                <a:gd name="T6" fmla="*/ 33 w 162"/>
                <a:gd name="T7" fmla="*/ 189 h 189"/>
                <a:gd name="T8" fmla="*/ 33 w 162"/>
                <a:gd name="T9" fmla="*/ 104 h 189"/>
                <a:gd name="T10" fmla="*/ 71 w 162"/>
                <a:gd name="T11" fmla="*/ 39 h 189"/>
                <a:gd name="T12" fmla="*/ 93 w 162"/>
                <a:gd name="T13" fmla="*/ 56 h 189"/>
                <a:gd name="T14" fmla="*/ 90 w 162"/>
                <a:gd name="T15" fmla="*/ 43 h 189"/>
                <a:gd name="T16" fmla="*/ 114 w 162"/>
                <a:gd name="T17" fmla="*/ 64 h 189"/>
                <a:gd name="T18" fmla="*/ 112 w 162"/>
                <a:gd name="T19" fmla="*/ 47 h 189"/>
                <a:gd name="T20" fmla="*/ 133 w 162"/>
                <a:gd name="T21" fmla="*/ 104 h 189"/>
                <a:gd name="T22" fmla="*/ 133 w 162"/>
                <a:gd name="T23" fmla="*/ 189 h 189"/>
                <a:gd name="T24" fmla="*/ 162 w 162"/>
                <a:gd name="T25" fmla="*/ 189 h 189"/>
                <a:gd name="T26" fmla="*/ 155 w 162"/>
                <a:gd name="T27" fmla="*/ 63 h 189"/>
                <a:gd name="T28" fmla="*/ 83 w 162"/>
                <a:gd name="T2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89">
                  <a:moveTo>
                    <a:pt x="83" y="0"/>
                  </a:moveTo>
                  <a:cubicBezTo>
                    <a:pt x="36" y="0"/>
                    <a:pt x="16" y="37"/>
                    <a:pt x="11" y="63"/>
                  </a:cubicBezTo>
                  <a:cubicBezTo>
                    <a:pt x="5" y="92"/>
                    <a:pt x="0" y="189"/>
                    <a:pt x="0" y="189"/>
                  </a:cubicBezTo>
                  <a:cubicBezTo>
                    <a:pt x="33" y="189"/>
                    <a:pt x="33" y="189"/>
                    <a:pt x="33" y="189"/>
                  </a:cubicBezTo>
                  <a:cubicBezTo>
                    <a:pt x="33" y="189"/>
                    <a:pt x="33" y="175"/>
                    <a:pt x="33" y="104"/>
                  </a:cubicBezTo>
                  <a:cubicBezTo>
                    <a:pt x="33" y="55"/>
                    <a:pt x="57" y="42"/>
                    <a:pt x="71" y="39"/>
                  </a:cubicBezTo>
                  <a:cubicBezTo>
                    <a:pt x="74" y="46"/>
                    <a:pt x="80" y="53"/>
                    <a:pt x="93" y="56"/>
                  </a:cubicBezTo>
                  <a:cubicBezTo>
                    <a:pt x="93" y="56"/>
                    <a:pt x="90" y="50"/>
                    <a:pt x="90" y="43"/>
                  </a:cubicBezTo>
                  <a:cubicBezTo>
                    <a:pt x="90" y="43"/>
                    <a:pt x="94" y="61"/>
                    <a:pt x="114" y="64"/>
                  </a:cubicBezTo>
                  <a:cubicBezTo>
                    <a:pt x="114" y="64"/>
                    <a:pt x="111" y="56"/>
                    <a:pt x="112" y="47"/>
                  </a:cubicBezTo>
                  <a:cubicBezTo>
                    <a:pt x="123" y="56"/>
                    <a:pt x="133" y="72"/>
                    <a:pt x="133" y="104"/>
                  </a:cubicBezTo>
                  <a:cubicBezTo>
                    <a:pt x="133" y="175"/>
                    <a:pt x="133" y="189"/>
                    <a:pt x="133" y="189"/>
                  </a:cubicBezTo>
                  <a:cubicBezTo>
                    <a:pt x="162" y="189"/>
                    <a:pt x="162" y="189"/>
                    <a:pt x="162" y="189"/>
                  </a:cubicBezTo>
                  <a:cubicBezTo>
                    <a:pt x="162" y="189"/>
                    <a:pt x="160" y="92"/>
                    <a:pt x="155" y="63"/>
                  </a:cubicBezTo>
                  <a:cubicBezTo>
                    <a:pt x="150" y="35"/>
                    <a:pt x="129" y="0"/>
                    <a:pt x="83" y="0"/>
                  </a:cubicBezTo>
                  <a:close/>
                </a:path>
              </a:pathLst>
            </a:custGeom>
            <a:solidFill>
              <a:srgbClr val="4117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2" name="isḻïḑè">
              <a:extLst>
                <a:ext uri="{FF2B5EF4-FFF2-40B4-BE49-F238E27FC236}">
                  <a16:creationId xmlns:a16="http://schemas.microsoft.com/office/drawing/2014/main" id="{CB72A1C6-996E-4A22-A0D7-8BA671D2B1A0}"/>
                </a:ext>
              </a:extLst>
            </p:cNvPr>
            <p:cNvSpPr/>
            <p:nvPr/>
          </p:nvSpPr>
          <p:spPr bwMode="auto">
            <a:xfrm>
              <a:off x="10251669" y="2597221"/>
              <a:ext cx="30835" cy="15418"/>
            </a:xfrm>
            <a:custGeom>
              <a:avLst/>
              <a:gdLst>
                <a:gd name="T0" fmla="*/ 0 w 19"/>
                <a:gd name="T1" fmla="*/ 7 h 10"/>
                <a:gd name="T2" fmla="*/ 10 w 19"/>
                <a:gd name="T3" fmla="*/ 10 h 10"/>
                <a:gd name="T4" fmla="*/ 19 w 19"/>
                <a:gd name="T5" fmla="*/ 7 h 10"/>
                <a:gd name="T6" fmla="*/ 10 w 19"/>
                <a:gd name="T7" fmla="*/ 0 h 10"/>
                <a:gd name="T8" fmla="*/ 0 w 19"/>
                <a:gd name="T9" fmla="*/ 7 h 10"/>
              </a:gdLst>
              <a:ahLst/>
              <a:cxnLst>
                <a:cxn ang="0">
                  <a:pos x="T0" y="T1"/>
                </a:cxn>
                <a:cxn ang="0">
                  <a:pos x="T2" y="T3"/>
                </a:cxn>
                <a:cxn ang="0">
                  <a:pos x="T4" y="T5"/>
                </a:cxn>
                <a:cxn ang="0">
                  <a:pos x="T6" y="T7"/>
                </a:cxn>
                <a:cxn ang="0">
                  <a:pos x="T8" y="T9"/>
                </a:cxn>
              </a:cxnLst>
              <a:rect l="0" t="0" r="r" b="b"/>
              <a:pathLst>
                <a:path w="19" h="10">
                  <a:moveTo>
                    <a:pt x="0" y="7"/>
                  </a:moveTo>
                  <a:cubicBezTo>
                    <a:pt x="3" y="9"/>
                    <a:pt x="6" y="10"/>
                    <a:pt x="10" y="10"/>
                  </a:cubicBezTo>
                  <a:cubicBezTo>
                    <a:pt x="13" y="10"/>
                    <a:pt x="17" y="9"/>
                    <a:pt x="19" y="7"/>
                  </a:cubicBezTo>
                  <a:cubicBezTo>
                    <a:pt x="18" y="3"/>
                    <a:pt x="14" y="0"/>
                    <a:pt x="10" y="0"/>
                  </a:cubicBezTo>
                  <a:cubicBezTo>
                    <a:pt x="5" y="0"/>
                    <a:pt x="1" y="3"/>
                    <a:pt x="0" y="7"/>
                  </a:cubicBezTo>
                  <a:close/>
                </a:path>
              </a:pathLst>
            </a:custGeom>
            <a:solidFill>
              <a:srgbClr val="FF8F9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3" name="ïṩḻïdè">
              <a:extLst>
                <a:ext uri="{FF2B5EF4-FFF2-40B4-BE49-F238E27FC236}">
                  <a16:creationId xmlns:a16="http://schemas.microsoft.com/office/drawing/2014/main" id="{584EB76E-B414-4144-9128-1218BC9B0B41}"/>
                </a:ext>
              </a:extLst>
            </p:cNvPr>
            <p:cNvSpPr/>
            <p:nvPr/>
          </p:nvSpPr>
          <p:spPr bwMode="auto">
            <a:xfrm>
              <a:off x="10354152" y="2538272"/>
              <a:ext cx="29022" cy="38998"/>
            </a:xfrm>
            <a:custGeom>
              <a:avLst/>
              <a:gdLst>
                <a:gd name="T0" fmla="*/ 6 w 18"/>
                <a:gd name="T1" fmla="*/ 1 h 24"/>
                <a:gd name="T2" fmla="*/ 0 w 18"/>
                <a:gd name="T3" fmla="*/ 3 h 24"/>
                <a:gd name="T4" fmla="*/ 3 w 18"/>
                <a:gd name="T5" fmla="*/ 18 h 24"/>
                <a:gd name="T6" fmla="*/ 3 w 18"/>
                <a:gd name="T7" fmla="*/ 23 h 24"/>
                <a:gd name="T8" fmla="*/ 7 w 18"/>
                <a:gd name="T9" fmla="*/ 23 h 24"/>
                <a:gd name="T10" fmla="*/ 18 w 18"/>
                <a:gd name="T11" fmla="*/ 12 h 24"/>
                <a:gd name="T12" fmla="*/ 6 w 18"/>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6" y="1"/>
                  </a:moveTo>
                  <a:cubicBezTo>
                    <a:pt x="4" y="1"/>
                    <a:pt x="2" y="2"/>
                    <a:pt x="0" y="3"/>
                  </a:cubicBezTo>
                  <a:cubicBezTo>
                    <a:pt x="2" y="8"/>
                    <a:pt x="3" y="13"/>
                    <a:pt x="3" y="18"/>
                  </a:cubicBezTo>
                  <a:cubicBezTo>
                    <a:pt x="3" y="20"/>
                    <a:pt x="3" y="21"/>
                    <a:pt x="3" y="23"/>
                  </a:cubicBezTo>
                  <a:cubicBezTo>
                    <a:pt x="4" y="23"/>
                    <a:pt x="6" y="24"/>
                    <a:pt x="7" y="23"/>
                  </a:cubicBezTo>
                  <a:cubicBezTo>
                    <a:pt x="13" y="23"/>
                    <a:pt x="18" y="18"/>
                    <a:pt x="18" y="12"/>
                  </a:cubicBezTo>
                  <a:cubicBezTo>
                    <a:pt x="17" y="5"/>
                    <a:pt x="12" y="0"/>
                    <a:pt x="6" y="1"/>
                  </a:cubicBezTo>
                  <a:close/>
                </a:path>
              </a:pathLst>
            </a:cu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4" name="íṩḻîḑê">
              <a:extLst>
                <a:ext uri="{FF2B5EF4-FFF2-40B4-BE49-F238E27FC236}">
                  <a16:creationId xmlns:a16="http://schemas.microsoft.com/office/drawing/2014/main" id="{5B30690D-BF12-49EA-9FC7-4E10A3734152}"/>
                </a:ext>
              </a:extLst>
            </p:cNvPr>
            <p:cNvSpPr/>
            <p:nvPr/>
          </p:nvSpPr>
          <p:spPr bwMode="auto">
            <a:xfrm>
              <a:off x="10152815" y="2538272"/>
              <a:ext cx="27208" cy="38998"/>
            </a:xfrm>
            <a:custGeom>
              <a:avLst/>
              <a:gdLst>
                <a:gd name="T0" fmla="*/ 12 w 17"/>
                <a:gd name="T1" fmla="*/ 1 h 24"/>
                <a:gd name="T2" fmla="*/ 17 w 17"/>
                <a:gd name="T3" fmla="*/ 3 h 24"/>
                <a:gd name="T4" fmla="*/ 15 w 17"/>
                <a:gd name="T5" fmla="*/ 18 h 24"/>
                <a:gd name="T6" fmla="*/ 15 w 17"/>
                <a:gd name="T7" fmla="*/ 23 h 24"/>
                <a:gd name="T8" fmla="*/ 11 w 17"/>
                <a:gd name="T9" fmla="*/ 23 h 24"/>
                <a:gd name="T10" fmla="*/ 0 w 17"/>
                <a:gd name="T11" fmla="*/ 12 h 24"/>
                <a:gd name="T12" fmla="*/ 12 w 17"/>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17" h="24">
                  <a:moveTo>
                    <a:pt x="12" y="1"/>
                  </a:moveTo>
                  <a:cubicBezTo>
                    <a:pt x="14" y="1"/>
                    <a:pt x="16" y="2"/>
                    <a:pt x="17" y="3"/>
                  </a:cubicBezTo>
                  <a:cubicBezTo>
                    <a:pt x="16" y="8"/>
                    <a:pt x="15" y="13"/>
                    <a:pt x="15" y="18"/>
                  </a:cubicBezTo>
                  <a:cubicBezTo>
                    <a:pt x="14" y="20"/>
                    <a:pt x="15" y="21"/>
                    <a:pt x="15" y="23"/>
                  </a:cubicBezTo>
                  <a:cubicBezTo>
                    <a:pt x="13" y="23"/>
                    <a:pt x="12" y="24"/>
                    <a:pt x="11" y="23"/>
                  </a:cubicBezTo>
                  <a:cubicBezTo>
                    <a:pt x="4" y="23"/>
                    <a:pt x="0" y="18"/>
                    <a:pt x="0" y="12"/>
                  </a:cubicBezTo>
                  <a:cubicBezTo>
                    <a:pt x="0" y="5"/>
                    <a:pt x="6" y="0"/>
                    <a:pt x="12" y="1"/>
                  </a:cubicBezTo>
                  <a:close/>
                </a:path>
              </a:pathLst>
            </a:cu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5" name="ïsliḑè">
              <a:extLst>
                <a:ext uri="{FF2B5EF4-FFF2-40B4-BE49-F238E27FC236}">
                  <a16:creationId xmlns:a16="http://schemas.microsoft.com/office/drawing/2014/main" id="{CD25AC5E-42A5-4A1B-B957-95580E104C11}"/>
                </a:ext>
              </a:extLst>
            </p:cNvPr>
            <p:cNvSpPr/>
            <p:nvPr/>
          </p:nvSpPr>
          <p:spPr bwMode="auto">
            <a:xfrm>
              <a:off x="9995010" y="2778606"/>
              <a:ext cx="539621" cy="368212"/>
            </a:xfrm>
            <a:custGeom>
              <a:avLst/>
              <a:gdLst>
                <a:gd name="T0" fmla="*/ 0 w 332"/>
                <a:gd name="T1" fmla="*/ 0 h 227"/>
                <a:gd name="T2" fmla="*/ 33 w 332"/>
                <a:gd name="T3" fmla="*/ 217 h 227"/>
                <a:gd name="T4" fmla="*/ 45 w 332"/>
                <a:gd name="T5" fmla="*/ 227 h 227"/>
                <a:gd name="T6" fmla="*/ 287 w 332"/>
                <a:gd name="T7" fmla="*/ 227 h 227"/>
                <a:gd name="T8" fmla="*/ 299 w 332"/>
                <a:gd name="T9" fmla="*/ 217 h 227"/>
                <a:gd name="T10" fmla="*/ 332 w 332"/>
                <a:gd name="T11" fmla="*/ 0 h 227"/>
                <a:gd name="T12" fmla="*/ 0 w 332"/>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332" h="227">
                  <a:moveTo>
                    <a:pt x="0" y="0"/>
                  </a:moveTo>
                  <a:cubicBezTo>
                    <a:pt x="33" y="217"/>
                    <a:pt x="33" y="217"/>
                    <a:pt x="33" y="217"/>
                  </a:cubicBezTo>
                  <a:cubicBezTo>
                    <a:pt x="34" y="223"/>
                    <a:pt x="39" y="227"/>
                    <a:pt x="45" y="227"/>
                  </a:cubicBezTo>
                  <a:cubicBezTo>
                    <a:pt x="287" y="227"/>
                    <a:pt x="287" y="227"/>
                    <a:pt x="287" y="227"/>
                  </a:cubicBezTo>
                  <a:cubicBezTo>
                    <a:pt x="293" y="227"/>
                    <a:pt x="298" y="223"/>
                    <a:pt x="299" y="217"/>
                  </a:cubicBezTo>
                  <a:cubicBezTo>
                    <a:pt x="332" y="0"/>
                    <a:pt x="332" y="0"/>
                    <a:pt x="332" y="0"/>
                  </a:cubicBezTo>
                  <a:lnTo>
                    <a:pt x="0" y="0"/>
                  </a:lnTo>
                  <a:close/>
                </a:path>
              </a:pathLst>
            </a:custGeom>
            <a:solidFill>
              <a:srgbClr val="9E5A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6" name="ïşļídè">
              <a:extLst>
                <a:ext uri="{FF2B5EF4-FFF2-40B4-BE49-F238E27FC236}">
                  <a16:creationId xmlns:a16="http://schemas.microsoft.com/office/drawing/2014/main" id="{93BDD01D-0731-400D-8181-1D84D03A4A59}"/>
                </a:ext>
              </a:extLst>
            </p:cNvPr>
            <p:cNvSpPr/>
            <p:nvPr/>
          </p:nvSpPr>
          <p:spPr bwMode="auto">
            <a:xfrm>
              <a:off x="10264366" y="2778606"/>
              <a:ext cx="270264" cy="368212"/>
            </a:xfrm>
            <a:custGeom>
              <a:avLst/>
              <a:gdLst>
                <a:gd name="T0" fmla="*/ 0 w 166"/>
                <a:gd name="T1" fmla="*/ 0 h 227"/>
                <a:gd name="T2" fmla="*/ 0 w 166"/>
                <a:gd name="T3" fmla="*/ 227 h 227"/>
                <a:gd name="T4" fmla="*/ 121 w 166"/>
                <a:gd name="T5" fmla="*/ 227 h 227"/>
                <a:gd name="T6" fmla="*/ 133 w 166"/>
                <a:gd name="T7" fmla="*/ 217 h 227"/>
                <a:gd name="T8" fmla="*/ 166 w 166"/>
                <a:gd name="T9" fmla="*/ 0 h 227"/>
                <a:gd name="T10" fmla="*/ 0 w 166"/>
                <a:gd name="T11" fmla="*/ 0 h 227"/>
              </a:gdLst>
              <a:ahLst/>
              <a:cxnLst>
                <a:cxn ang="0">
                  <a:pos x="T0" y="T1"/>
                </a:cxn>
                <a:cxn ang="0">
                  <a:pos x="T2" y="T3"/>
                </a:cxn>
                <a:cxn ang="0">
                  <a:pos x="T4" y="T5"/>
                </a:cxn>
                <a:cxn ang="0">
                  <a:pos x="T6" y="T7"/>
                </a:cxn>
                <a:cxn ang="0">
                  <a:pos x="T8" y="T9"/>
                </a:cxn>
                <a:cxn ang="0">
                  <a:pos x="T10" y="T11"/>
                </a:cxn>
              </a:cxnLst>
              <a:rect l="0" t="0" r="r" b="b"/>
              <a:pathLst>
                <a:path w="166" h="227">
                  <a:moveTo>
                    <a:pt x="0" y="0"/>
                  </a:moveTo>
                  <a:cubicBezTo>
                    <a:pt x="0" y="227"/>
                    <a:pt x="0" y="227"/>
                    <a:pt x="0" y="227"/>
                  </a:cubicBezTo>
                  <a:cubicBezTo>
                    <a:pt x="121" y="227"/>
                    <a:pt x="121" y="227"/>
                    <a:pt x="121" y="227"/>
                  </a:cubicBezTo>
                  <a:cubicBezTo>
                    <a:pt x="127" y="227"/>
                    <a:pt x="132" y="223"/>
                    <a:pt x="133" y="217"/>
                  </a:cubicBezTo>
                  <a:cubicBezTo>
                    <a:pt x="166" y="0"/>
                    <a:pt x="166" y="0"/>
                    <a:pt x="166" y="0"/>
                  </a:cubicBezTo>
                  <a:lnTo>
                    <a:pt x="0" y="0"/>
                  </a:lnTo>
                  <a:close/>
                </a:path>
              </a:pathLst>
            </a:custGeom>
            <a:solidFill>
              <a:srgbClr val="954A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7" name="ïṡḷïdè">
              <a:extLst>
                <a:ext uri="{FF2B5EF4-FFF2-40B4-BE49-F238E27FC236}">
                  <a16:creationId xmlns:a16="http://schemas.microsoft.com/office/drawing/2014/main" id="{F5AA3BB7-4FB6-47FF-B5DE-1392DFFB38C0}"/>
                </a:ext>
              </a:extLst>
            </p:cNvPr>
            <p:cNvSpPr/>
            <p:nvPr/>
          </p:nvSpPr>
          <p:spPr bwMode="auto">
            <a:xfrm>
              <a:off x="9968709" y="2723284"/>
              <a:ext cx="591315" cy="65299"/>
            </a:xfrm>
            <a:custGeom>
              <a:avLst/>
              <a:gdLst>
                <a:gd name="T0" fmla="*/ 344 w 364"/>
                <a:gd name="T1" fmla="*/ 40 h 40"/>
                <a:gd name="T2" fmla="*/ 20 w 364"/>
                <a:gd name="T3" fmla="*/ 40 h 40"/>
                <a:gd name="T4" fmla="*/ 0 w 364"/>
                <a:gd name="T5" fmla="*/ 20 h 40"/>
                <a:gd name="T6" fmla="*/ 0 w 364"/>
                <a:gd name="T7" fmla="*/ 20 h 40"/>
                <a:gd name="T8" fmla="*/ 20 w 364"/>
                <a:gd name="T9" fmla="*/ 0 h 40"/>
                <a:gd name="T10" fmla="*/ 344 w 364"/>
                <a:gd name="T11" fmla="*/ 0 h 40"/>
                <a:gd name="T12" fmla="*/ 364 w 364"/>
                <a:gd name="T13" fmla="*/ 20 h 40"/>
                <a:gd name="T14" fmla="*/ 364 w 364"/>
                <a:gd name="T15" fmla="*/ 20 h 40"/>
                <a:gd name="T16" fmla="*/ 344 w 36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40">
                  <a:moveTo>
                    <a:pt x="344" y="40"/>
                  </a:moveTo>
                  <a:cubicBezTo>
                    <a:pt x="20" y="40"/>
                    <a:pt x="20" y="40"/>
                    <a:pt x="20" y="40"/>
                  </a:cubicBezTo>
                  <a:cubicBezTo>
                    <a:pt x="9" y="40"/>
                    <a:pt x="0" y="31"/>
                    <a:pt x="0" y="20"/>
                  </a:cubicBezTo>
                  <a:cubicBezTo>
                    <a:pt x="0" y="20"/>
                    <a:pt x="0" y="20"/>
                    <a:pt x="0" y="20"/>
                  </a:cubicBezTo>
                  <a:cubicBezTo>
                    <a:pt x="0" y="9"/>
                    <a:pt x="9" y="0"/>
                    <a:pt x="20" y="0"/>
                  </a:cubicBezTo>
                  <a:cubicBezTo>
                    <a:pt x="344" y="0"/>
                    <a:pt x="344" y="0"/>
                    <a:pt x="344" y="0"/>
                  </a:cubicBezTo>
                  <a:cubicBezTo>
                    <a:pt x="355" y="0"/>
                    <a:pt x="364" y="9"/>
                    <a:pt x="364" y="20"/>
                  </a:cubicBezTo>
                  <a:cubicBezTo>
                    <a:pt x="364" y="20"/>
                    <a:pt x="364" y="20"/>
                    <a:pt x="364" y="20"/>
                  </a:cubicBezTo>
                  <a:cubicBezTo>
                    <a:pt x="364" y="31"/>
                    <a:pt x="355" y="40"/>
                    <a:pt x="344" y="40"/>
                  </a:cubicBezTo>
                  <a:close/>
                </a:path>
              </a:pathLst>
            </a:custGeom>
            <a:solidFill>
              <a:srgbClr val="7739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8" name="íṥḻïḍè">
              <a:extLst>
                <a:ext uri="{FF2B5EF4-FFF2-40B4-BE49-F238E27FC236}">
                  <a16:creationId xmlns:a16="http://schemas.microsoft.com/office/drawing/2014/main" id="{C66B995B-DFE8-4C9E-913D-C19A75F8E7B1}"/>
                </a:ext>
              </a:extLst>
            </p:cNvPr>
            <p:cNvSpPr/>
            <p:nvPr/>
          </p:nvSpPr>
          <p:spPr bwMode="auto">
            <a:xfrm>
              <a:off x="10373197" y="2729632"/>
              <a:ext cx="104297" cy="154177"/>
            </a:xfrm>
            <a:custGeom>
              <a:avLst/>
              <a:gdLst>
                <a:gd name="T0" fmla="*/ 64 w 64"/>
                <a:gd name="T1" fmla="*/ 63 h 95"/>
                <a:gd name="T2" fmla="*/ 32 w 64"/>
                <a:gd name="T3" fmla="*/ 95 h 95"/>
                <a:gd name="T4" fmla="*/ 0 w 64"/>
                <a:gd name="T5" fmla="*/ 63 h 95"/>
                <a:gd name="T6" fmla="*/ 32 w 64"/>
                <a:gd name="T7" fmla="*/ 0 h 95"/>
                <a:gd name="T8" fmla="*/ 64 w 64"/>
                <a:gd name="T9" fmla="*/ 63 h 95"/>
              </a:gdLst>
              <a:ahLst/>
              <a:cxnLst>
                <a:cxn ang="0">
                  <a:pos x="T0" y="T1"/>
                </a:cxn>
                <a:cxn ang="0">
                  <a:pos x="T2" y="T3"/>
                </a:cxn>
                <a:cxn ang="0">
                  <a:pos x="T4" y="T5"/>
                </a:cxn>
                <a:cxn ang="0">
                  <a:pos x="T6" y="T7"/>
                </a:cxn>
                <a:cxn ang="0">
                  <a:pos x="T8" y="T9"/>
                </a:cxn>
              </a:cxnLst>
              <a:rect l="0" t="0" r="r" b="b"/>
              <a:pathLst>
                <a:path w="64" h="95">
                  <a:moveTo>
                    <a:pt x="64" y="63"/>
                  </a:moveTo>
                  <a:cubicBezTo>
                    <a:pt x="64" y="81"/>
                    <a:pt x="50" y="95"/>
                    <a:pt x="32" y="95"/>
                  </a:cubicBezTo>
                  <a:cubicBezTo>
                    <a:pt x="14" y="95"/>
                    <a:pt x="0" y="81"/>
                    <a:pt x="0" y="63"/>
                  </a:cubicBezTo>
                  <a:cubicBezTo>
                    <a:pt x="0" y="46"/>
                    <a:pt x="32" y="0"/>
                    <a:pt x="32" y="0"/>
                  </a:cubicBezTo>
                  <a:cubicBezTo>
                    <a:pt x="32" y="0"/>
                    <a:pt x="64" y="46"/>
                    <a:pt x="6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79" name="išḷiḓè">
              <a:extLst>
                <a:ext uri="{FF2B5EF4-FFF2-40B4-BE49-F238E27FC236}">
                  <a16:creationId xmlns:a16="http://schemas.microsoft.com/office/drawing/2014/main" id="{FA856BB8-F318-4732-9FC7-74880D30FF62}"/>
                </a:ext>
              </a:extLst>
            </p:cNvPr>
            <p:cNvSpPr/>
            <p:nvPr/>
          </p:nvSpPr>
          <p:spPr bwMode="auto">
            <a:xfrm>
              <a:off x="10212672" y="2729632"/>
              <a:ext cx="104297" cy="154177"/>
            </a:xfrm>
            <a:custGeom>
              <a:avLst/>
              <a:gdLst>
                <a:gd name="T0" fmla="*/ 64 w 64"/>
                <a:gd name="T1" fmla="*/ 63 h 95"/>
                <a:gd name="T2" fmla="*/ 32 w 64"/>
                <a:gd name="T3" fmla="*/ 95 h 95"/>
                <a:gd name="T4" fmla="*/ 0 w 64"/>
                <a:gd name="T5" fmla="*/ 63 h 95"/>
                <a:gd name="T6" fmla="*/ 32 w 64"/>
                <a:gd name="T7" fmla="*/ 0 h 95"/>
                <a:gd name="T8" fmla="*/ 64 w 64"/>
                <a:gd name="T9" fmla="*/ 63 h 95"/>
              </a:gdLst>
              <a:ahLst/>
              <a:cxnLst>
                <a:cxn ang="0">
                  <a:pos x="T0" y="T1"/>
                </a:cxn>
                <a:cxn ang="0">
                  <a:pos x="T2" y="T3"/>
                </a:cxn>
                <a:cxn ang="0">
                  <a:pos x="T4" y="T5"/>
                </a:cxn>
                <a:cxn ang="0">
                  <a:pos x="T6" y="T7"/>
                </a:cxn>
                <a:cxn ang="0">
                  <a:pos x="T8" y="T9"/>
                </a:cxn>
              </a:cxnLst>
              <a:rect l="0" t="0" r="r" b="b"/>
              <a:pathLst>
                <a:path w="64" h="95">
                  <a:moveTo>
                    <a:pt x="64" y="63"/>
                  </a:moveTo>
                  <a:cubicBezTo>
                    <a:pt x="64" y="81"/>
                    <a:pt x="50" y="95"/>
                    <a:pt x="32" y="95"/>
                  </a:cubicBezTo>
                  <a:cubicBezTo>
                    <a:pt x="14" y="95"/>
                    <a:pt x="0" y="81"/>
                    <a:pt x="0" y="63"/>
                  </a:cubicBezTo>
                  <a:cubicBezTo>
                    <a:pt x="0" y="46"/>
                    <a:pt x="32" y="0"/>
                    <a:pt x="32" y="0"/>
                  </a:cubicBezTo>
                  <a:cubicBezTo>
                    <a:pt x="32" y="0"/>
                    <a:pt x="64" y="46"/>
                    <a:pt x="6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0" name="íṣļíḋè">
              <a:extLst>
                <a:ext uri="{FF2B5EF4-FFF2-40B4-BE49-F238E27FC236}">
                  <a16:creationId xmlns:a16="http://schemas.microsoft.com/office/drawing/2014/main" id="{F4A2428D-99CA-47B9-BDB7-402C0F6329E7}"/>
                </a:ext>
              </a:extLst>
            </p:cNvPr>
            <p:cNvSpPr/>
            <p:nvPr/>
          </p:nvSpPr>
          <p:spPr bwMode="auto">
            <a:xfrm>
              <a:off x="10052146" y="2729632"/>
              <a:ext cx="103389" cy="154177"/>
            </a:xfrm>
            <a:custGeom>
              <a:avLst/>
              <a:gdLst>
                <a:gd name="T0" fmla="*/ 64 w 64"/>
                <a:gd name="T1" fmla="*/ 63 h 95"/>
                <a:gd name="T2" fmla="*/ 32 w 64"/>
                <a:gd name="T3" fmla="*/ 95 h 95"/>
                <a:gd name="T4" fmla="*/ 0 w 64"/>
                <a:gd name="T5" fmla="*/ 63 h 95"/>
                <a:gd name="T6" fmla="*/ 32 w 64"/>
                <a:gd name="T7" fmla="*/ 0 h 95"/>
                <a:gd name="T8" fmla="*/ 64 w 64"/>
                <a:gd name="T9" fmla="*/ 63 h 95"/>
              </a:gdLst>
              <a:ahLst/>
              <a:cxnLst>
                <a:cxn ang="0">
                  <a:pos x="T0" y="T1"/>
                </a:cxn>
                <a:cxn ang="0">
                  <a:pos x="T2" y="T3"/>
                </a:cxn>
                <a:cxn ang="0">
                  <a:pos x="T4" y="T5"/>
                </a:cxn>
                <a:cxn ang="0">
                  <a:pos x="T6" y="T7"/>
                </a:cxn>
                <a:cxn ang="0">
                  <a:pos x="T8" y="T9"/>
                </a:cxn>
              </a:cxnLst>
              <a:rect l="0" t="0" r="r" b="b"/>
              <a:pathLst>
                <a:path w="64" h="95">
                  <a:moveTo>
                    <a:pt x="64" y="63"/>
                  </a:moveTo>
                  <a:cubicBezTo>
                    <a:pt x="64" y="81"/>
                    <a:pt x="50" y="95"/>
                    <a:pt x="32" y="95"/>
                  </a:cubicBezTo>
                  <a:cubicBezTo>
                    <a:pt x="14" y="95"/>
                    <a:pt x="0" y="81"/>
                    <a:pt x="0" y="63"/>
                  </a:cubicBezTo>
                  <a:cubicBezTo>
                    <a:pt x="0" y="46"/>
                    <a:pt x="32" y="0"/>
                    <a:pt x="32" y="0"/>
                  </a:cubicBezTo>
                  <a:cubicBezTo>
                    <a:pt x="32" y="0"/>
                    <a:pt x="64" y="46"/>
                    <a:pt x="64"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1" name="iSļídé">
              <a:extLst>
                <a:ext uri="{FF2B5EF4-FFF2-40B4-BE49-F238E27FC236}">
                  <a16:creationId xmlns:a16="http://schemas.microsoft.com/office/drawing/2014/main" id="{0171DAD1-309C-42BA-8643-D20B140F13D3}"/>
                </a:ext>
              </a:extLst>
            </p:cNvPr>
            <p:cNvSpPr/>
            <p:nvPr/>
          </p:nvSpPr>
          <p:spPr bwMode="auto">
            <a:xfrm>
              <a:off x="10264366" y="2729632"/>
              <a:ext cx="52602" cy="154177"/>
            </a:xfrm>
            <a:custGeom>
              <a:avLst/>
              <a:gdLst>
                <a:gd name="T0" fmla="*/ 0 w 32"/>
                <a:gd name="T1" fmla="*/ 0 h 95"/>
                <a:gd name="T2" fmla="*/ 0 w 32"/>
                <a:gd name="T3" fmla="*/ 95 h 95"/>
                <a:gd name="T4" fmla="*/ 32 w 32"/>
                <a:gd name="T5" fmla="*/ 63 h 95"/>
                <a:gd name="T6" fmla="*/ 0 w 32"/>
                <a:gd name="T7" fmla="*/ 0 h 95"/>
              </a:gdLst>
              <a:ahLst/>
              <a:cxnLst>
                <a:cxn ang="0">
                  <a:pos x="T0" y="T1"/>
                </a:cxn>
                <a:cxn ang="0">
                  <a:pos x="T2" y="T3"/>
                </a:cxn>
                <a:cxn ang="0">
                  <a:pos x="T4" y="T5"/>
                </a:cxn>
                <a:cxn ang="0">
                  <a:pos x="T6" y="T7"/>
                </a:cxn>
              </a:cxnLst>
              <a:rect l="0" t="0" r="r" b="b"/>
              <a:pathLst>
                <a:path w="32" h="95">
                  <a:moveTo>
                    <a:pt x="0" y="0"/>
                  </a:moveTo>
                  <a:cubicBezTo>
                    <a:pt x="0" y="95"/>
                    <a:pt x="0" y="95"/>
                    <a:pt x="0" y="95"/>
                  </a:cubicBezTo>
                  <a:cubicBezTo>
                    <a:pt x="18" y="95"/>
                    <a:pt x="32" y="81"/>
                    <a:pt x="32" y="63"/>
                  </a:cubicBezTo>
                  <a:cubicBezTo>
                    <a:pt x="32" y="46"/>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2" name="îṩľídê">
              <a:extLst>
                <a:ext uri="{FF2B5EF4-FFF2-40B4-BE49-F238E27FC236}">
                  <a16:creationId xmlns:a16="http://schemas.microsoft.com/office/drawing/2014/main" id="{65BAD1DF-5C70-41D8-9FB4-BFFC707014C3}"/>
                </a:ext>
              </a:extLst>
            </p:cNvPr>
            <p:cNvSpPr/>
            <p:nvPr/>
          </p:nvSpPr>
          <p:spPr bwMode="auto">
            <a:xfrm>
              <a:off x="10425799" y="2729632"/>
              <a:ext cx="51695" cy="154177"/>
            </a:xfrm>
            <a:custGeom>
              <a:avLst/>
              <a:gdLst>
                <a:gd name="T0" fmla="*/ 0 w 32"/>
                <a:gd name="T1" fmla="*/ 0 h 95"/>
                <a:gd name="T2" fmla="*/ 0 w 32"/>
                <a:gd name="T3" fmla="*/ 95 h 95"/>
                <a:gd name="T4" fmla="*/ 32 w 32"/>
                <a:gd name="T5" fmla="*/ 63 h 95"/>
                <a:gd name="T6" fmla="*/ 0 w 32"/>
                <a:gd name="T7" fmla="*/ 0 h 95"/>
              </a:gdLst>
              <a:ahLst/>
              <a:cxnLst>
                <a:cxn ang="0">
                  <a:pos x="T0" y="T1"/>
                </a:cxn>
                <a:cxn ang="0">
                  <a:pos x="T2" y="T3"/>
                </a:cxn>
                <a:cxn ang="0">
                  <a:pos x="T4" y="T5"/>
                </a:cxn>
                <a:cxn ang="0">
                  <a:pos x="T6" y="T7"/>
                </a:cxn>
              </a:cxnLst>
              <a:rect l="0" t="0" r="r" b="b"/>
              <a:pathLst>
                <a:path w="32" h="95">
                  <a:moveTo>
                    <a:pt x="0" y="0"/>
                  </a:moveTo>
                  <a:cubicBezTo>
                    <a:pt x="0" y="95"/>
                    <a:pt x="0" y="95"/>
                    <a:pt x="0" y="95"/>
                  </a:cubicBezTo>
                  <a:cubicBezTo>
                    <a:pt x="18" y="95"/>
                    <a:pt x="32" y="81"/>
                    <a:pt x="32" y="63"/>
                  </a:cubicBezTo>
                  <a:cubicBezTo>
                    <a:pt x="32" y="46"/>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3" name="îṥlîḋe">
              <a:extLst>
                <a:ext uri="{FF2B5EF4-FFF2-40B4-BE49-F238E27FC236}">
                  <a16:creationId xmlns:a16="http://schemas.microsoft.com/office/drawing/2014/main" id="{3A6AB2E7-956A-4190-B4F8-CD55D3014CE4}"/>
                </a:ext>
              </a:extLst>
            </p:cNvPr>
            <p:cNvSpPr/>
            <p:nvPr/>
          </p:nvSpPr>
          <p:spPr bwMode="auto">
            <a:xfrm>
              <a:off x="10103841" y="2729632"/>
              <a:ext cx="51695" cy="154177"/>
            </a:xfrm>
            <a:custGeom>
              <a:avLst/>
              <a:gdLst>
                <a:gd name="T0" fmla="*/ 0 w 32"/>
                <a:gd name="T1" fmla="*/ 0 h 95"/>
                <a:gd name="T2" fmla="*/ 0 w 32"/>
                <a:gd name="T3" fmla="*/ 95 h 95"/>
                <a:gd name="T4" fmla="*/ 32 w 32"/>
                <a:gd name="T5" fmla="*/ 63 h 95"/>
                <a:gd name="T6" fmla="*/ 0 w 32"/>
                <a:gd name="T7" fmla="*/ 0 h 95"/>
              </a:gdLst>
              <a:ahLst/>
              <a:cxnLst>
                <a:cxn ang="0">
                  <a:pos x="T0" y="T1"/>
                </a:cxn>
                <a:cxn ang="0">
                  <a:pos x="T2" y="T3"/>
                </a:cxn>
                <a:cxn ang="0">
                  <a:pos x="T4" y="T5"/>
                </a:cxn>
                <a:cxn ang="0">
                  <a:pos x="T6" y="T7"/>
                </a:cxn>
              </a:cxnLst>
              <a:rect l="0" t="0" r="r" b="b"/>
              <a:pathLst>
                <a:path w="32" h="95">
                  <a:moveTo>
                    <a:pt x="0" y="0"/>
                  </a:moveTo>
                  <a:cubicBezTo>
                    <a:pt x="0" y="95"/>
                    <a:pt x="0" y="95"/>
                    <a:pt x="0" y="95"/>
                  </a:cubicBezTo>
                  <a:cubicBezTo>
                    <a:pt x="18" y="95"/>
                    <a:pt x="32" y="81"/>
                    <a:pt x="32" y="63"/>
                  </a:cubicBezTo>
                  <a:cubicBezTo>
                    <a:pt x="32" y="46"/>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4" name="isḷïḓé">
              <a:extLst>
                <a:ext uri="{FF2B5EF4-FFF2-40B4-BE49-F238E27FC236}">
                  <a16:creationId xmlns:a16="http://schemas.microsoft.com/office/drawing/2014/main" id="{07EA2E63-4741-4D26-88EB-AB193402344F}"/>
                </a:ext>
              </a:extLst>
            </p:cNvPr>
            <p:cNvSpPr/>
            <p:nvPr/>
          </p:nvSpPr>
          <p:spPr bwMode="auto">
            <a:xfrm>
              <a:off x="10404033" y="2704239"/>
              <a:ext cx="42626" cy="435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5" name="îŝ1idè">
              <a:extLst>
                <a:ext uri="{FF2B5EF4-FFF2-40B4-BE49-F238E27FC236}">
                  <a16:creationId xmlns:a16="http://schemas.microsoft.com/office/drawing/2014/main" id="{EE368F81-8630-4A4A-95D3-18D525F95457}"/>
                </a:ext>
              </a:extLst>
            </p:cNvPr>
            <p:cNvSpPr/>
            <p:nvPr/>
          </p:nvSpPr>
          <p:spPr bwMode="auto">
            <a:xfrm>
              <a:off x="10243507" y="2704239"/>
              <a:ext cx="42626" cy="435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6" name="ïṩ1íḑe">
              <a:extLst>
                <a:ext uri="{FF2B5EF4-FFF2-40B4-BE49-F238E27FC236}">
                  <a16:creationId xmlns:a16="http://schemas.microsoft.com/office/drawing/2014/main" id="{0BA15C77-0A28-4942-937E-5FFF9241ABFC}"/>
                </a:ext>
              </a:extLst>
            </p:cNvPr>
            <p:cNvSpPr/>
            <p:nvPr/>
          </p:nvSpPr>
          <p:spPr bwMode="auto">
            <a:xfrm>
              <a:off x="10082981" y="2704239"/>
              <a:ext cx="41719" cy="435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7" name="ïşľídê">
              <a:extLst>
                <a:ext uri="{FF2B5EF4-FFF2-40B4-BE49-F238E27FC236}">
                  <a16:creationId xmlns:a16="http://schemas.microsoft.com/office/drawing/2014/main" id="{F4212FDF-AC31-4A5C-A784-2B0C696E843B}"/>
                </a:ext>
              </a:extLst>
            </p:cNvPr>
            <p:cNvSpPr/>
            <p:nvPr/>
          </p:nvSpPr>
          <p:spPr bwMode="auto">
            <a:xfrm>
              <a:off x="10019497" y="2942760"/>
              <a:ext cx="490647" cy="62578"/>
            </a:xfrm>
            <a:custGeom>
              <a:avLst/>
              <a:gdLst>
                <a:gd name="T0" fmla="*/ 530 w 541"/>
                <a:gd name="T1" fmla="*/ 69 h 69"/>
                <a:gd name="T2" fmla="*/ 541 w 541"/>
                <a:gd name="T3" fmla="*/ 0 h 69"/>
                <a:gd name="T4" fmla="*/ 0 w 541"/>
                <a:gd name="T5" fmla="*/ 0 h 69"/>
                <a:gd name="T6" fmla="*/ 11 w 541"/>
                <a:gd name="T7" fmla="*/ 69 h 69"/>
                <a:gd name="T8" fmla="*/ 530 w 541"/>
                <a:gd name="T9" fmla="*/ 69 h 69"/>
              </a:gdLst>
              <a:ahLst/>
              <a:cxnLst>
                <a:cxn ang="0">
                  <a:pos x="T0" y="T1"/>
                </a:cxn>
                <a:cxn ang="0">
                  <a:pos x="T2" y="T3"/>
                </a:cxn>
                <a:cxn ang="0">
                  <a:pos x="T4" y="T5"/>
                </a:cxn>
                <a:cxn ang="0">
                  <a:pos x="T6" y="T7"/>
                </a:cxn>
                <a:cxn ang="0">
                  <a:pos x="T8" y="T9"/>
                </a:cxn>
              </a:cxnLst>
              <a:rect l="0" t="0" r="r" b="b"/>
              <a:pathLst>
                <a:path w="541" h="69">
                  <a:moveTo>
                    <a:pt x="530" y="69"/>
                  </a:moveTo>
                  <a:lnTo>
                    <a:pt x="541" y="0"/>
                  </a:lnTo>
                  <a:lnTo>
                    <a:pt x="0" y="0"/>
                  </a:lnTo>
                  <a:lnTo>
                    <a:pt x="11" y="69"/>
                  </a:lnTo>
                  <a:lnTo>
                    <a:pt x="530" y="69"/>
                  </a:lnTo>
                  <a:close/>
                </a:path>
              </a:pathLst>
            </a:custGeom>
            <a:solidFill>
              <a:srgbClr val="FE55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8" name="ïŝḷiḑè">
              <a:extLst>
                <a:ext uri="{FF2B5EF4-FFF2-40B4-BE49-F238E27FC236}">
                  <a16:creationId xmlns:a16="http://schemas.microsoft.com/office/drawing/2014/main" id="{2EFE1581-3C7C-4369-960D-1D69EF7A70A3}"/>
                </a:ext>
              </a:extLst>
            </p:cNvPr>
            <p:cNvSpPr/>
            <p:nvPr/>
          </p:nvSpPr>
          <p:spPr bwMode="auto">
            <a:xfrm>
              <a:off x="10264366" y="2942760"/>
              <a:ext cx="245777" cy="62578"/>
            </a:xfrm>
            <a:custGeom>
              <a:avLst/>
              <a:gdLst>
                <a:gd name="T0" fmla="*/ 0 w 271"/>
                <a:gd name="T1" fmla="*/ 69 h 69"/>
                <a:gd name="T2" fmla="*/ 260 w 271"/>
                <a:gd name="T3" fmla="*/ 69 h 69"/>
                <a:gd name="T4" fmla="*/ 271 w 271"/>
                <a:gd name="T5" fmla="*/ 0 h 69"/>
                <a:gd name="T6" fmla="*/ 0 w 271"/>
                <a:gd name="T7" fmla="*/ 0 h 69"/>
                <a:gd name="T8" fmla="*/ 0 w 271"/>
                <a:gd name="T9" fmla="*/ 69 h 69"/>
              </a:gdLst>
              <a:ahLst/>
              <a:cxnLst>
                <a:cxn ang="0">
                  <a:pos x="T0" y="T1"/>
                </a:cxn>
                <a:cxn ang="0">
                  <a:pos x="T2" y="T3"/>
                </a:cxn>
                <a:cxn ang="0">
                  <a:pos x="T4" y="T5"/>
                </a:cxn>
                <a:cxn ang="0">
                  <a:pos x="T6" y="T7"/>
                </a:cxn>
                <a:cxn ang="0">
                  <a:pos x="T8" y="T9"/>
                </a:cxn>
              </a:cxnLst>
              <a:rect l="0" t="0" r="r" b="b"/>
              <a:pathLst>
                <a:path w="271" h="69">
                  <a:moveTo>
                    <a:pt x="0" y="69"/>
                  </a:moveTo>
                  <a:lnTo>
                    <a:pt x="260" y="69"/>
                  </a:lnTo>
                  <a:lnTo>
                    <a:pt x="271" y="0"/>
                  </a:lnTo>
                  <a:lnTo>
                    <a:pt x="0" y="0"/>
                  </a:lnTo>
                  <a:lnTo>
                    <a:pt x="0" y="69"/>
                  </a:lnTo>
                  <a:close/>
                </a:path>
              </a:pathLst>
            </a:custGeom>
            <a:solidFill>
              <a:srgbClr val="F741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89" name="iṧlîḍe">
              <a:extLst>
                <a:ext uri="{FF2B5EF4-FFF2-40B4-BE49-F238E27FC236}">
                  <a16:creationId xmlns:a16="http://schemas.microsoft.com/office/drawing/2014/main" id="{6CE6C0FD-0366-48A0-98BD-78BF92E95CD3}"/>
                </a:ext>
              </a:extLst>
            </p:cNvPr>
            <p:cNvSpPr/>
            <p:nvPr/>
          </p:nvSpPr>
          <p:spPr bwMode="auto">
            <a:xfrm>
              <a:off x="10029473" y="3005338"/>
              <a:ext cx="470694" cy="29929"/>
            </a:xfrm>
            <a:custGeom>
              <a:avLst/>
              <a:gdLst>
                <a:gd name="T0" fmla="*/ 519 w 519"/>
                <a:gd name="T1" fmla="*/ 0 h 33"/>
                <a:gd name="T2" fmla="*/ 0 w 519"/>
                <a:gd name="T3" fmla="*/ 0 h 33"/>
                <a:gd name="T4" fmla="*/ 5 w 519"/>
                <a:gd name="T5" fmla="*/ 33 h 33"/>
                <a:gd name="T6" fmla="*/ 514 w 519"/>
                <a:gd name="T7" fmla="*/ 33 h 33"/>
                <a:gd name="T8" fmla="*/ 519 w 519"/>
                <a:gd name="T9" fmla="*/ 0 h 33"/>
              </a:gdLst>
              <a:ahLst/>
              <a:cxnLst>
                <a:cxn ang="0">
                  <a:pos x="T0" y="T1"/>
                </a:cxn>
                <a:cxn ang="0">
                  <a:pos x="T2" y="T3"/>
                </a:cxn>
                <a:cxn ang="0">
                  <a:pos x="T4" y="T5"/>
                </a:cxn>
                <a:cxn ang="0">
                  <a:pos x="T6" y="T7"/>
                </a:cxn>
                <a:cxn ang="0">
                  <a:pos x="T8" y="T9"/>
                </a:cxn>
              </a:cxnLst>
              <a:rect l="0" t="0" r="r" b="b"/>
              <a:pathLst>
                <a:path w="519" h="33">
                  <a:moveTo>
                    <a:pt x="519" y="0"/>
                  </a:moveTo>
                  <a:lnTo>
                    <a:pt x="0" y="0"/>
                  </a:lnTo>
                  <a:lnTo>
                    <a:pt x="5" y="33"/>
                  </a:lnTo>
                  <a:lnTo>
                    <a:pt x="514" y="33"/>
                  </a:lnTo>
                  <a:lnTo>
                    <a:pt x="519" y="0"/>
                  </a:lnTo>
                  <a:close/>
                </a:path>
              </a:pathLst>
            </a:custGeom>
            <a:solidFill>
              <a:srgbClr val="FF7B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0" name="îślïḓè">
              <a:extLst>
                <a:ext uri="{FF2B5EF4-FFF2-40B4-BE49-F238E27FC236}">
                  <a16:creationId xmlns:a16="http://schemas.microsoft.com/office/drawing/2014/main" id="{4F248327-3340-418C-B2CA-61434D90762B}"/>
                </a:ext>
              </a:extLst>
            </p:cNvPr>
            <p:cNvSpPr/>
            <p:nvPr/>
          </p:nvSpPr>
          <p:spPr bwMode="auto">
            <a:xfrm>
              <a:off x="10264366" y="3005338"/>
              <a:ext cx="235800" cy="29929"/>
            </a:xfrm>
            <a:custGeom>
              <a:avLst/>
              <a:gdLst>
                <a:gd name="T0" fmla="*/ 0 w 260"/>
                <a:gd name="T1" fmla="*/ 33 h 33"/>
                <a:gd name="T2" fmla="*/ 255 w 260"/>
                <a:gd name="T3" fmla="*/ 33 h 33"/>
                <a:gd name="T4" fmla="*/ 260 w 260"/>
                <a:gd name="T5" fmla="*/ 0 h 33"/>
                <a:gd name="T6" fmla="*/ 0 w 260"/>
                <a:gd name="T7" fmla="*/ 0 h 33"/>
                <a:gd name="T8" fmla="*/ 0 w 260"/>
                <a:gd name="T9" fmla="*/ 33 h 33"/>
              </a:gdLst>
              <a:ahLst/>
              <a:cxnLst>
                <a:cxn ang="0">
                  <a:pos x="T0" y="T1"/>
                </a:cxn>
                <a:cxn ang="0">
                  <a:pos x="T2" y="T3"/>
                </a:cxn>
                <a:cxn ang="0">
                  <a:pos x="T4" y="T5"/>
                </a:cxn>
                <a:cxn ang="0">
                  <a:pos x="T6" y="T7"/>
                </a:cxn>
                <a:cxn ang="0">
                  <a:pos x="T8" y="T9"/>
                </a:cxn>
              </a:cxnLst>
              <a:rect l="0" t="0" r="r" b="b"/>
              <a:pathLst>
                <a:path w="260" h="33">
                  <a:moveTo>
                    <a:pt x="0" y="33"/>
                  </a:moveTo>
                  <a:lnTo>
                    <a:pt x="255" y="33"/>
                  </a:lnTo>
                  <a:lnTo>
                    <a:pt x="260" y="0"/>
                  </a:lnTo>
                  <a:lnTo>
                    <a:pt x="0" y="0"/>
                  </a:lnTo>
                  <a:lnTo>
                    <a:pt x="0" y="33"/>
                  </a:lnTo>
                  <a:close/>
                </a:path>
              </a:pathLst>
            </a:custGeom>
            <a:solidFill>
              <a:srgbClr val="FE55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1" name="íṥľiḑé">
              <a:extLst>
                <a:ext uri="{FF2B5EF4-FFF2-40B4-BE49-F238E27FC236}">
                  <a16:creationId xmlns:a16="http://schemas.microsoft.com/office/drawing/2014/main" id="{CC470504-FF38-44C9-9367-EC1EA244C415}"/>
                </a:ext>
              </a:extLst>
            </p:cNvPr>
            <p:cNvSpPr/>
            <p:nvPr/>
          </p:nvSpPr>
          <p:spPr bwMode="auto">
            <a:xfrm>
              <a:off x="10321503" y="2708773"/>
              <a:ext cx="67112" cy="24487"/>
            </a:xfrm>
            <a:custGeom>
              <a:avLst/>
              <a:gdLst>
                <a:gd name="T0" fmla="*/ 34 w 41"/>
                <a:gd name="T1" fmla="*/ 0 h 15"/>
                <a:gd name="T2" fmla="*/ 27 w 41"/>
                <a:gd name="T3" fmla="*/ 4 h 15"/>
                <a:gd name="T4" fmla="*/ 21 w 41"/>
                <a:gd name="T5" fmla="*/ 0 h 15"/>
                <a:gd name="T6" fmla="*/ 14 w 41"/>
                <a:gd name="T7" fmla="*/ 4 h 15"/>
                <a:gd name="T8" fmla="*/ 8 w 41"/>
                <a:gd name="T9" fmla="*/ 0 h 15"/>
                <a:gd name="T10" fmla="*/ 0 w 41"/>
                <a:gd name="T11" fmla="*/ 7 h 15"/>
                <a:gd name="T12" fmla="*/ 8 w 41"/>
                <a:gd name="T13" fmla="*/ 15 h 15"/>
                <a:gd name="T14" fmla="*/ 14 w 41"/>
                <a:gd name="T15" fmla="*/ 11 h 15"/>
                <a:gd name="T16" fmla="*/ 21 w 41"/>
                <a:gd name="T17" fmla="*/ 15 h 15"/>
                <a:gd name="T18" fmla="*/ 27 w 41"/>
                <a:gd name="T19" fmla="*/ 11 h 15"/>
                <a:gd name="T20" fmla="*/ 34 w 41"/>
                <a:gd name="T21" fmla="*/ 15 h 15"/>
                <a:gd name="T22" fmla="*/ 41 w 41"/>
                <a:gd name="T23" fmla="*/ 7 h 15"/>
                <a:gd name="T24" fmla="*/ 34 w 4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5">
                  <a:moveTo>
                    <a:pt x="34" y="0"/>
                  </a:moveTo>
                  <a:cubicBezTo>
                    <a:pt x="31" y="0"/>
                    <a:pt x="28" y="2"/>
                    <a:pt x="27" y="4"/>
                  </a:cubicBezTo>
                  <a:cubicBezTo>
                    <a:pt x="26" y="2"/>
                    <a:pt x="23" y="0"/>
                    <a:pt x="21" y="0"/>
                  </a:cubicBezTo>
                  <a:cubicBezTo>
                    <a:pt x="18" y="0"/>
                    <a:pt x="15" y="2"/>
                    <a:pt x="14" y="4"/>
                  </a:cubicBezTo>
                  <a:cubicBezTo>
                    <a:pt x="13" y="2"/>
                    <a:pt x="10" y="0"/>
                    <a:pt x="8" y="0"/>
                  </a:cubicBezTo>
                  <a:cubicBezTo>
                    <a:pt x="3" y="0"/>
                    <a:pt x="0" y="3"/>
                    <a:pt x="0" y="7"/>
                  </a:cubicBezTo>
                  <a:cubicBezTo>
                    <a:pt x="0" y="12"/>
                    <a:pt x="3" y="15"/>
                    <a:pt x="8" y="15"/>
                  </a:cubicBezTo>
                  <a:cubicBezTo>
                    <a:pt x="10" y="15"/>
                    <a:pt x="13" y="13"/>
                    <a:pt x="14" y="11"/>
                  </a:cubicBezTo>
                  <a:cubicBezTo>
                    <a:pt x="15" y="13"/>
                    <a:pt x="18" y="15"/>
                    <a:pt x="21" y="15"/>
                  </a:cubicBezTo>
                  <a:cubicBezTo>
                    <a:pt x="23" y="15"/>
                    <a:pt x="26" y="13"/>
                    <a:pt x="27" y="11"/>
                  </a:cubicBezTo>
                  <a:cubicBezTo>
                    <a:pt x="28" y="13"/>
                    <a:pt x="31" y="15"/>
                    <a:pt x="34" y="15"/>
                  </a:cubicBezTo>
                  <a:cubicBezTo>
                    <a:pt x="38" y="15"/>
                    <a:pt x="41" y="12"/>
                    <a:pt x="41" y="7"/>
                  </a:cubicBezTo>
                  <a:cubicBezTo>
                    <a:pt x="41" y="3"/>
                    <a:pt x="38" y="0"/>
                    <a:pt x="34" y="0"/>
                  </a:cubicBezTo>
                  <a:close/>
                </a:path>
              </a:pathLst>
            </a:cu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2" name="îsḻiḓè">
              <a:extLst>
                <a:ext uri="{FF2B5EF4-FFF2-40B4-BE49-F238E27FC236}">
                  <a16:creationId xmlns:a16="http://schemas.microsoft.com/office/drawing/2014/main" id="{537629A8-7867-46F9-9ABB-4D8E60A8896A}"/>
                </a:ext>
              </a:extLst>
            </p:cNvPr>
            <p:cNvSpPr/>
            <p:nvPr/>
          </p:nvSpPr>
          <p:spPr bwMode="auto">
            <a:xfrm>
              <a:off x="10141024" y="2708773"/>
              <a:ext cx="67112" cy="24487"/>
            </a:xfrm>
            <a:custGeom>
              <a:avLst/>
              <a:gdLst>
                <a:gd name="T0" fmla="*/ 34 w 41"/>
                <a:gd name="T1" fmla="*/ 0 h 15"/>
                <a:gd name="T2" fmla="*/ 27 w 41"/>
                <a:gd name="T3" fmla="*/ 4 h 15"/>
                <a:gd name="T4" fmla="*/ 21 w 41"/>
                <a:gd name="T5" fmla="*/ 0 h 15"/>
                <a:gd name="T6" fmla="*/ 14 w 41"/>
                <a:gd name="T7" fmla="*/ 4 h 15"/>
                <a:gd name="T8" fmla="*/ 7 w 41"/>
                <a:gd name="T9" fmla="*/ 0 h 15"/>
                <a:gd name="T10" fmla="*/ 0 w 41"/>
                <a:gd name="T11" fmla="*/ 7 h 15"/>
                <a:gd name="T12" fmla="*/ 7 w 41"/>
                <a:gd name="T13" fmla="*/ 15 h 15"/>
                <a:gd name="T14" fmla="*/ 14 w 41"/>
                <a:gd name="T15" fmla="*/ 11 h 15"/>
                <a:gd name="T16" fmla="*/ 21 w 41"/>
                <a:gd name="T17" fmla="*/ 15 h 15"/>
                <a:gd name="T18" fmla="*/ 27 w 41"/>
                <a:gd name="T19" fmla="*/ 11 h 15"/>
                <a:gd name="T20" fmla="*/ 34 w 41"/>
                <a:gd name="T21" fmla="*/ 15 h 15"/>
                <a:gd name="T22" fmla="*/ 41 w 41"/>
                <a:gd name="T23" fmla="*/ 7 h 15"/>
                <a:gd name="T24" fmla="*/ 34 w 4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5">
                  <a:moveTo>
                    <a:pt x="34" y="0"/>
                  </a:moveTo>
                  <a:cubicBezTo>
                    <a:pt x="31" y="0"/>
                    <a:pt x="28" y="2"/>
                    <a:pt x="27" y="4"/>
                  </a:cubicBezTo>
                  <a:cubicBezTo>
                    <a:pt x="26" y="2"/>
                    <a:pt x="23" y="0"/>
                    <a:pt x="21" y="0"/>
                  </a:cubicBezTo>
                  <a:cubicBezTo>
                    <a:pt x="18" y="0"/>
                    <a:pt x="15" y="2"/>
                    <a:pt x="14" y="4"/>
                  </a:cubicBezTo>
                  <a:cubicBezTo>
                    <a:pt x="13" y="2"/>
                    <a:pt x="10" y="0"/>
                    <a:pt x="7" y="0"/>
                  </a:cubicBezTo>
                  <a:cubicBezTo>
                    <a:pt x="3" y="0"/>
                    <a:pt x="0" y="3"/>
                    <a:pt x="0" y="7"/>
                  </a:cubicBezTo>
                  <a:cubicBezTo>
                    <a:pt x="0" y="12"/>
                    <a:pt x="3" y="15"/>
                    <a:pt x="7" y="15"/>
                  </a:cubicBezTo>
                  <a:cubicBezTo>
                    <a:pt x="10" y="15"/>
                    <a:pt x="13" y="13"/>
                    <a:pt x="14" y="11"/>
                  </a:cubicBezTo>
                  <a:cubicBezTo>
                    <a:pt x="15" y="13"/>
                    <a:pt x="18" y="15"/>
                    <a:pt x="21" y="15"/>
                  </a:cubicBezTo>
                  <a:cubicBezTo>
                    <a:pt x="23" y="15"/>
                    <a:pt x="26" y="13"/>
                    <a:pt x="27" y="11"/>
                  </a:cubicBezTo>
                  <a:cubicBezTo>
                    <a:pt x="28" y="13"/>
                    <a:pt x="31" y="15"/>
                    <a:pt x="34" y="15"/>
                  </a:cubicBezTo>
                  <a:cubicBezTo>
                    <a:pt x="38" y="15"/>
                    <a:pt x="41" y="12"/>
                    <a:pt x="41" y="7"/>
                  </a:cubicBezTo>
                  <a:cubicBezTo>
                    <a:pt x="41" y="3"/>
                    <a:pt x="38" y="0"/>
                    <a:pt x="34" y="0"/>
                  </a:cubicBezTo>
                  <a:close/>
                </a:path>
              </a:pathLst>
            </a:custGeom>
            <a:solidFill>
              <a:srgbClr val="FED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3" name="îŝ1îḋe">
              <a:extLst>
                <a:ext uri="{FF2B5EF4-FFF2-40B4-BE49-F238E27FC236}">
                  <a16:creationId xmlns:a16="http://schemas.microsoft.com/office/drawing/2014/main" id="{E032ABE5-3C5F-4B48-8F06-FFC3197171D3}"/>
                </a:ext>
              </a:extLst>
            </p:cNvPr>
            <p:cNvSpPr/>
            <p:nvPr/>
          </p:nvSpPr>
          <p:spPr bwMode="auto">
            <a:xfrm>
              <a:off x="9896155" y="414253"/>
              <a:ext cx="739144" cy="1728599"/>
            </a:xfrm>
            <a:custGeom>
              <a:avLst/>
              <a:gdLst>
                <a:gd name="T0" fmla="*/ 297 w 455"/>
                <a:gd name="T1" fmla="*/ 6 h 1065"/>
                <a:gd name="T2" fmla="*/ 227 w 455"/>
                <a:gd name="T3" fmla="*/ 0 h 1065"/>
                <a:gd name="T4" fmla="*/ 158 w 455"/>
                <a:gd name="T5" fmla="*/ 6 h 1065"/>
                <a:gd name="T6" fmla="*/ 178 w 455"/>
                <a:gd name="T7" fmla="*/ 1065 h 1065"/>
                <a:gd name="T8" fmla="*/ 227 w 455"/>
                <a:gd name="T9" fmla="*/ 1065 h 1065"/>
                <a:gd name="T10" fmla="*/ 228 w 455"/>
                <a:gd name="T11" fmla="*/ 1065 h 1065"/>
                <a:gd name="T12" fmla="*/ 277 w 455"/>
                <a:gd name="T13" fmla="*/ 1065 h 1065"/>
                <a:gd name="T14" fmla="*/ 297 w 455"/>
                <a:gd name="T15" fmla="*/ 6 h 10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1065">
                  <a:moveTo>
                    <a:pt x="297" y="6"/>
                  </a:moveTo>
                  <a:cubicBezTo>
                    <a:pt x="260" y="0"/>
                    <a:pt x="233" y="0"/>
                    <a:pt x="227" y="0"/>
                  </a:cubicBezTo>
                  <a:cubicBezTo>
                    <a:pt x="221" y="0"/>
                    <a:pt x="195" y="0"/>
                    <a:pt x="158" y="6"/>
                  </a:cubicBezTo>
                  <a:cubicBezTo>
                    <a:pt x="105" y="110"/>
                    <a:pt x="0" y="422"/>
                    <a:pt x="178" y="1065"/>
                  </a:cubicBezTo>
                  <a:cubicBezTo>
                    <a:pt x="227" y="1065"/>
                    <a:pt x="227" y="1065"/>
                    <a:pt x="227" y="1065"/>
                  </a:cubicBezTo>
                  <a:cubicBezTo>
                    <a:pt x="228" y="1065"/>
                    <a:pt x="228" y="1065"/>
                    <a:pt x="228" y="1065"/>
                  </a:cubicBezTo>
                  <a:cubicBezTo>
                    <a:pt x="277" y="1065"/>
                    <a:pt x="277" y="1065"/>
                    <a:pt x="277" y="1065"/>
                  </a:cubicBezTo>
                  <a:cubicBezTo>
                    <a:pt x="455" y="422"/>
                    <a:pt x="350" y="110"/>
                    <a:pt x="297" y="6"/>
                  </a:cubicBezTo>
                  <a:close/>
                </a:path>
              </a:pathLst>
            </a:custGeom>
            <a:solidFill>
              <a:srgbClr val="FF7B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4" name="ïṣ1ïde">
              <a:extLst>
                <a:ext uri="{FF2B5EF4-FFF2-40B4-BE49-F238E27FC236}">
                  <a16:creationId xmlns:a16="http://schemas.microsoft.com/office/drawing/2014/main" id="{EE97BB96-1BDB-4ABA-9151-6E1A6FC371C9}"/>
                </a:ext>
              </a:extLst>
            </p:cNvPr>
            <p:cNvSpPr/>
            <p:nvPr/>
          </p:nvSpPr>
          <p:spPr bwMode="auto">
            <a:xfrm>
              <a:off x="10428520" y="475924"/>
              <a:ext cx="765445" cy="1666928"/>
            </a:xfrm>
            <a:custGeom>
              <a:avLst/>
              <a:gdLst>
                <a:gd name="T0" fmla="*/ 248 w 471"/>
                <a:gd name="T1" fmla="*/ 72 h 1027"/>
                <a:gd name="T2" fmla="*/ 117 w 471"/>
                <a:gd name="T3" fmla="*/ 0 h 1027"/>
                <a:gd name="T4" fmla="*/ 0 w 471"/>
                <a:gd name="T5" fmla="*/ 1027 h 1027"/>
                <a:gd name="T6" fmla="*/ 64 w 471"/>
                <a:gd name="T7" fmla="*/ 1027 h 1027"/>
                <a:gd name="T8" fmla="*/ 248 w 471"/>
                <a:gd name="T9" fmla="*/ 72 h 1027"/>
              </a:gdLst>
              <a:ahLst/>
              <a:cxnLst>
                <a:cxn ang="0">
                  <a:pos x="T0" y="T1"/>
                </a:cxn>
                <a:cxn ang="0">
                  <a:pos x="T2" y="T3"/>
                </a:cxn>
                <a:cxn ang="0">
                  <a:pos x="T4" y="T5"/>
                </a:cxn>
                <a:cxn ang="0">
                  <a:pos x="T6" y="T7"/>
                </a:cxn>
                <a:cxn ang="0">
                  <a:pos x="T8" y="T9"/>
                </a:cxn>
              </a:cxnLst>
              <a:rect l="0" t="0" r="r" b="b"/>
              <a:pathLst>
                <a:path w="471" h="1027">
                  <a:moveTo>
                    <a:pt x="248" y="72"/>
                  </a:moveTo>
                  <a:cubicBezTo>
                    <a:pt x="207" y="39"/>
                    <a:pt x="161" y="16"/>
                    <a:pt x="117" y="0"/>
                  </a:cubicBezTo>
                  <a:cubicBezTo>
                    <a:pt x="165" y="171"/>
                    <a:pt x="249" y="610"/>
                    <a:pt x="0" y="1027"/>
                  </a:cubicBezTo>
                  <a:cubicBezTo>
                    <a:pt x="64" y="1027"/>
                    <a:pt x="64" y="1027"/>
                    <a:pt x="64" y="1027"/>
                  </a:cubicBezTo>
                  <a:cubicBezTo>
                    <a:pt x="64" y="1027"/>
                    <a:pt x="471" y="575"/>
                    <a:pt x="248" y="72"/>
                  </a:cubicBezTo>
                  <a:close/>
                </a:path>
              </a:pathLst>
            </a:custGeom>
            <a:solidFill>
              <a:srgbClr val="FF7B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5" name="iṡ1iḓè">
              <a:extLst>
                <a:ext uri="{FF2B5EF4-FFF2-40B4-BE49-F238E27FC236}">
                  <a16:creationId xmlns:a16="http://schemas.microsoft.com/office/drawing/2014/main" id="{CD4905BB-A6C8-4909-811B-5EEEEC26421C}"/>
                </a:ext>
              </a:extLst>
            </p:cNvPr>
            <p:cNvSpPr/>
            <p:nvPr/>
          </p:nvSpPr>
          <p:spPr bwMode="auto">
            <a:xfrm>
              <a:off x="9336582" y="475924"/>
              <a:ext cx="765445" cy="1666928"/>
            </a:xfrm>
            <a:custGeom>
              <a:avLst/>
              <a:gdLst>
                <a:gd name="T0" fmla="*/ 223 w 471"/>
                <a:gd name="T1" fmla="*/ 72 h 1027"/>
                <a:gd name="T2" fmla="*/ 354 w 471"/>
                <a:gd name="T3" fmla="*/ 0 h 1027"/>
                <a:gd name="T4" fmla="*/ 471 w 471"/>
                <a:gd name="T5" fmla="*/ 1027 h 1027"/>
                <a:gd name="T6" fmla="*/ 407 w 471"/>
                <a:gd name="T7" fmla="*/ 1027 h 1027"/>
                <a:gd name="T8" fmla="*/ 223 w 471"/>
                <a:gd name="T9" fmla="*/ 72 h 1027"/>
              </a:gdLst>
              <a:ahLst/>
              <a:cxnLst>
                <a:cxn ang="0">
                  <a:pos x="T0" y="T1"/>
                </a:cxn>
                <a:cxn ang="0">
                  <a:pos x="T2" y="T3"/>
                </a:cxn>
                <a:cxn ang="0">
                  <a:pos x="T4" y="T5"/>
                </a:cxn>
                <a:cxn ang="0">
                  <a:pos x="T6" y="T7"/>
                </a:cxn>
                <a:cxn ang="0">
                  <a:pos x="T8" y="T9"/>
                </a:cxn>
              </a:cxnLst>
              <a:rect l="0" t="0" r="r" b="b"/>
              <a:pathLst>
                <a:path w="471" h="1027">
                  <a:moveTo>
                    <a:pt x="223" y="72"/>
                  </a:moveTo>
                  <a:cubicBezTo>
                    <a:pt x="264" y="39"/>
                    <a:pt x="310" y="16"/>
                    <a:pt x="354" y="0"/>
                  </a:cubicBezTo>
                  <a:cubicBezTo>
                    <a:pt x="306" y="171"/>
                    <a:pt x="222" y="610"/>
                    <a:pt x="471" y="1027"/>
                  </a:cubicBezTo>
                  <a:cubicBezTo>
                    <a:pt x="407" y="1027"/>
                    <a:pt x="407" y="1027"/>
                    <a:pt x="407" y="1027"/>
                  </a:cubicBezTo>
                  <a:cubicBezTo>
                    <a:pt x="407" y="1027"/>
                    <a:pt x="0" y="575"/>
                    <a:pt x="223" y="72"/>
                  </a:cubicBezTo>
                  <a:close/>
                </a:path>
              </a:pathLst>
            </a:custGeom>
            <a:solidFill>
              <a:srgbClr val="FF7B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6" name="ïş1iďè">
              <a:extLst>
                <a:ext uri="{FF2B5EF4-FFF2-40B4-BE49-F238E27FC236}">
                  <a16:creationId xmlns:a16="http://schemas.microsoft.com/office/drawing/2014/main" id="{85452765-4A97-4BF6-8BFC-9BD9BBC919BB}"/>
                </a:ext>
              </a:extLst>
            </p:cNvPr>
            <p:cNvSpPr/>
            <p:nvPr/>
          </p:nvSpPr>
          <p:spPr bwMode="auto">
            <a:xfrm>
              <a:off x="10264366" y="414253"/>
              <a:ext cx="370933" cy="1728599"/>
            </a:xfrm>
            <a:custGeom>
              <a:avLst/>
              <a:gdLst>
                <a:gd name="T0" fmla="*/ 70 w 228"/>
                <a:gd name="T1" fmla="*/ 6 h 1065"/>
                <a:gd name="T2" fmla="*/ 0 w 228"/>
                <a:gd name="T3" fmla="*/ 0 h 1065"/>
                <a:gd name="T4" fmla="*/ 0 w 228"/>
                <a:gd name="T5" fmla="*/ 1065 h 1065"/>
                <a:gd name="T6" fmla="*/ 0 w 228"/>
                <a:gd name="T7" fmla="*/ 1065 h 1065"/>
                <a:gd name="T8" fmla="*/ 1 w 228"/>
                <a:gd name="T9" fmla="*/ 1065 h 1065"/>
                <a:gd name="T10" fmla="*/ 50 w 228"/>
                <a:gd name="T11" fmla="*/ 1065 h 1065"/>
                <a:gd name="T12" fmla="*/ 70 w 228"/>
                <a:gd name="T13" fmla="*/ 6 h 1065"/>
              </a:gdLst>
              <a:ahLst/>
              <a:cxnLst>
                <a:cxn ang="0">
                  <a:pos x="T0" y="T1"/>
                </a:cxn>
                <a:cxn ang="0">
                  <a:pos x="T2" y="T3"/>
                </a:cxn>
                <a:cxn ang="0">
                  <a:pos x="T4" y="T5"/>
                </a:cxn>
                <a:cxn ang="0">
                  <a:pos x="T6" y="T7"/>
                </a:cxn>
                <a:cxn ang="0">
                  <a:pos x="T8" y="T9"/>
                </a:cxn>
                <a:cxn ang="0">
                  <a:pos x="T10" y="T11"/>
                </a:cxn>
                <a:cxn ang="0">
                  <a:pos x="T12" y="T13"/>
                </a:cxn>
              </a:cxnLst>
              <a:rect l="0" t="0" r="r" b="b"/>
              <a:pathLst>
                <a:path w="228" h="1065">
                  <a:moveTo>
                    <a:pt x="70" y="6"/>
                  </a:moveTo>
                  <a:cubicBezTo>
                    <a:pt x="33" y="0"/>
                    <a:pt x="6" y="0"/>
                    <a:pt x="0" y="0"/>
                  </a:cubicBezTo>
                  <a:cubicBezTo>
                    <a:pt x="0" y="1065"/>
                    <a:pt x="0" y="1065"/>
                    <a:pt x="0" y="1065"/>
                  </a:cubicBezTo>
                  <a:cubicBezTo>
                    <a:pt x="0" y="1065"/>
                    <a:pt x="0" y="1065"/>
                    <a:pt x="0" y="1065"/>
                  </a:cubicBezTo>
                  <a:cubicBezTo>
                    <a:pt x="1" y="1065"/>
                    <a:pt x="1" y="1065"/>
                    <a:pt x="1" y="1065"/>
                  </a:cubicBezTo>
                  <a:cubicBezTo>
                    <a:pt x="50" y="1065"/>
                    <a:pt x="50" y="1065"/>
                    <a:pt x="50" y="1065"/>
                  </a:cubicBezTo>
                  <a:cubicBezTo>
                    <a:pt x="228" y="422"/>
                    <a:pt x="123" y="110"/>
                    <a:pt x="70" y="6"/>
                  </a:cubicBezTo>
                  <a:close/>
                </a:path>
              </a:pathLst>
            </a:custGeom>
            <a:solidFill>
              <a:srgbClr val="F96B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7" name="îŝ1iḍè">
              <a:extLst>
                <a:ext uri="{FF2B5EF4-FFF2-40B4-BE49-F238E27FC236}">
                  <a16:creationId xmlns:a16="http://schemas.microsoft.com/office/drawing/2014/main" id="{FCC3B8BC-D61D-44BE-92A2-BFD6D272D9B4}"/>
                </a:ext>
              </a:extLst>
            </p:cNvPr>
            <p:cNvSpPr/>
            <p:nvPr/>
          </p:nvSpPr>
          <p:spPr bwMode="auto">
            <a:xfrm>
              <a:off x="9897062" y="2141038"/>
              <a:ext cx="734609" cy="125156"/>
            </a:xfrm>
            <a:custGeom>
              <a:avLst/>
              <a:gdLst>
                <a:gd name="T0" fmla="*/ 1 w 452"/>
                <a:gd name="T1" fmla="*/ 0 h 77"/>
                <a:gd name="T2" fmla="*/ 451 w 452"/>
                <a:gd name="T3" fmla="*/ 0 h 77"/>
                <a:gd name="T4" fmla="*/ 452 w 452"/>
                <a:gd name="T5" fmla="*/ 0 h 77"/>
                <a:gd name="T6" fmla="*/ 452 w 452"/>
                <a:gd name="T7" fmla="*/ 77 h 77"/>
                <a:gd name="T8" fmla="*/ 451 w 452"/>
                <a:gd name="T9" fmla="*/ 77 h 77"/>
                <a:gd name="T10" fmla="*/ 1 w 452"/>
                <a:gd name="T11" fmla="*/ 77 h 77"/>
                <a:gd name="T12" fmla="*/ 0 w 452"/>
                <a:gd name="T13" fmla="*/ 77 h 77"/>
                <a:gd name="T14" fmla="*/ 0 w 452"/>
                <a:gd name="T15" fmla="*/ 0 h 77"/>
                <a:gd name="T16" fmla="*/ 1 w 45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77">
                  <a:moveTo>
                    <a:pt x="1" y="0"/>
                  </a:moveTo>
                  <a:cubicBezTo>
                    <a:pt x="451" y="0"/>
                    <a:pt x="451" y="0"/>
                    <a:pt x="451" y="0"/>
                  </a:cubicBezTo>
                  <a:cubicBezTo>
                    <a:pt x="452" y="0"/>
                    <a:pt x="452" y="0"/>
                    <a:pt x="452" y="0"/>
                  </a:cubicBezTo>
                  <a:cubicBezTo>
                    <a:pt x="452" y="77"/>
                    <a:pt x="452" y="77"/>
                    <a:pt x="452" y="77"/>
                  </a:cubicBezTo>
                  <a:cubicBezTo>
                    <a:pt x="452" y="77"/>
                    <a:pt x="452" y="77"/>
                    <a:pt x="451" y="77"/>
                  </a:cubicBezTo>
                  <a:cubicBezTo>
                    <a:pt x="1" y="77"/>
                    <a:pt x="1" y="77"/>
                    <a:pt x="1" y="77"/>
                  </a:cubicBezTo>
                  <a:cubicBezTo>
                    <a:pt x="1" y="77"/>
                    <a:pt x="0" y="77"/>
                    <a:pt x="0" y="77"/>
                  </a:cubicBezTo>
                  <a:cubicBezTo>
                    <a:pt x="0" y="0"/>
                    <a:pt x="0" y="0"/>
                    <a:pt x="0" y="0"/>
                  </a:cubicBezTo>
                  <a:cubicBezTo>
                    <a:pt x="0" y="0"/>
                    <a:pt x="1" y="0"/>
                    <a:pt x="1" y="0"/>
                  </a:cubicBezTo>
                  <a:close/>
                </a:path>
              </a:pathLst>
            </a:custGeom>
            <a:solidFill>
              <a:srgbClr val="FE55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8" name="íš1ïďé">
              <a:extLst>
                <a:ext uri="{FF2B5EF4-FFF2-40B4-BE49-F238E27FC236}">
                  <a16:creationId xmlns:a16="http://schemas.microsoft.com/office/drawing/2014/main" id="{3B6CB8B9-4BF0-462F-BBC2-225E9EB572B7}"/>
                </a:ext>
              </a:extLst>
            </p:cNvPr>
            <p:cNvSpPr/>
            <p:nvPr/>
          </p:nvSpPr>
          <p:spPr bwMode="auto">
            <a:xfrm>
              <a:off x="10264366" y="2141038"/>
              <a:ext cx="367305" cy="125156"/>
            </a:xfrm>
            <a:custGeom>
              <a:avLst/>
              <a:gdLst>
                <a:gd name="T0" fmla="*/ 225 w 226"/>
                <a:gd name="T1" fmla="*/ 0 h 77"/>
                <a:gd name="T2" fmla="*/ 0 w 226"/>
                <a:gd name="T3" fmla="*/ 0 h 77"/>
                <a:gd name="T4" fmla="*/ 0 w 226"/>
                <a:gd name="T5" fmla="*/ 77 h 77"/>
                <a:gd name="T6" fmla="*/ 225 w 226"/>
                <a:gd name="T7" fmla="*/ 77 h 77"/>
                <a:gd name="T8" fmla="*/ 226 w 226"/>
                <a:gd name="T9" fmla="*/ 76 h 77"/>
                <a:gd name="T10" fmla="*/ 226 w 226"/>
                <a:gd name="T11" fmla="*/ 1 h 77"/>
                <a:gd name="T12" fmla="*/ 225 w 226"/>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26" h="77">
                  <a:moveTo>
                    <a:pt x="225" y="0"/>
                  </a:moveTo>
                  <a:cubicBezTo>
                    <a:pt x="0" y="0"/>
                    <a:pt x="0" y="0"/>
                    <a:pt x="0" y="0"/>
                  </a:cubicBezTo>
                  <a:cubicBezTo>
                    <a:pt x="0" y="77"/>
                    <a:pt x="0" y="77"/>
                    <a:pt x="0" y="77"/>
                  </a:cubicBezTo>
                  <a:cubicBezTo>
                    <a:pt x="225" y="77"/>
                    <a:pt x="225" y="77"/>
                    <a:pt x="225" y="77"/>
                  </a:cubicBezTo>
                  <a:cubicBezTo>
                    <a:pt x="226" y="77"/>
                    <a:pt x="226" y="77"/>
                    <a:pt x="226" y="76"/>
                  </a:cubicBezTo>
                  <a:cubicBezTo>
                    <a:pt x="226" y="1"/>
                    <a:pt x="226" y="1"/>
                    <a:pt x="226" y="1"/>
                  </a:cubicBezTo>
                  <a:cubicBezTo>
                    <a:pt x="226" y="0"/>
                    <a:pt x="226" y="0"/>
                    <a:pt x="225" y="0"/>
                  </a:cubicBezTo>
                  <a:close/>
                </a:path>
              </a:pathLst>
            </a:custGeom>
            <a:solidFill>
              <a:srgbClr val="F437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grpSp>
      <p:grpSp>
        <p:nvGrpSpPr>
          <p:cNvPr id="6" name="组合 5">
            <a:extLst>
              <a:ext uri="{FF2B5EF4-FFF2-40B4-BE49-F238E27FC236}">
                <a16:creationId xmlns:a16="http://schemas.microsoft.com/office/drawing/2014/main" id="{283C2D22-482B-4DB7-A29B-A2EB4AB75393}"/>
              </a:ext>
            </a:extLst>
          </p:cNvPr>
          <p:cNvGrpSpPr/>
          <p:nvPr/>
        </p:nvGrpSpPr>
        <p:grpSpPr>
          <a:xfrm>
            <a:off x="629460" y="415027"/>
            <a:ext cx="1311342" cy="1155979"/>
            <a:chOff x="11122317" y="360744"/>
            <a:chExt cx="578618" cy="488833"/>
          </a:xfrm>
        </p:grpSpPr>
        <p:sp>
          <p:nvSpPr>
            <p:cNvPr id="208" name="îṥlïdè">
              <a:extLst>
                <a:ext uri="{FF2B5EF4-FFF2-40B4-BE49-F238E27FC236}">
                  <a16:creationId xmlns:a16="http://schemas.microsoft.com/office/drawing/2014/main" id="{17DAB3CD-DEE0-42AB-8DDB-8D981D16F79C}"/>
                </a:ext>
              </a:extLst>
            </p:cNvPr>
            <p:cNvSpPr/>
            <p:nvPr/>
          </p:nvSpPr>
          <p:spPr bwMode="auto">
            <a:xfrm>
              <a:off x="11122317" y="360744"/>
              <a:ext cx="488833" cy="488833"/>
            </a:xfrm>
            <a:prstGeom prst="ellipse">
              <a:avLst/>
            </a:prstGeom>
            <a:solidFill>
              <a:srgbClr val="FFD8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299" name="iş1iďe">
              <a:extLst>
                <a:ext uri="{FF2B5EF4-FFF2-40B4-BE49-F238E27FC236}">
                  <a16:creationId xmlns:a16="http://schemas.microsoft.com/office/drawing/2014/main" id="{CFD63F29-9FF7-4803-A9B4-18BD8AE327BE}"/>
                </a:ext>
              </a:extLst>
            </p:cNvPr>
            <p:cNvSpPr/>
            <p:nvPr/>
          </p:nvSpPr>
          <p:spPr bwMode="auto">
            <a:xfrm>
              <a:off x="11185802" y="555733"/>
              <a:ext cx="515133" cy="293844"/>
            </a:xfrm>
            <a:custGeom>
              <a:avLst/>
              <a:gdLst>
                <a:gd name="T0" fmla="*/ 258 w 317"/>
                <a:gd name="T1" fmla="*/ 64 h 181"/>
                <a:gd name="T2" fmla="*/ 229 w 317"/>
                <a:gd name="T3" fmla="*/ 64 h 181"/>
                <a:gd name="T4" fmla="*/ 158 w 317"/>
                <a:gd name="T5" fmla="*/ 0 h 181"/>
                <a:gd name="T6" fmla="*/ 88 w 317"/>
                <a:gd name="T7" fmla="*/ 64 h 181"/>
                <a:gd name="T8" fmla="*/ 58 w 317"/>
                <a:gd name="T9" fmla="*/ 64 h 181"/>
                <a:gd name="T10" fmla="*/ 0 w 317"/>
                <a:gd name="T11" fmla="*/ 122 h 181"/>
                <a:gd name="T12" fmla="*/ 58 w 317"/>
                <a:gd name="T13" fmla="*/ 181 h 181"/>
                <a:gd name="T14" fmla="*/ 258 w 317"/>
                <a:gd name="T15" fmla="*/ 181 h 181"/>
                <a:gd name="T16" fmla="*/ 317 w 317"/>
                <a:gd name="T17" fmla="*/ 122 h 181"/>
                <a:gd name="T18" fmla="*/ 258 w 317"/>
                <a:gd name="T19" fmla="*/ 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181">
                  <a:moveTo>
                    <a:pt x="258" y="64"/>
                  </a:moveTo>
                  <a:cubicBezTo>
                    <a:pt x="229" y="64"/>
                    <a:pt x="229" y="64"/>
                    <a:pt x="229" y="64"/>
                  </a:cubicBezTo>
                  <a:cubicBezTo>
                    <a:pt x="225" y="28"/>
                    <a:pt x="195" y="0"/>
                    <a:pt x="158" y="0"/>
                  </a:cubicBezTo>
                  <a:cubicBezTo>
                    <a:pt x="122" y="0"/>
                    <a:pt x="91" y="28"/>
                    <a:pt x="88" y="64"/>
                  </a:cubicBezTo>
                  <a:cubicBezTo>
                    <a:pt x="58" y="64"/>
                    <a:pt x="58" y="64"/>
                    <a:pt x="58" y="64"/>
                  </a:cubicBezTo>
                  <a:cubicBezTo>
                    <a:pt x="26" y="64"/>
                    <a:pt x="0" y="90"/>
                    <a:pt x="0" y="122"/>
                  </a:cubicBezTo>
                  <a:cubicBezTo>
                    <a:pt x="0" y="154"/>
                    <a:pt x="26" y="181"/>
                    <a:pt x="58" y="181"/>
                  </a:cubicBezTo>
                  <a:cubicBezTo>
                    <a:pt x="258" y="181"/>
                    <a:pt x="258" y="181"/>
                    <a:pt x="258" y="181"/>
                  </a:cubicBezTo>
                  <a:cubicBezTo>
                    <a:pt x="291" y="181"/>
                    <a:pt x="317" y="154"/>
                    <a:pt x="317" y="122"/>
                  </a:cubicBezTo>
                  <a:cubicBezTo>
                    <a:pt x="317" y="90"/>
                    <a:pt x="291" y="64"/>
                    <a:pt x="258"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grpSp>
      <p:sp>
        <p:nvSpPr>
          <p:cNvPr id="300" name="íṥľiďè">
            <a:extLst>
              <a:ext uri="{FF2B5EF4-FFF2-40B4-BE49-F238E27FC236}">
                <a16:creationId xmlns:a16="http://schemas.microsoft.com/office/drawing/2014/main" id="{5CFA3E1B-4BFC-4270-8C08-3D41FE67794A}"/>
              </a:ext>
            </a:extLst>
          </p:cNvPr>
          <p:cNvSpPr/>
          <p:nvPr/>
        </p:nvSpPr>
        <p:spPr bwMode="auto">
          <a:xfrm>
            <a:off x="7586149" y="3703956"/>
            <a:ext cx="516947" cy="293844"/>
          </a:xfrm>
          <a:custGeom>
            <a:avLst/>
            <a:gdLst>
              <a:gd name="T0" fmla="*/ 259 w 318"/>
              <a:gd name="T1" fmla="*/ 64 h 181"/>
              <a:gd name="T2" fmla="*/ 230 w 318"/>
              <a:gd name="T3" fmla="*/ 64 h 181"/>
              <a:gd name="T4" fmla="*/ 159 w 318"/>
              <a:gd name="T5" fmla="*/ 0 h 181"/>
              <a:gd name="T6" fmla="*/ 88 w 318"/>
              <a:gd name="T7" fmla="*/ 64 h 181"/>
              <a:gd name="T8" fmla="*/ 59 w 318"/>
              <a:gd name="T9" fmla="*/ 64 h 181"/>
              <a:gd name="T10" fmla="*/ 0 w 318"/>
              <a:gd name="T11" fmla="*/ 122 h 181"/>
              <a:gd name="T12" fmla="*/ 59 w 318"/>
              <a:gd name="T13" fmla="*/ 181 h 181"/>
              <a:gd name="T14" fmla="*/ 259 w 318"/>
              <a:gd name="T15" fmla="*/ 181 h 181"/>
              <a:gd name="T16" fmla="*/ 318 w 318"/>
              <a:gd name="T17" fmla="*/ 122 h 181"/>
              <a:gd name="T18" fmla="*/ 259 w 318"/>
              <a:gd name="T19" fmla="*/ 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81">
                <a:moveTo>
                  <a:pt x="259" y="64"/>
                </a:moveTo>
                <a:cubicBezTo>
                  <a:pt x="230" y="64"/>
                  <a:pt x="230" y="64"/>
                  <a:pt x="230" y="64"/>
                </a:cubicBezTo>
                <a:cubicBezTo>
                  <a:pt x="226" y="28"/>
                  <a:pt x="196" y="0"/>
                  <a:pt x="159" y="0"/>
                </a:cubicBezTo>
                <a:cubicBezTo>
                  <a:pt x="122" y="0"/>
                  <a:pt x="92" y="28"/>
                  <a:pt x="88" y="64"/>
                </a:cubicBezTo>
                <a:cubicBezTo>
                  <a:pt x="59" y="64"/>
                  <a:pt x="59" y="64"/>
                  <a:pt x="59" y="64"/>
                </a:cubicBezTo>
                <a:cubicBezTo>
                  <a:pt x="27" y="64"/>
                  <a:pt x="0" y="90"/>
                  <a:pt x="0" y="122"/>
                </a:cubicBezTo>
                <a:cubicBezTo>
                  <a:pt x="0" y="154"/>
                  <a:pt x="27" y="181"/>
                  <a:pt x="59" y="181"/>
                </a:cubicBezTo>
                <a:cubicBezTo>
                  <a:pt x="259" y="181"/>
                  <a:pt x="259" y="181"/>
                  <a:pt x="259" y="181"/>
                </a:cubicBezTo>
                <a:cubicBezTo>
                  <a:pt x="291" y="181"/>
                  <a:pt x="318" y="154"/>
                  <a:pt x="318" y="122"/>
                </a:cubicBezTo>
                <a:cubicBezTo>
                  <a:pt x="318" y="90"/>
                  <a:pt x="291" y="64"/>
                  <a:pt x="259"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01" name="îṣľîḍê">
            <a:extLst>
              <a:ext uri="{FF2B5EF4-FFF2-40B4-BE49-F238E27FC236}">
                <a16:creationId xmlns:a16="http://schemas.microsoft.com/office/drawing/2014/main" id="{72D8154F-EE2E-41E2-9189-6A273321AF0C}"/>
              </a:ext>
            </a:extLst>
          </p:cNvPr>
          <p:cNvSpPr/>
          <p:nvPr/>
        </p:nvSpPr>
        <p:spPr bwMode="auto">
          <a:xfrm>
            <a:off x="9179313" y="883201"/>
            <a:ext cx="837358" cy="498828"/>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302" name="íṩḷîdè">
            <a:extLst>
              <a:ext uri="{FF2B5EF4-FFF2-40B4-BE49-F238E27FC236}">
                <a16:creationId xmlns:a16="http://schemas.microsoft.com/office/drawing/2014/main" id="{F1293303-9334-4DDB-9A5C-F1382698F47D}"/>
              </a:ext>
            </a:extLst>
          </p:cNvPr>
          <p:cNvSpPr/>
          <p:nvPr/>
        </p:nvSpPr>
        <p:spPr bwMode="auto">
          <a:xfrm>
            <a:off x="7471104" y="795271"/>
            <a:ext cx="404488" cy="230359"/>
          </a:xfrm>
          <a:custGeom>
            <a:avLst/>
            <a:gdLst>
              <a:gd name="T0" fmla="*/ 203 w 249"/>
              <a:gd name="T1" fmla="*/ 50 h 142"/>
              <a:gd name="T2" fmla="*/ 180 w 249"/>
              <a:gd name="T3" fmla="*/ 50 h 142"/>
              <a:gd name="T4" fmla="*/ 125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4" y="0"/>
                  <a:pt x="125" y="0"/>
                </a:cubicBezTo>
                <a:cubicBezTo>
                  <a:pt x="96"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ea"/>
              <a:sym typeface="+mn-lt"/>
            </a:endParaRPr>
          </a:p>
        </p:txBody>
      </p:sp>
      <p:sp>
        <p:nvSpPr>
          <p:cNvPr id="464" name="ïṣḷïdè">
            <a:extLst>
              <a:ext uri="{FF2B5EF4-FFF2-40B4-BE49-F238E27FC236}">
                <a16:creationId xmlns:a16="http://schemas.microsoft.com/office/drawing/2014/main" id="{D27D347C-A2FE-4D82-A1E3-80ED94C48AD7}"/>
              </a:ext>
            </a:extLst>
          </p:cNvPr>
          <p:cNvSpPr/>
          <p:nvPr/>
        </p:nvSpPr>
        <p:spPr bwMode="auto">
          <a:xfrm>
            <a:off x="1267939" y="4371287"/>
            <a:ext cx="864301" cy="1519977"/>
          </a:xfrm>
          <a:custGeom>
            <a:avLst/>
            <a:gdLst>
              <a:gd name="T0" fmla="*/ 480 w 518"/>
              <a:gd name="T1" fmla="*/ 14 h 912"/>
              <a:gd name="T2" fmla="*/ 450 w 518"/>
              <a:gd name="T3" fmla="*/ 13 h 912"/>
              <a:gd name="T4" fmla="*/ 344 w 518"/>
              <a:gd name="T5" fmla="*/ 9 h 912"/>
              <a:gd name="T6" fmla="*/ 368 w 518"/>
              <a:gd name="T7" fmla="*/ 0 h 912"/>
              <a:gd name="T8" fmla="*/ 311 w 518"/>
              <a:gd name="T9" fmla="*/ 11 h 912"/>
              <a:gd name="T10" fmla="*/ 278 w 518"/>
              <a:gd name="T11" fmla="*/ 17 h 912"/>
              <a:gd name="T12" fmla="*/ 212 w 518"/>
              <a:gd name="T13" fmla="*/ 37 h 912"/>
              <a:gd name="T14" fmla="*/ 190 w 518"/>
              <a:gd name="T15" fmla="*/ 64 h 912"/>
              <a:gd name="T16" fmla="*/ 163 w 518"/>
              <a:gd name="T17" fmla="*/ 91 h 912"/>
              <a:gd name="T18" fmla="*/ 146 w 518"/>
              <a:gd name="T19" fmla="*/ 117 h 912"/>
              <a:gd name="T20" fmla="*/ 147 w 518"/>
              <a:gd name="T21" fmla="*/ 185 h 912"/>
              <a:gd name="T22" fmla="*/ 156 w 518"/>
              <a:gd name="T23" fmla="*/ 216 h 912"/>
              <a:gd name="T24" fmla="*/ 198 w 518"/>
              <a:gd name="T25" fmla="*/ 270 h 912"/>
              <a:gd name="T26" fmla="*/ 233 w 518"/>
              <a:gd name="T27" fmla="*/ 270 h 912"/>
              <a:gd name="T28" fmla="*/ 238 w 518"/>
              <a:gd name="T29" fmla="*/ 278 h 912"/>
              <a:gd name="T30" fmla="*/ 291 w 518"/>
              <a:gd name="T31" fmla="*/ 217 h 912"/>
              <a:gd name="T32" fmla="*/ 299 w 518"/>
              <a:gd name="T33" fmla="*/ 221 h 912"/>
              <a:gd name="T34" fmla="*/ 251 w 518"/>
              <a:gd name="T35" fmla="*/ 162 h 912"/>
              <a:gd name="T36" fmla="*/ 249 w 518"/>
              <a:gd name="T37" fmla="*/ 157 h 912"/>
              <a:gd name="T38" fmla="*/ 223 w 518"/>
              <a:gd name="T39" fmla="*/ 152 h 912"/>
              <a:gd name="T40" fmla="*/ 186 w 518"/>
              <a:gd name="T41" fmla="*/ 159 h 912"/>
              <a:gd name="T42" fmla="*/ 120 w 518"/>
              <a:gd name="T43" fmla="*/ 177 h 912"/>
              <a:gd name="T44" fmla="*/ 97 w 518"/>
              <a:gd name="T45" fmla="*/ 198 h 912"/>
              <a:gd name="T46" fmla="*/ 33 w 518"/>
              <a:gd name="T47" fmla="*/ 281 h 912"/>
              <a:gd name="T48" fmla="*/ 28 w 518"/>
              <a:gd name="T49" fmla="*/ 283 h 912"/>
              <a:gd name="T50" fmla="*/ 18 w 518"/>
              <a:gd name="T51" fmla="*/ 307 h 912"/>
              <a:gd name="T52" fmla="*/ 12 w 518"/>
              <a:gd name="T53" fmla="*/ 345 h 912"/>
              <a:gd name="T54" fmla="*/ 0 w 518"/>
              <a:gd name="T55" fmla="*/ 378 h 912"/>
              <a:gd name="T56" fmla="*/ 26 w 518"/>
              <a:gd name="T57" fmla="*/ 476 h 912"/>
              <a:gd name="T58" fmla="*/ 24 w 518"/>
              <a:gd name="T59" fmla="*/ 482 h 912"/>
              <a:gd name="T60" fmla="*/ 34 w 518"/>
              <a:gd name="T61" fmla="*/ 511 h 912"/>
              <a:gd name="T62" fmla="*/ 83 w 518"/>
              <a:gd name="T63" fmla="*/ 558 h 912"/>
              <a:gd name="T64" fmla="*/ 110 w 518"/>
              <a:gd name="T65" fmla="*/ 578 h 912"/>
              <a:gd name="T66" fmla="*/ 172 w 518"/>
              <a:gd name="T67" fmla="*/ 607 h 912"/>
              <a:gd name="T68" fmla="*/ 202 w 518"/>
              <a:gd name="T69" fmla="*/ 602 h 912"/>
              <a:gd name="T70" fmla="*/ 275 w 518"/>
              <a:gd name="T71" fmla="*/ 533 h 912"/>
              <a:gd name="T72" fmla="*/ 280 w 518"/>
              <a:gd name="T73" fmla="*/ 530 h 912"/>
              <a:gd name="T74" fmla="*/ 283 w 518"/>
              <a:gd name="T75" fmla="*/ 505 h 912"/>
              <a:gd name="T76" fmla="*/ 268 w 518"/>
              <a:gd name="T77" fmla="*/ 471 h 912"/>
              <a:gd name="T78" fmla="*/ 215 w 518"/>
              <a:gd name="T79" fmla="*/ 430 h 912"/>
              <a:gd name="T80" fmla="*/ 181 w 518"/>
              <a:gd name="T81" fmla="*/ 437 h 912"/>
              <a:gd name="T82" fmla="*/ 144 w 518"/>
              <a:gd name="T83" fmla="*/ 444 h 912"/>
              <a:gd name="T84" fmla="*/ 117 w 518"/>
              <a:gd name="T85" fmla="*/ 457 h 912"/>
              <a:gd name="T86" fmla="*/ 77 w 518"/>
              <a:gd name="T87" fmla="*/ 514 h 912"/>
              <a:gd name="T88" fmla="*/ 61 w 518"/>
              <a:gd name="T89" fmla="*/ 543 h 912"/>
              <a:gd name="T90" fmla="*/ 31 w 518"/>
              <a:gd name="T91" fmla="*/ 605 h 912"/>
              <a:gd name="T92" fmla="*/ 33 w 518"/>
              <a:gd name="T93" fmla="*/ 640 h 912"/>
              <a:gd name="T94" fmla="*/ 27 w 518"/>
              <a:gd name="T95" fmla="*/ 678 h 912"/>
              <a:gd name="T96" fmla="*/ 29 w 518"/>
              <a:gd name="T97" fmla="*/ 703 h 912"/>
              <a:gd name="T98" fmla="*/ 40 w 518"/>
              <a:gd name="T99" fmla="*/ 740 h 912"/>
              <a:gd name="T100" fmla="*/ 57 w 518"/>
              <a:gd name="T101" fmla="*/ 807 h 912"/>
              <a:gd name="T102" fmla="*/ 76 w 518"/>
              <a:gd name="T103" fmla="*/ 831 h 912"/>
              <a:gd name="T104" fmla="*/ 152 w 518"/>
              <a:gd name="T105" fmla="*/ 904 h 912"/>
              <a:gd name="T106" fmla="*/ 153 w 518"/>
              <a:gd name="T107" fmla="*/ 91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912">
                <a:moveTo>
                  <a:pt x="479" y="22"/>
                </a:moveTo>
                <a:cubicBezTo>
                  <a:pt x="489" y="24"/>
                  <a:pt x="501" y="25"/>
                  <a:pt x="513" y="27"/>
                </a:cubicBezTo>
                <a:cubicBezTo>
                  <a:pt x="515" y="28"/>
                  <a:pt x="517" y="26"/>
                  <a:pt x="518" y="24"/>
                </a:cubicBezTo>
                <a:cubicBezTo>
                  <a:pt x="518" y="22"/>
                  <a:pt x="517" y="20"/>
                  <a:pt x="514" y="19"/>
                </a:cubicBezTo>
                <a:cubicBezTo>
                  <a:pt x="502" y="17"/>
                  <a:pt x="490" y="15"/>
                  <a:pt x="480" y="14"/>
                </a:cubicBezTo>
                <a:cubicBezTo>
                  <a:pt x="478" y="14"/>
                  <a:pt x="476" y="15"/>
                  <a:pt x="476" y="18"/>
                </a:cubicBezTo>
                <a:cubicBezTo>
                  <a:pt x="475" y="20"/>
                  <a:pt x="477" y="22"/>
                  <a:pt x="479" y="22"/>
                </a:cubicBezTo>
                <a:close/>
                <a:moveTo>
                  <a:pt x="412" y="11"/>
                </a:moveTo>
                <a:cubicBezTo>
                  <a:pt x="422" y="12"/>
                  <a:pt x="433" y="14"/>
                  <a:pt x="445" y="16"/>
                </a:cubicBezTo>
                <a:cubicBezTo>
                  <a:pt x="448" y="17"/>
                  <a:pt x="450" y="15"/>
                  <a:pt x="450" y="13"/>
                </a:cubicBezTo>
                <a:cubicBezTo>
                  <a:pt x="451" y="11"/>
                  <a:pt x="449" y="9"/>
                  <a:pt x="447" y="8"/>
                </a:cubicBezTo>
                <a:cubicBezTo>
                  <a:pt x="434" y="6"/>
                  <a:pt x="423" y="4"/>
                  <a:pt x="413" y="3"/>
                </a:cubicBezTo>
                <a:cubicBezTo>
                  <a:pt x="411" y="2"/>
                  <a:pt x="409" y="4"/>
                  <a:pt x="408" y="6"/>
                </a:cubicBezTo>
                <a:cubicBezTo>
                  <a:pt x="408" y="9"/>
                  <a:pt x="410" y="11"/>
                  <a:pt x="412" y="11"/>
                </a:cubicBezTo>
                <a:close/>
                <a:moveTo>
                  <a:pt x="344" y="9"/>
                </a:moveTo>
                <a:cubicBezTo>
                  <a:pt x="353" y="8"/>
                  <a:pt x="361" y="8"/>
                  <a:pt x="368" y="8"/>
                </a:cubicBezTo>
                <a:cubicBezTo>
                  <a:pt x="372" y="8"/>
                  <a:pt x="375" y="8"/>
                  <a:pt x="378" y="8"/>
                </a:cubicBezTo>
                <a:cubicBezTo>
                  <a:pt x="380" y="8"/>
                  <a:pt x="382" y="7"/>
                  <a:pt x="382" y="4"/>
                </a:cubicBezTo>
                <a:cubicBezTo>
                  <a:pt x="383" y="2"/>
                  <a:pt x="381" y="0"/>
                  <a:pt x="378" y="0"/>
                </a:cubicBezTo>
                <a:cubicBezTo>
                  <a:pt x="375" y="0"/>
                  <a:pt x="372" y="0"/>
                  <a:pt x="368" y="0"/>
                </a:cubicBezTo>
                <a:cubicBezTo>
                  <a:pt x="361" y="0"/>
                  <a:pt x="353" y="0"/>
                  <a:pt x="344" y="0"/>
                </a:cubicBezTo>
                <a:cubicBezTo>
                  <a:pt x="342" y="1"/>
                  <a:pt x="340" y="3"/>
                  <a:pt x="340" y="5"/>
                </a:cubicBezTo>
                <a:cubicBezTo>
                  <a:pt x="340" y="7"/>
                  <a:pt x="342" y="9"/>
                  <a:pt x="344" y="9"/>
                </a:cubicBezTo>
                <a:close/>
                <a:moveTo>
                  <a:pt x="278" y="17"/>
                </a:moveTo>
                <a:cubicBezTo>
                  <a:pt x="288" y="15"/>
                  <a:pt x="299" y="12"/>
                  <a:pt x="311" y="11"/>
                </a:cubicBezTo>
                <a:cubicBezTo>
                  <a:pt x="313" y="11"/>
                  <a:pt x="314" y="9"/>
                  <a:pt x="314" y="7"/>
                </a:cubicBezTo>
                <a:cubicBezTo>
                  <a:pt x="314" y="4"/>
                  <a:pt x="312" y="3"/>
                  <a:pt x="310" y="3"/>
                </a:cubicBezTo>
                <a:cubicBezTo>
                  <a:pt x="298" y="4"/>
                  <a:pt x="287" y="6"/>
                  <a:pt x="275" y="9"/>
                </a:cubicBezTo>
                <a:cubicBezTo>
                  <a:pt x="273" y="10"/>
                  <a:pt x="272" y="12"/>
                  <a:pt x="272" y="14"/>
                </a:cubicBezTo>
                <a:cubicBezTo>
                  <a:pt x="273" y="17"/>
                  <a:pt x="275" y="18"/>
                  <a:pt x="278" y="17"/>
                </a:cubicBezTo>
                <a:close/>
                <a:moveTo>
                  <a:pt x="216" y="44"/>
                </a:moveTo>
                <a:cubicBezTo>
                  <a:pt x="225" y="38"/>
                  <a:pt x="235" y="33"/>
                  <a:pt x="246" y="28"/>
                </a:cubicBezTo>
                <a:cubicBezTo>
                  <a:pt x="248" y="27"/>
                  <a:pt x="249" y="25"/>
                  <a:pt x="248" y="23"/>
                </a:cubicBezTo>
                <a:cubicBezTo>
                  <a:pt x="247" y="21"/>
                  <a:pt x="245" y="20"/>
                  <a:pt x="243" y="21"/>
                </a:cubicBezTo>
                <a:cubicBezTo>
                  <a:pt x="232" y="25"/>
                  <a:pt x="221" y="31"/>
                  <a:pt x="212" y="37"/>
                </a:cubicBezTo>
                <a:cubicBezTo>
                  <a:pt x="210" y="38"/>
                  <a:pt x="209" y="41"/>
                  <a:pt x="210" y="43"/>
                </a:cubicBezTo>
                <a:cubicBezTo>
                  <a:pt x="212" y="44"/>
                  <a:pt x="214" y="45"/>
                  <a:pt x="216" y="44"/>
                </a:cubicBezTo>
                <a:close/>
                <a:moveTo>
                  <a:pt x="169" y="90"/>
                </a:moveTo>
                <a:cubicBezTo>
                  <a:pt x="171" y="86"/>
                  <a:pt x="173" y="83"/>
                  <a:pt x="176" y="80"/>
                </a:cubicBezTo>
                <a:cubicBezTo>
                  <a:pt x="180" y="74"/>
                  <a:pt x="185" y="69"/>
                  <a:pt x="190" y="64"/>
                </a:cubicBezTo>
                <a:cubicBezTo>
                  <a:pt x="192" y="63"/>
                  <a:pt x="192" y="60"/>
                  <a:pt x="190" y="59"/>
                </a:cubicBezTo>
                <a:cubicBezTo>
                  <a:pt x="188" y="57"/>
                  <a:pt x="186" y="57"/>
                  <a:pt x="184" y="58"/>
                </a:cubicBezTo>
                <a:cubicBezTo>
                  <a:pt x="179" y="64"/>
                  <a:pt x="174" y="69"/>
                  <a:pt x="169" y="75"/>
                </a:cubicBezTo>
                <a:cubicBezTo>
                  <a:pt x="167" y="78"/>
                  <a:pt x="164" y="82"/>
                  <a:pt x="162" y="85"/>
                </a:cubicBezTo>
                <a:cubicBezTo>
                  <a:pt x="161" y="87"/>
                  <a:pt x="161" y="90"/>
                  <a:pt x="163" y="91"/>
                </a:cubicBezTo>
                <a:cubicBezTo>
                  <a:pt x="165" y="92"/>
                  <a:pt x="167" y="92"/>
                  <a:pt x="169" y="90"/>
                </a:cubicBezTo>
                <a:close/>
                <a:moveTo>
                  <a:pt x="147" y="152"/>
                </a:moveTo>
                <a:cubicBezTo>
                  <a:pt x="148" y="141"/>
                  <a:pt x="150" y="130"/>
                  <a:pt x="154" y="120"/>
                </a:cubicBezTo>
                <a:cubicBezTo>
                  <a:pt x="155" y="117"/>
                  <a:pt x="154" y="115"/>
                  <a:pt x="151" y="114"/>
                </a:cubicBezTo>
                <a:cubicBezTo>
                  <a:pt x="149" y="113"/>
                  <a:pt x="147" y="115"/>
                  <a:pt x="146" y="117"/>
                </a:cubicBezTo>
                <a:cubicBezTo>
                  <a:pt x="142" y="128"/>
                  <a:pt x="140" y="139"/>
                  <a:pt x="138" y="151"/>
                </a:cubicBezTo>
                <a:cubicBezTo>
                  <a:pt x="138" y="153"/>
                  <a:pt x="140" y="155"/>
                  <a:pt x="142" y="155"/>
                </a:cubicBezTo>
                <a:cubicBezTo>
                  <a:pt x="144" y="156"/>
                  <a:pt x="146" y="154"/>
                  <a:pt x="147" y="152"/>
                </a:cubicBezTo>
                <a:close/>
                <a:moveTo>
                  <a:pt x="156" y="216"/>
                </a:moveTo>
                <a:cubicBezTo>
                  <a:pt x="152" y="206"/>
                  <a:pt x="149" y="196"/>
                  <a:pt x="147" y="185"/>
                </a:cubicBezTo>
                <a:cubicBezTo>
                  <a:pt x="147" y="183"/>
                  <a:pt x="145" y="181"/>
                  <a:pt x="142" y="181"/>
                </a:cubicBezTo>
                <a:cubicBezTo>
                  <a:pt x="140" y="182"/>
                  <a:pt x="139" y="184"/>
                  <a:pt x="139" y="186"/>
                </a:cubicBezTo>
                <a:cubicBezTo>
                  <a:pt x="141" y="198"/>
                  <a:pt x="144" y="209"/>
                  <a:pt x="149" y="220"/>
                </a:cubicBezTo>
                <a:cubicBezTo>
                  <a:pt x="150" y="222"/>
                  <a:pt x="152" y="223"/>
                  <a:pt x="154" y="222"/>
                </a:cubicBezTo>
                <a:cubicBezTo>
                  <a:pt x="156" y="221"/>
                  <a:pt x="157" y="218"/>
                  <a:pt x="156" y="216"/>
                </a:cubicBezTo>
                <a:close/>
                <a:moveTo>
                  <a:pt x="201" y="262"/>
                </a:moveTo>
                <a:cubicBezTo>
                  <a:pt x="191" y="258"/>
                  <a:pt x="182" y="251"/>
                  <a:pt x="175" y="243"/>
                </a:cubicBezTo>
                <a:cubicBezTo>
                  <a:pt x="173" y="242"/>
                  <a:pt x="171" y="242"/>
                  <a:pt x="169" y="243"/>
                </a:cubicBezTo>
                <a:cubicBezTo>
                  <a:pt x="167" y="245"/>
                  <a:pt x="167" y="247"/>
                  <a:pt x="169" y="249"/>
                </a:cubicBezTo>
                <a:cubicBezTo>
                  <a:pt x="177" y="258"/>
                  <a:pt x="187" y="265"/>
                  <a:pt x="198" y="270"/>
                </a:cubicBezTo>
                <a:cubicBezTo>
                  <a:pt x="200" y="271"/>
                  <a:pt x="202" y="270"/>
                  <a:pt x="203" y="268"/>
                </a:cubicBezTo>
                <a:cubicBezTo>
                  <a:pt x="204" y="266"/>
                  <a:pt x="203" y="263"/>
                  <a:pt x="201" y="262"/>
                </a:cubicBezTo>
                <a:close/>
                <a:moveTo>
                  <a:pt x="263" y="262"/>
                </a:moveTo>
                <a:cubicBezTo>
                  <a:pt x="255" y="266"/>
                  <a:pt x="246" y="269"/>
                  <a:pt x="237" y="270"/>
                </a:cubicBezTo>
                <a:cubicBezTo>
                  <a:pt x="236" y="270"/>
                  <a:pt x="234" y="270"/>
                  <a:pt x="233" y="270"/>
                </a:cubicBezTo>
                <a:cubicBezTo>
                  <a:pt x="232" y="270"/>
                  <a:pt x="232" y="270"/>
                  <a:pt x="232" y="270"/>
                </a:cubicBezTo>
                <a:cubicBezTo>
                  <a:pt x="230" y="270"/>
                  <a:pt x="228" y="272"/>
                  <a:pt x="228" y="274"/>
                </a:cubicBezTo>
                <a:cubicBezTo>
                  <a:pt x="228" y="276"/>
                  <a:pt x="230" y="278"/>
                  <a:pt x="232" y="278"/>
                </a:cubicBezTo>
                <a:cubicBezTo>
                  <a:pt x="233" y="278"/>
                  <a:pt x="233" y="278"/>
                  <a:pt x="233" y="278"/>
                </a:cubicBezTo>
                <a:cubicBezTo>
                  <a:pt x="234" y="278"/>
                  <a:pt x="236" y="278"/>
                  <a:pt x="238" y="278"/>
                </a:cubicBezTo>
                <a:cubicBezTo>
                  <a:pt x="248" y="277"/>
                  <a:pt x="258" y="274"/>
                  <a:pt x="267" y="269"/>
                </a:cubicBezTo>
                <a:cubicBezTo>
                  <a:pt x="269" y="268"/>
                  <a:pt x="270" y="265"/>
                  <a:pt x="269" y="263"/>
                </a:cubicBezTo>
                <a:cubicBezTo>
                  <a:pt x="268" y="261"/>
                  <a:pt x="265" y="261"/>
                  <a:pt x="263" y="262"/>
                </a:cubicBezTo>
                <a:close/>
                <a:moveTo>
                  <a:pt x="291" y="209"/>
                </a:moveTo>
                <a:cubicBezTo>
                  <a:pt x="291" y="212"/>
                  <a:pt x="291" y="214"/>
                  <a:pt x="291" y="217"/>
                </a:cubicBezTo>
                <a:cubicBezTo>
                  <a:pt x="291" y="218"/>
                  <a:pt x="291" y="219"/>
                  <a:pt x="291" y="221"/>
                </a:cubicBezTo>
                <a:cubicBezTo>
                  <a:pt x="291" y="227"/>
                  <a:pt x="289" y="234"/>
                  <a:pt x="285" y="239"/>
                </a:cubicBezTo>
                <a:cubicBezTo>
                  <a:pt x="284" y="241"/>
                  <a:pt x="285" y="244"/>
                  <a:pt x="287" y="245"/>
                </a:cubicBezTo>
                <a:cubicBezTo>
                  <a:pt x="289" y="246"/>
                  <a:pt x="291" y="245"/>
                  <a:pt x="293" y="243"/>
                </a:cubicBezTo>
                <a:cubicBezTo>
                  <a:pt x="296" y="237"/>
                  <a:pt x="299" y="229"/>
                  <a:pt x="299" y="221"/>
                </a:cubicBezTo>
                <a:cubicBezTo>
                  <a:pt x="300" y="220"/>
                  <a:pt x="300" y="218"/>
                  <a:pt x="300" y="217"/>
                </a:cubicBezTo>
                <a:cubicBezTo>
                  <a:pt x="300" y="214"/>
                  <a:pt x="299" y="211"/>
                  <a:pt x="299" y="208"/>
                </a:cubicBezTo>
                <a:cubicBezTo>
                  <a:pt x="299" y="205"/>
                  <a:pt x="296" y="204"/>
                  <a:pt x="294" y="204"/>
                </a:cubicBezTo>
                <a:cubicBezTo>
                  <a:pt x="292" y="205"/>
                  <a:pt x="290" y="207"/>
                  <a:pt x="291" y="209"/>
                </a:cubicBezTo>
                <a:close/>
                <a:moveTo>
                  <a:pt x="251" y="162"/>
                </a:moveTo>
                <a:cubicBezTo>
                  <a:pt x="261" y="166"/>
                  <a:pt x="270" y="173"/>
                  <a:pt x="277" y="181"/>
                </a:cubicBezTo>
                <a:cubicBezTo>
                  <a:pt x="278" y="182"/>
                  <a:pt x="281" y="183"/>
                  <a:pt x="283" y="181"/>
                </a:cubicBezTo>
                <a:cubicBezTo>
                  <a:pt x="284" y="180"/>
                  <a:pt x="285" y="177"/>
                  <a:pt x="283" y="175"/>
                </a:cubicBezTo>
                <a:cubicBezTo>
                  <a:pt x="275" y="166"/>
                  <a:pt x="265" y="159"/>
                  <a:pt x="254" y="154"/>
                </a:cubicBezTo>
                <a:cubicBezTo>
                  <a:pt x="252" y="154"/>
                  <a:pt x="250" y="155"/>
                  <a:pt x="249" y="157"/>
                </a:cubicBezTo>
                <a:cubicBezTo>
                  <a:pt x="248" y="159"/>
                  <a:pt x="249" y="161"/>
                  <a:pt x="251" y="162"/>
                </a:cubicBezTo>
                <a:close/>
                <a:moveTo>
                  <a:pt x="186" y="159"/>
                </a:moveTo>
                <a:cubicBezTo>
                  <a:pt x="196" y="157"/>
                  <a:pt x="206" y="156"/>
                  <a:pt x="216" y="156"/>
                </a:cubicBezTo>
                <a:cubicBezTo>
                  <a:pt x="217" y="156"/>
                  <a:pt x="218" y="156"/>
                  <a:pt x="219" y="156"/>
                </a:cubicBezTo>
                <a:cubicBezTo>
                  <a:pt x="221" y="156"/>
                  <a:pt x="223" y="154"/>
                  <a:pt x="223" y="152"/>
                </a:cubicBezTo>
                <a:cubicBezTo>
                  <a:pt x="223" y="149"/>
                  <a:pt x="222" y="147"/>
                  <a:pt x="219" y="147"/>
                </a:cubicBezTo>
                <a:cubicBezTo>
                  <a:pt x="218" y="147"/>
                  <a:pt x="217" y="147"/>
                  <a:pt x="216" y="147"/>
                </a:cubicBezTo>
                <a:cubicBezTo>
                  <a:pt x="205" y="147"/>
                  <a:pt x="195" y="149"/>
                  <a:pt x="184" y="151"/>
                </a:cubicBezTo>
                <a:cubicBezTo>
                  <a:pt x="182" y="152"/>
                  <a:pt x="181" y="154"/>
                  <a:pt x="181" y="156"/>
                </a:cubicBezTo>
                <a:cubicBezTo>
                  <a:pt x="182" y="158"/>
                  <a:pt x="184" y="160"/>
                  <a:pt x="186" y="159"/>
                </a:cubicBezTo>
                <a:close/>
                <a:moveTo>
                  <a:pt x="124" y="184"/>
                </a:moveTo>
                <a:cubicBezTo>
                  <a:pt x="134" y="179"/>
                  <a:pt x="144" y="174"/>
                  <a:pt x="154" y="169"/>
                </a:cubicBezTo>
                <a:cubicBezTo>
                  <a:pt x="156" y="168"/>
                  <a:pt x="157" y="166"/>
                  <a:pt x="157" y="164"/>
                </a:cubicBezTo>
                <a:cubicBezTo>
                  <a:pt x="156" y="162"/>
                  <a:pt x="153" y="161"/>
                  <a:pt x="151" y="162"/>
                </a:cubicBezTo>
                <a:cubicBezTo>
                  <a:pt x="140" y="166"/>
                  <a:pt x="130" y="171"/>
                  <a:pt x="120" y="177"/>
                </a:cubicBezTo>
                <a:cubicBezTo>
                  <a:pt x="118" y="178"/>
                  <a:pt x="117" y="181"/>
                  <a:pt x="119" y="183"/>
                </a:cubicBezTo>
                <a:cubicBezTo>
                  <a:pt x="120" y="185"/>
                  <a:pt x="122" y="186"/>
                  <a:pt x="124" y="184"/>
                </a:cubicBezTo>
                <a:close/>
                <a:moveTo>
                  <a:pt x="72" y="226"/>
                </a:moveTo>
                <a:cubicBezTo>
                  <a:pt x="80" y="218"/>
                  <a:pt x="88" y="211"/>
                  <a:pt x="97" y="204"/>
                </a:cubicBezTo>
                <a:cubicBezTo>
                  <a:pt x="99" y="202"/>
                  <a:pt x="99" y="200"/>
                  <a:pt x="97" y="198"/>
                </a:cubicBezTo>
                <a:cubicBezTo>
                  <a:pt x="96" y="196"/>
                  <a:pt x="93" y="196"/>
                  <a:pt x="92" y="197"/>
                </a:cubicBezTo>
                <a:cubicBezTo>
                  <a:pt x="83" y="204"/>
                  <a:pt x="74" y="212"/>
                  <a:pt x="66" y="221"/>
                </a:cubicBezTo>
                <a:cubicBezTo>
                  <a:pt x="65" y="222"/>
                  <a:pt x="65" y="225"/>
                  <a:pt x="66" y="227"/>
                </a:cubicBezTo>
                <a:cubicBezTo>
                  <a:pt x="68" y="228"/>
                  <a:pt x="71" y="228"/>
                  <a:pt x="72" y="226"/>
                </a:cubicBezTo>
                <a:close/>
                <a:moveTo>
                  <a:pt x="33" y="281"/>
                </a:moveTo>
                <a:cubicBezTo>
                  <a:pt x="39" y="271"/>
                  <a:pt x="44" y="262"/>
                  <a:pt x="51" y="252"/>
                </a:cubicBezTo>
                <a:cubicBezTo>
                  <a:pt x="52" y="251"/>
                  <a:pt x="52" y="248"/>
                  <a:pt x="50" y="247"/>
                </a:cubicBezTo>
                <a:cubicBezTo>
                  <a:pt x="48" y="245"/>
                  <a:pt x="45" y="246"/>
                  <a:pt x="44" y="248"/>
                </a:cubicBezTo>
                <a:cubicBezTo>
                  <a:pt x="37" y="257"/>
                  <a:pt x="31" y="267"/>
                  <a:pt x="26" y="277"/>
                </a:cubicBezTo>
                <a:cubicBezTo>
                  <a:pt x="25" y="279"/>
                  <a:pt x="26" y="282"/>
                  <a:pt x="28" y="283"/>
                </a:cubicBezTo>
                <a:cubicBezTo>
                  <a:pt x="30" y="284"/>
                  <a:pt x="32" y="283"/>
                  <a:pt x="33" y="281"/>
                </a:cubicBezTo>
                <a:close/>
                <a:moveTo>
                  <a:pt x="12" y="345"/>
                </a:moveTo>
                <a:cubicBezTo>
                  <a:pt x="13" y="337"/>
                  <a:pt x="15" y="330"/>
                  <a:pt x="17" y="323"/>
                </a:cubicBezTo>
                <a:cubicBezTo>
                  <a:pt x="18" y="319"/>
                  <a:pt x="19" y="316"/>
                  <a:pt x="20" y="312"/>
                </a:cubicBezTo>
                <a:cubicBezTo>
                  <a:pt x="21" y="310"/>
                  <a:pt x="20" y="308"/>
                  <a:pt x="18" y="307"/>
                </a:cubicBezTo>
                <a:cubicBezTo>
                  <a:pt x="16" y="306"/>
                  <a:pt x="13" y="307"/>
                  <a:pt x="13" y="309"/>
                </a:cubicBezTo>
                <a:cubicBezTo>
                  <a:pt x="11" y="313"/>
                  <a:pt x="10" y="317"/>
                  <a:pt x="9" y="320"/>
                </a:cubicBezTo>
                <a:cubicBezTo>
                  <a:pt x="7" y="328"/>
                  <a:pt x="5" y="335"/>
                  <a:pt x="4" y="343"/>
                </a:cubicBezTo>
                <a:cubicBezTo>
                  <a:pt x="3" y="345"/>
                  <a:pt x="5" y="347"/>
                  <a:pt x="7" y="348"/>
                </a:cubicBezTo>
                <a:cubicBezTo>
                  <a:pt x="9" y="348"/>
                  <a:pt x="12" y="347"/>
                  <a:pt x="12" y="345"/>
                </a:cubicBezTo>
                <a:close/>
                <a:moveTo>
                  <a:pt x="10" y="411"/>
                </a:moveTo>
                <a:cubicBezTo>
                  <a:pt x="9" y="403"/>
                  <a:pt x="8" y="394"/>
                  <a:pt x="8" y="385"/>
                </a:cubicBezTo>
                <a:cubicBezTo>
                  <a:pt x="8" y="383"/>
                  <a:pt x="8" y="380"/>
                  <a:pt x="9" y="378"/>
                </a:cubicBezTo>
                <a:cubicBezTo>
                  <a:pt x="9" y="376"/>
                  <a:pt x="7" y="374"/>
                  <a:pt x="5" y="374"/>
                </a:cubicBezTo>
                <a:cubicBezTo>
                  <a:pt x="2" y="374"/>
                  <a:pt x="0" y="375"/>
                  <a:pt x="0" y="378"/>
                </a:cubicBezTo>
                <a:cubicBezTo>
                  <a:pt x="0" y="380"/>
                  <a:pt x="0" y="383"/>
                  <a:pt x="0" y="385"/>
                </a:cubicBezTo>
                <a:cubicBezTo>
                  <a:pt x="0" y="394"/>
                  <a:pt x="1" y="403"/>
                  <a:pt x="2" y="412"/>
                </a:cubicBezTo>
                <a:cubicBezTo>
                  <a:pt x="2" y="415"/>
                  <a:pt x="4" y="416"/>
                  <a:pt x="6" y="416"/>
                </a:cubicBezTo>
                <a:cubicBezTo>
                  <a:pt x="9" y="416"/>
                  <a:pt x="10" y="414"/>
                  <a:pt x="10" y="411"/>
                </a:cubicBezTo>
                <a:close/>
                <a:moveTo>
                  <a:pt x="26" y="476"/>
                </a:moveTo>
                <a:cubicBezTo>
                  <a:pt x="22" y="466"/>
                  <a:pt x="19" y="455"/>
                  <a:pt x="16" y="445"/>
                </a:cubicBezTo>
                <a:cubicBezTo>
                  <a:pt x="15" y="442"/>
                  <a:pt x="13" y="441"/>
                  <a:pt x="11" y="442"/>
                </a:cubicBezTo>
                <a:cubicBezTo>
                  <a:pt x="9" y="442"/>
                  <a:pt x="7" y="444"/>
                  <a:pt x="8" y="447"/>
                </a:cubicBezTo>
                <a:cubicBezTo>
                  <a:pt x="11" y="458"/>
                  <a:pt x="14" y="469"/>
                  <a:pt x="19" y="480"/>
                </a:cubicBezTo>
                <a:cubicBezTo>
                  <a:pt x="20" y="482"/>
                  <a:pt x="22" y="483"/>
                  <a:pt x="24" y="482"/>
                </a:cubicBezTo>
                <a:cubicBezTo>
                  <a:pt x="26" y="481"/>
                  <a:pt x="27" y="479"/>
                  <a:pt x="26" y="476"/>
                </a:cubicBezTo>
                <a:close/>
                <a:moveTo>
                  <a:pt x="60" y="534"/>
                </a:moveTo>
                <a:cubicBezTo>
                  <a:pt x="53" y="525"/>
                  <a:pt x="47" y="516"/>
                  <a:pt x="41" y="507"/>
                </a:cubicBezTo>
                <a:cubicBezTo>
                  <a:pt x="40" y="505"/>
                  <a:pt x="37" y="504"/>
                  <a:pt x="36" y="505"/>
                </a:cubicBezTo>
                <a:cubicBezTo>
                  <a:pt x="34" y="506"/>
                  <a:pt x="33" y="509"/>
                  <a:pt x="34" y="511"/>
                </a:cubicBezTo>
                <a:cubicBezTo>
                  <a:pt x="40" y="521"/>
                  <a:pt x="46" y="530"/>
                  <a:pt x="54" y="539"/>
                </a:cubicBezTo>
                <a:cubicBezTo>
                  <a:pt x="55" y="541"/>
                  <a:pt x="58" y="541"/>
                  <a:pt x="60" y="540"/>
                </a:cubicBezTo>
                <a:cubicBezTo>
                  <a:pt x="61" y="539"/>
                  <a:pt x="62" y="536"/>
                  <a:pt x="60" y="534"/>
                </a:cubicBezTo>
                <a:close/>
                <a:moveTo>
                  <a:pt x="110" y="578"/>
                </a:moveTo>
                <a:cubicBezTo>
                  <a:pt x="101" y="572"/>
                  <a:pt x="92" y="566"/>
                  <a:pt x="83" y="558"/>
                </a:cubicBezTo>
                <a:cubicBezTo>
                  <a:pt x="82" y="557"/>
                  <a:pt x="79" y="557"/>
                  <a:pt x="78" y="559"/>
                </a:cubicBezTo>
                <a:cubicBezTo>
                  <a:pt x="76" y="560"/>
                  <a:pt x="76" y="563"/>
                  <a:pt x="78" y="565"/>
                </a:cubicBezTo>
                <a:cubicBezTo>
                  <a:pt x="87" y="572"/>
                  <a:pt x="96" y="579"/>
                  <a:pt x="106" y="585"/>
                </a:cubicBezTo>
                <a:cubicBezTo>
                  <a:pt x="108" y="586"/>
                  <a:pt x="110" y="586"/>
                  <a:pt x="112" y="584"/>
                </a:cubicBezTo>
                <a:cubicBezTo>
                  <a:pt x="113" y="582"/>
                  <a:pt x="112" y="579"/>
                  <a:pt x="110" y="578"/>
                </a:cubicBezTo>
                <a:close/>
                <a:moveTo>
                  <a:pt x="173" y="599"/>
                </a:moveTo>
                <a:cubicBezTo>
                  <a:pt x="162" y="598"/>
                  <a:pt x="151" y="596"/>
                  <a:pt x="140" y="592"/>
                </a:cubicBezTo>
                <a:cubicBezTo>
                  <a:pt x="138" y="592"/>
                  <a:pt x="136" y="593"/>
                  <a:pt x="135" y="595"/>
                </a:cubicBezTo>
                <a:cubicBezTo>
                  <a:pt x="134" y="597"/>
                  <a:pt x="136" y="599"/>
                  <a:pt x="138" y="600"/>
                </a:cubicBezTo>
                <a:cubicBezTo>
                  <a:pt x="149" y="604"/>
                  <a:pt x="160" y="606"/>
                  <a:pt x="172" y="607"/>
                </a:cubicBezTo>
                <a:cubicBezTo>
                  <a:pt x="174" y="608"/>
                  <a:pt x="176" y="606"/>
                  <a:pt x="176" y="604"/>
                </a:cubicBezTo>
                <a:cubicBezTo>
                  <a:pt x="177" y="601"/>
                  <a:pt x="175" y="599"/>
                  <a:pt x="173" y="599"/>
                </a:cubicBezTo>
                <a:close/>
                <a:moveTo>
                  <a:pt x="235" y="584"/>
                </a:moveTo>
                <a:cubicBezTo>
                  <a:pt x="226" y="590"/>
                  <a:pt x="216" y="595"/>
                  <a:pt x="205" y="597"/>
                </a:cubicBezTo>
                <a:cubicBezTo>
                  <a:pt x="203" y="597"/>
                  <a:pt x="202" y="600"/>
                  <a:pt x="202" y="602"/>
                </a:cubicBezTo>
                <a:cubicBezTo>
                  <a:pt x="203" y="604"/>
                  <a:pt x="205" y="606"/>
                  <a:pt x="207" y="605"/>
                </a:cubicBezTo>
                <a:cubicBezTo>
                  <a:pt x="219" y="602"/>
                  <a:pt x="230" y="597"/>
                  <a:pt x="240" y="591"/>
                </a:cubicBezTo>
                <a:cubicBezTo>
                  <a:pt x="242" y="590"/>
                  <a:pt x="242" y="587"/>
                  <a:pt x="241" y="585"/>
                </a:cubicBezTo>
                <a:cubicBezTo>
                  <a:pt x="240" y="583"/>
                  <a:pt x="237" y="583"/>
                  <a:pt x="235" y="584"/>
                </a:cubicBezTo>
                <a:close/>
                <a:moveTo>
                  <a:pt x="275" y="533"/>
                </a:moveTo>
                <a:cubicBezTo>
                  <a:pt x="271" y="543"/>
                  <a:pt x="266" y="553"/>
                  <a:pt x="259" y="562"/>
                </a:cubicBezTo>
                <a:cubicBezTo>
                  <a:pt x="258" y="563"/>
                  <a:pt x="258" y="566"/>
                  <a:pt x="260" y="567"/>
                </a:cubicBezTo>
                <a:cubicBezTo>
                  <a:pt x="262" y="569"/>
                  <a:pt x="264" y="568"/>
                  <a:pt x="266" y="567"/>
                </a:cubicBezTo>
                <a:cubicBezTo>
                  <a:pt x="273" y="557"/>
                  <a:pt x="279" y="547"/>
                  <a:pt x="283" y="536"/>
                </a:cubicBezTo>
                <a:cubicBezTo>
                  <a:pt x="283" y="533"/>
                  <a:pt x="282" y="531"/>
                  <a:pt x="280" y="530"/>
                </a:cubicBezTo>
                <a:cubicBezTo>
                  <a:pt x="278" y="530"/>
                  <a:pt x="275" y="531"/>
                  <a:pt x="275" y="533"/>
                </a:cubicBezTo>
                <a:close/>
                <a:moveTo>
                  <a:pt x="268" y="471"/>
                </a:moveTo>
                <a:cubicBezTo>
                  <a:pt x="269" y="473"/>
                  <a:pt x="270" y="475"/>
                  <a:pt x="271" y="477"/>
                </a:cubicBezTo>
                <a:cubicBezTo>
                  <a:pt x="276" y="485"/>
                  <a:pt x="278" y="493"/>
                  <a:pt x="279" y="501"/>
                </a:cubicBezTo>
                <a:cubicBezTo>
                  <a:pt x="279" y="503"/>
                  <a:pt x="281" y="505"/>
                  <a:pt x="283" y="505"/>
                </a:cubicBezTo>
                <a:cubicBezTo>
                  <a:pt x="285" y="504"/>
                  <a:pt x="287" y="502"/>
                  <a:pt x="287" y="500"/>
                </a:cubicBezTo>
                <a:cubicBezTo>
                  <a:pt x="286" y="491"/>
                  <a:pt x="283" y="482"/>
                  <a:pt x="279" y="473"/>
                </a:cubicBezTo>
                <a:cubicBezTo>
                  <a:pt x="277" y="471"/>
                  <a:pt x="276" y="469"/>
                  <a:pt x="275" y="466"/>
                </a:cubicBezTo>
                <a:cubicBezTo>
                  <a:pt x="273" y="465"/>
                  <a:pt x="271" y="464"/>
                  <a:pt x="269" y="465"/>
                </a:cubicBezTo>
                <a:cubicBezTo>
                  <a:pt x="267" y="467"/>
                  <a:pt x="267" y="469"/>
                  <a:pt x="268" y="471"/>
                </a:cubicBezTo>
                <a:close/>
                <a:moveTo>
                  <a:pt x="214" y="438"/>
                </a:moveTo>
                <a:cubicBezTo>
                  <a:pt x="225" y="440"/>
                  <a:pt x="235" y="444"/>
                  <a:pt x="244" y="449"/>
                </a:cubicBezTo>
                <a:cubicBezTo>
                  <a:pt x="246" y="450"/>
                  <a:pt x="249" y="450"/>
                  <a:pt x="250" y="448"/>
                </a:cubicBezTo>
                <a:cubicBezTo>
                  <a:pt x="251" y="446"/>
                  <a:pt x="251" y="443"/>
                  <a:pt x="249" y="442"/>
                </a:cubicBezTo>
                <a:cubicBezTo>
                  <a:pt x="239" y="436"/>
                  <a:pt x="227" y="432"/>
                  <a:pt x="215" y="430"/>
                </a:cubicBezTo>
                <a:cubicBezTo>
                  <a:pt x="213" y="429"/>
                  <a:pt x="211" y="431"/>
                  <a:pt x="211" y="433"/>
                </a:cubicBezTo>
                <a:cubicBezTo>
                  <a:pt x="210" y="435"/>
                  <a:pt x="212" y="437"/>
                  <a:pt x="214" y="438"/>
                </a:cubicBezTo>
                <a:close/>
                <a:moveTo>
                  <a:pt x="150" y="446"/>
                </a:moveTo>
                <a:cubicBezTo>
                  <a:pt x="156" y="443"/>
                  <a:pt x="162" y="441"/>
                  <a:pt x="169" y="439"/>
                </a:cubicBezTo>
                <a:cubicBezTo>
                  <a:pt x="173" y="438"/>
                  <a:pt x="177" y="437"/>
                  <a:pt x="181" y="437"/>
                </a:cubicBezTo>
                <a:cubicBezTo>
                  <a:pt x="183" y="436"/>
                  <a:pt x="185" y="434"/>
                  <a:pt x="185" y="432"/>
                </a:cubicBezTo>
                <a:cubicBezTo>
                  <a:pt x="184" y="430"/>
                  <a:pt x="182" y="428"/>
                  <a:pt x="180" y="429"/>
                </a:cubicBezTo>
                <a:cubicBezTo>
                  <a:pt x="176" y="429"/>
                  <a:pt x="171" y="430"/>
                  <a:pt x="167" y="431"/>
                </a:cubicBezTo>
                <a:cubicBezTo>
                  <a:pt x="160" y="433"/>
                  <a:pt x="153" y="436"/>
                  <a:pt x="146" y="439"/>
                </a:cubicBezTo>
                <a:cubicBezTo>
                  <a:pt x="144" y="440"/>
                  <a:pt x="143" y="442"/>
                  <a:pt x="144" y="444"/>
                </a:cubicBezTo>
                <a:cubicBezTo>
                  <a:pt x="145" y="446"/>
                  <a:pt x="148" y="447"/>
                  <a:pt x="150" y="446"/>
                </a:cubicBezTo>
                <a:close/>
                <a:moveTo>
                  <a:pt x="98" y="487"/>
                </a:moveTo>
                <a:cubicBezTo>
                  <a:pt x="105" y="478"/>
                  <a:pt x="113" y="471"/>
                  <a:pt x="122" y="464"/>
                </a:cubicBezTo>
                <a:cubicBezTo>
                  <a:pt x="123" y="462"/>
                  <a:pt x="124" y="460"/>
                  <a:pt x="122" y="458"/>
                </a:cubicBezTo>
                <a:cubicBezTo>
                  <a:pt x="121" y="456"/>
                  <a:pt x="118" y="456"/>
                  <a:pt x="117" y="457"/>
                </a:cubicBezTo>
                <a:cubicBezTo>
                  <a:pt x="107" y="464"/>
                  <a:pt x="99" y="473"/>
                  <a:pt x="91" y="481"/>
                </a:cubicBezTo>
                <a:cubicBezTo>
                  <a:pt x="90" y="483"/>
                  <a:pt x="90" y="486"/>
                  <a:pt x="92" y="487"/>
                </a:cubicBezTo>
                <a:cubicBezTo>
                  <a:pt x="93" y="489"/>
                  <a:pt x="96" y="489"/>
                  <a:pt x="98" y="487"/>
                </a:cubicBezTo>
                <a:close/>
                <a:moveTo>
                  <a:pt x="61" y="543"/>
                </a:moveTo>
                <a:cubicBezTo>
                  <a:pt x="66" y="533"/>
                  <a:pt x="71" y="523"/>
                  <a:pt x="77" y="514"/>
                </a:cubicBezTo>
                <a:cubicBezTo>
                  <a:pt x="79" y="512"/>
                  <a:pt x="78" y="509"/>
                  <a:pt x="76" y="508"/>
                </a:cubicBezTo>
                <a:cubicBezTo>
                  <a:pt x="74" y="507"/>
                  <a:pt x="72" y="507"/>
                  <a:pt x="71" y="509"/>
                </a:cubicBezTo>
                <a:cubicBezTo>
                  <a:pt x="64" y="519"/>
                  <a:pt x="59" y="529"/>
                  <a:pt x="53" y="539"/>
                </a:cubicBezTo>
                <a:cubicBezTo>
                  <a:pt x="52" y="541"/>
                  <a:pt x="53" y="544"/>
                  <a:pt x="55" y="545"/>
                </a:cubicBezTo>
                <a:cubicBezTo>
                  <a:pt x="57" y="546"/>
                  <a:pt x="60" y="545"/>
                  <a:pt x="61" y="543"/>
                </a:cubicBezTo>
                <a:close/>
                <a:moveTo>
                  <a:pt x="39" y="607"/>
                </a:moveTo>
                <a:cubicBezTo>
                  <a:pt x="41" y="596"/>
                  <a:pt x="44" y="585"/>
                  <a:pt x="48" y="574"/>
                </a:cubicBezTo>
                <a:cubicBezTo>
                  <a:pt x="49" y="572"/>
                  <a:pt x="48" y="570"/>
                  <a:pt x="45" y="569"/>
                </a:cubicBezTo>
                <a:cubicBezTo>
                  <a:pt x="43" y="568"/>
                  <a:pt x="41" y="569"/>
                  <a:pt x="40" y="571"/>
                </a:cubicBezTo>
                <a:cubicBezTo>
                  <a:pt x="36" y="582"/>
                  <a:pt x="33" y="593"/>
                  <a:pt x="31" y="605"/>
                </a:cubicBezTo>
                <a:cubicBezTo>
                  <a:pt x="30" y="607"/>
                  <a:pt x="31" y="609"/>
                  <a:pt x="34" y="610"/>
                </a:cubicBezTo>
                <a:cubicBezTo>
                  <a:pt x="36" y="610"/>
                  <a:pt x="38" y="609"/>
                  <a:pt x="39" y="607"/>
                </a:cubicBezTo>
                <a:close/>
                <a:moveTo>
                  <a:pt x="31" y="673"/>
                </a:moveTo>
                <a:cubicBezTo>
                  <a:pt x="31" y="673"/>
                  <a:pt x="31" y="672"/>
                  <a:pt x="31" y="671"/>
                </a:cubicBezTo>
                <a:cubicBezTo>
                  <a:pt x="31" y="660"/>
                  <a:pt x="32" y="650"/>
                  <a:pt x="33" y="640"/>
                </a:cubicBezTo>
                <a:cubicBezTo>
                  <a:pt x="33" y="638"/>
                  <a:pt x="32" y="635"/>
                  <a:pt x="29" y="635"/>
                </a:cubicBezTo>
                <a:cubicBezTo>
                  <a:pt x="27" y="635"/>
                  <a:pt x="25" y="637"/>
                  <a:pt x="25" y="639"/>
                </a:cubicBezTo>
                <a:cubicBezTo>
                  <a:pt x="24" y="650"/>
                  <a:pt x="23" y="660"/>
                  <a:pt x="23" y="671"/>
                </a:cubicBezTo>
                <a:cubicBezTo>
                  <a:pt x="23" y="672"/>
                  <a:pt x="23" y="673"/>
                  <a:pt x="23" y="674"/>
                </a:cubicBezTo>
                <a:cubicBezTo>
                  <a:pt x="23" y="676"/>
                  <a:pt x="25" y="678"/>
                  <a:pt x="27" y="678"/>
                </a:cubicBezTo>
                <a:cubicBezTo>
                  <a:pt x="30" y="678"/>
                  <a:pt x="32" y="676"/>
                  <a:pt x="31" y="673"/>
                </a:cubicBezTo>
                <a:close/>
                <a:moveTo>
                  <a:pt x="40" y="740"/>
                </a:moveTo>
                <a:cubicBezTo>
                  <a:pt x="39" y="735"/>
                  <a:pt x="37" y="729"/>
                  <a:pt x="36" y="724"/>
                </a:cubicBezTo>
                <a:cubicBezTo>
                  <a:pt x="35" y="718"/>
                  <a:pt x="34" y="713"/>
                  <a:pt x="34" y="707"/>
                </a:cubicBezTo>
                <a:cubicBezTo>
                  <a:pt x="33" y="705"/>
                  <a:pt x="31" y="703"/>
                  <a:pt x="29" y="703"/>
                </a:cubicBezTo>
                <a:cubicBezTo>
                  <a:pt x="27" y="704"/>
                  <a:pt x="25" y="706"/>
                  <a:pt x="26" y="708"/>
                </a:cubicBezTo>
                <a:cubicBezTo>
                  <a:pt x="26" y="714"/>
                  <a:pt x="27" y="719"/>
                  <a:pt x="28" y="725"/>
                </a:cubicBezTo>
                <a:cubicBezTo>
                  <a:pt x="29" y="731"/>
                  <a:pt x="31" y="737"/>
                  <a:pt x="32" y="742"/>
                </a:cubicBezTo>
                <a:cubicBezTo>
                  <a:pt x="33" y="744"/>
                  <a:pt x="35" y="746"/>
                  <a:pt x="37" y="745"/>
                </a:cubicBezTo>
                <a:cubicBezTo>
                  <a:pt x="39" y="745"/>
                  <a:pt x="41" y="742"/>
                  <a:pt x="40" y="740"/>
                </a:cubicBezTo>
                <a:close/>
                <a:moveTo>
                  <a:pt x="64" y="803"/>
                </a:moveTo>
                <a:cubicBezTo>
                  <a:pt x="59" y="793"/>
                  <a:pt x="54" y="783"/>
                  <a:pt x="50" y="772"/>
                </a:cubicBezTo>
                <a:cubicBezTo>
                  <a:pt x="50" y="770"/>
                  <a:pt x="47" y="769"/>
                  <a:pt x="45" y="770"/>
                </a:cubicBezTo>
                <a:cubicBezTo>
                  <a:pt x="43" y="771"/>
                  <a:pt x="42" y="773"/>
                  <a:pt x="43" y="775"/>
                </a:cubicBezTo>
                <a:cubicBezTo>
                  <a:pt x="47" y="786"/>
                  <a:pt x="52" y="797"/>
                  <a:pt x="57" y="807"/>
                </a:cubicBezTo>
                <a:cubicBezTo>
                  <a:pt x="58" y="809"/>
                  <a:pt x="61" y="810"/>
                  <a:pt x="63" y="808"/>
                </a:cubicBezTo>
                <a:cubicBezTo>
                  <a:pt x="65" y="807"/>
                  <a:pt x="65" y="805"/>
                  <a:pt x="64" y="803"/>
                </a:cubicBezTo>
                <a:close/>
                <a:moveTo>
                  <a:pt x="102" y="858"/>
                </a:moveTo>
                <a:cubicBezTo>
                  <a:pt x="95" y="850"/>
                  <a:pt x="88" y="841"/>
                  <a:pt x="82" y="832"/>
                </a:cubicBezTo>
                <a:cubicBezTo>
                  <a:pt x="80" y="830"/>
                  <a:pt x="78" y="829"/>
                  <a:pt x="76" y="831"/>
                </a:cubicBezTo>
                <a:cubicBezTo>
                  <a:pt x="74" y="832"/>
                  <a:pt x="74" y="835"/>
                  <a:pt x="75" y="836"/>
                </a:cubicBezTo>
                <a:cubicBezTo>
                  <a:pt x="81" y="846"/>
                  <a:pt x="88" y="855"/>
                  <a:pt x="96" y="864"/>
                </a:cubicBezTo>
                <a:cubicBezTo>
                  <a:pt x="97" y="866"/>
                  <a:pt x="100" y="866"/>
                  <a:pt x="102" y="864"/>
                </a:cubicBezTo>
                <a:cubicBezTo>
                  <a:pt x="104" y="863"/>
                  <a:pt x="104" y="860"/>
                  <a:pt x="102" y="858"/>
                </a:cubicBezTo>
                <a:close/>
                <a:moveTo>
                  <a:pt x="152" y="904"/>
                </a:moveTo>
                <a:cubicBezTo>
                  <a:pt x="143" y="897"/>
                  <a:pt x="134" y="890"/>
                  <a:pt x="126" y="883"/>
                </a:cubicBezTo>
                <a:cubicBezTo>
                  <a:pt x="124" y="881"/>
                  <a:pt x="121" y="881"/>
                  <a:pt x="120" y="883"/>
                </a:cubicBezTo>
                <a:cubicBezTo>
                  <a:pt x="118" y="885"/>
                  <a:pt x="119" y="887"/>
                  <a:pt x="120" y="889"/>
                </a:cubicBezTo>
                <a:cubicBezTo>
                  <a:pt x="129" y="896"/>
                  <a:pt x="138" y="904"/>
                  <a:pt x="147" y="910"/>
                </a:cubicBezTo>
                <a:cubicBezTo>
                  <a:pt x="149" y="912"/>
                  <a:pt x="152" y="911"/>
                  <a:pt x="153" y="910"/>
                </a:cubicBezTo>
                <a:cubicBezTo>
                  <a:pt x="154" y="908"/>
                  <a:pt x="154" y="905"/>
                  <a:pt x="152" y="904"/>
                </a:cubicBezTo>
                <a:close/>
              </a:path>
            </a:pathLst>
          </a:custGeom>
          <a:solidFill>
            <a:srgbClr val="4F4F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grpSp>
        <p:nvGrpSpPr>
          <p:cNvPr id="12" name="组合 11">
            <a:extLst>
              <a:ext uri="{FF2B5EF4-FFF2-40B4-BE49-F238E27FC236}">
                <a16:creationId xmlns:a16="http://schemas.microsoft.com/office/drawing/2014/main" id="{842955C7-6EA4-4373-9E31-B4A27F342A03}"/>
              </a:ext>
            </a:extLst>
          </p:cNvPr>
          <p:cNvGrpSpPr/>
          <p:nvPr/>
        </p:nvGrpSpPr>
        <p:grpSpPr>
          <a:xfrm rot="655449" flipH="1">
            <a:off x="10341144" y="503000"/>
            <a:ext cx="1482401" cy="558315"/>
            <a:chOff x="8481675" y="312568"/>
            <a:chExt cx="2794195" cy="1198492"/>
          </a:xfrm>
        </p:grpSpPr>
        <p:grpSp>
          <p:nvGrpSpPr>
            <p:cNvPr id="10" name="组合 9">
              <a:extLst>
                <a:ext uri="{FF2B5EF4-FFF2-40B4-BE49-F238E27FC236}">
                  <a16:creationId xmlns:a16="http://schemas.microsoft.com/office/drawing/2014/main" id="{CD4B4509-3F4E-4431-BB96-F22ECB4A0297}"/>
                </a:ext>
              </a:extLst>
            </p:cNvPr>
            <p:cNvGrpSpPr/>
            <p:nvPr/>
          </p:nvGrpSpPr>
          <p:grpSpPr>
            <a:xfrm rot="20429265">
              <a:off x="10270612" y="312568"/>
              <a:ext cx="1005258" cy="785019"/>
              <a:chOff x="14839168" y="-2852977"/>
              <a:chExt cx="1912938" cy="1493838"/>
            </a:xfrm>
          </p:grpSpPr>
          <p:sp>
            <p:nvSpPr>
              <p:cNvPr id="161" name="iṧ1íďe">
                <a:extLst>
                  <a:ext uri="{FF2B5EF4-FFF2-40B4-BE49-F238E27FC236}">
                    <a16:creationId xmlns:a16="http://schemas.microsoft.com/office/drawing/2014/main" id="{0B024510-4B46-4C6C-834D-F1AECEA74614}"/>
                  </a:ext>
                </a:extLst>
              </p:cNvPr>
              <p:cNvSpPr/>
              <p:nvPr/>
            </p:nvSpPr>
            <p:spPr bwMode="auto">
              <a:xfrm>
                <a:off x="14997918" y="-2294177"/>
                <a:ext cx="257175" cy="96838"/>
              </a:xfrm>
              <a:custGeom>
                <a:avLst/>
                <a:gdLst>
                  <a:gd name="T0" fmla="*/ 73 w 74"/>
                  <a:gd name="T1" fmla="*/ 21 h 28"/>
                  <a:gd name="T2" fmla="*/ 70 w 74"/>
                  <a:gd name="T3" fmla="*/ 23 h 28"/>
                  <a:gd name="T4" fmla="*/ 61 w 74"/>
                  <a:gd name="T5" fmla="*/ 26 h 28"/>
                  <a:gd name="T6" fmla="*/ 48 w 74"/>
                  <a:gd name="T7" fmla="*/ 28 h 28"/>
                  <a:gd name="T8" fmla="*/ 33 w 74"/>
                  <a:gd name="T9" fmla="*/ 26 h 28"/>
                  <a:gd name="T10" fmla="*/ 26 w 74"/>
                  <a:gd name="T11" fmla="*/ 24 h 28"/>
                  <a:gd name="T12" fmla="*/ 19 w 74"/>
                  <a:gd name="T13" fmla="*/ 21 h 28"/>
                  <a:gd name="T14" fmla="*/ 9 w 74"/>
                  <a:gd name="T15" fmla="*/ 13 h 28"/>
                  <a:gd name="T16" fmla="*/ 3 w 74"/>
                  <a:gd name="T17" fmla="*/ 6 h 28"/>
                  <a:gd name="T18" fmla="*/ 1 w 74"/>
                  <a:gd name="T19" fmla="*/ 3 h 28"/>
                  <a:gd name="T20" fmla="*/ 1 w 74"/>
                  <a:gd name="T21" fmla="*/ 3 h 28"/>
                  <a:gd name="T22" fmla="*/ 1 w 74"/>
                  <a:gd name="T23" fmla="*/ 1 h 28"/>
                  <a:gd name="T24" fmla="*/ 3 w 74"/>
                  <a:gd name="T25" fmla="*/ 1 h 28"/>
                  <a:gd name="T26" fmla="*/ 5 w 74"/>
                  <a:gd name="T27" fmla="*/ 4 h 28"/>
                  <a:gd name="T28" fmla="*/ 11 w 74"/>
                  <a:gd name="T29" fmla="*/ 10 h 28"/>
                  <a:gd name="T30" fmla="*/ 21 w 74"/>
                  <a:gd name="T31" fmla="*/ 17 h 28"/>
                  <a:gd name="T32" fmla="*/ 27 w 74"/>
                  <a:gd name="T33" fmla="*/ 20 h 28"/>
                  <a:gd name="T34" fmla="*/ 34 w 74"/>
                  <a:gd name="T35" fmla="*/ 22 h 28"/>
                  <a:gd name="T36" fmla="*/ 41 w 74"/>
                  <a:gd name="T37" fmla="*/ 24 h 28"/>
                  <a:gd name="T38" fmla="*/ 48 w 74"/>
                  <a:gd name="T39" fmla="*/ 24 h 28"/>
                  <a:gd name="T40" fmla="*/ 60 w 74"/>
                  <a:gd name="T41" fmla="*/ 23 h 28"/>
                  <a:gd name="T42" fmla="*/ 69 w 74"/>
                  <a:gd name="T43" fmla="*/ 21 h 28"/>
                  <a:gd name="T44" fmla="*/ 72 w 74"/>
                  <a:gd name="T45" fmla="*/ 19 h 28"/>
                  <a:gd name="T46" fmla="*/ 74 w 74"/>
                  <a:gd name="T47" fmla="*/ 20 h 28"/>
                  <a:gd name="T48" fmla="*/ 73 w 74"/>
                  <a:gd name="T4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28">
                    <a:moveTo>
                      <a:pt x="73" y="21"/>
                    </a:moveTo>
                    <a:cubicBezTo>
                      <a:pt x="73" y="21"/>
                      <a:pt x="72" y="22"/>
                      <a:pt x="70" y="23"/>
                    </a:cubicBezTo>
                    <a:cubicBezTo>
                      <a:pt x="68" y="24"/>
                      <a:pt x="65" y="25"/>
                      <a:pt x="61" y="26"/>
                    </a:cubicBezTo>
                    <a:cubicBezTo>
                      <a:pt x="57" y="27"/>
                      <a:pt x="53" y="28"/>
                      <a:pt x="48" y="28"/>
                    </a:cubicBezTo>
                    <a:cubicBezTo>
                      <a:pt x="43" y="28"/>
                      <a:pt x="38" y="28"/>
                      <a:pt x="33" y="26"/>
                    </a:cubicBezTo>
                    <a:cubicBezTo>
                      <a:pt x="31" y="26"/>
                      <a:pt x="28" y="25"/>
                      <a:pt x="26" y="24"/>
                    </a:cubicBezTo>
                    <a:cubicBezTo>
                      <a:pt x="24" y="23"/>
                      <a:pt x="21" y="22"/>
                      <a:pt x="19" y="21"/>
                    </a:cubicBezTo>
                    <a:cubicBezTo>
                      <a:pt x="15" y="18"/>
                      <a:pt x="12" y="15"/>
                      <a:pt x="9" y="13"/>
                    </a:cubicBezTo>
                    <a:cubicBezTo>
                      <a:pt x="6" y="10"/>
                      <a:pt x="4" y="7"/>
                      <a:pt x="3" y="6"/>
                    </a:cubicBezTo>
                    <a:cubicBezTo>
                      <a:pt x="2" y="4"/>
                      <a:pt x="1" y="3"/>
                      <a:pt x="1" y="3"/>
                    </a:cubicBezTo>
                    <a:cubicBezTo>
                      <a:pt x="1" y="3"/>
                      <a:pt x="1" y="3"/>
                      <a:pt x="1" y="3"/>
                    </a:cubicBezTo>
                    <a:cubicBezTo>
                      <a:pt x="0" y="2"/>
                      <a:pt x="1" y="1"/>
                      <a:pt x="1" y="1"/>
                    </a:cubicBezTo>
                    <a:cubicBezTo>
                      <a:pt x="2" y="0"/>
                      <a:pt x="3" y="1"/>
                      <a:pt x="3" y="1"/>
                    </a:cubicBezTo>
                    <a:cubicBezTo>
                      <a:pt x="3" y="1"/>
                      <a:pt x="4" y="2"/>
                      <a:pt x="5" y="4"/>
                    </a:cubicBezTo>
                    <a:cubicBezTo>
                      <a:pt x="6" y="5"/>
                      <a:pt x="9" y="8"/>
                      <a:pt x="11" y="10"/>
                    </a:cubicBezTo>
                    <a:cubicBezTo>
                      <a:pt x="14" y="12"/>
                      <a:pt x="17" y="15"/>
                      <a:pt x="21" y="17"/>
                    </a:cubicBezTo>
                    <a:cubicBezTo>
                      <a:pt x="23" y="18"/>
                      <a:pt x="25" y="19"/>
                      <a:pt x="27" y="20"/>
                    </a:cubicBezTo>
                    <a:cubicBezTo>
                      <a:pt x="30" y="21"/>
                      <a:pt x="32" y="22"/>
                      <a:pt x="34" y="22"/>
                    </a:cubicBezTo>
                    <a:cubicBezTo>
                      <a:pt x="37" y="23"/>
                      <a:pt x="39" y="23"/>
                      <a:pt x="41" y="24"/>
                    </a:cubicBezTo>
                    <a:cubicBezTo>
                      <a:pt x="44" y="24"/>
                      <a:pt x="46" y="24"/>
                      <a:pt x="48" y="24"/>
                    </a:cubicBezTo>
                    <a:cubicBezTo>
                      <a:pt x="53" y="24"/>
                      <a:pt x="57" y="24"/>
                      <a:pt x="60" y="23"/>
                    </a:cubicBezTo>
                    <a:cubicBezTo>
                      <a:pt x="64" y="22"/>
                      <a:pt x="67" y="21"/>
                      <a:pt x="69" y="21"/>
                    </a:cubicBezTo>
                    <a:cubicBezTo>
                      <a:pt x="71" y="20"/>
                      <a:pt x="72" y="19"/>
                      <a:pt x="72" y="19"/>
                    </a:cubicBezTo>
                    <a:cubicBezTo>
                      <a:pt x="73" y="19"/>
                      <a:pt x="73" y="19"/>
                      <a:pt x="74" y="20"/>
                    </a:cubicBezTo>
                    <a:cubicBezTo>
                      <a:pt x="74" y="20"/>
                      <a:pt x="74" y="21"/>
                      <a:pt x="73" y="21"/>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62" name="íš1íďè">
                <a:extLst>
                  <a:ext uri="{FF2B5EF4-FFF2-40B4-BE49-F238E27FC236}">
                    <a16:creationId xmlns:a16="http://schemas.microsoft.com/office/drawing/2014/main" id="{5E53E442-17B1-41F1-B177-C11007130B0F}"/>
                  </a:ext>
                </a:extLst>
              </p:cNvPr>
              <p:cNvSpPr/>
              <p:nvPr/>
            </p:nvSpPr>
            <p:spPr bwMode="auto">
              <a:xfrm>
                <a:off x="14977280" y="-2308464"/>
                <a:ext cx="20638" cy="17463"/>
              </a:xfrm>
              <a:custGeom>
                <a:avLst/>
                <a:gdLst>
                  <a:gd name="T0" fmla="*/ 6 w 6"/>
                  <a:gd name="T1" fmla="*/ 2 h 5"/>
                  <a:gd name="T2" fmla="*/ 5 w 6"/>
                  <a:gd name="T3" fmla="*/ 3 h 5"/>
                  <a:gd name="T4" fmla="*/ 4 w 6"/>
                  <a:gd name="T5" fmla="*/ 4 h 5"/>
                  <a:gd name="T6" fmla="*/ 1 w 6"/>
                  <a:gd name="T7" fmla="*/ 4 h 5"/>
                  <a:gd name="T8" fmla="*/ 1 w 6"/>
                  <a:gd name="T9" fmla="*/ 1 h 5"/>
                  <a:gd name="T10" fmla="*/ 1 w 6"/>
                  <a:gd name="T11" fmla="*/ 1 h 5"/>
                  <a:gd name="T12" fmla="*/ 1 w 6"/>
                  <a:gd name="T13" fmla="*/ 1 h 5"/>
                  <a:gd name="T14" fmla="*/ 4 w 6"/>
                  <a:gd name="T15" fmla="*/ 0 h 5"/>
                  <a:gd name="T16" fmla="*/ 6 w 6"/>
                  <a:gd name="T17" fmla="*/ 1 h 5"/>
                  <a:gd name="T18" fmla="*/ 6 w 6"/>
                  <a:gd name="T19" fmla="*/ 2 h 5"/>
                  <a:gd name="T20" fmla="*/ 4 w 6"/>
                  <a:gd name="T21" fmla="*/ 4 h 5"/>
                  <a:gd name="T22" fmla="*/ 1 w 6"/>
                  <a:gd name="T23" fmla="*/ 1 h 5"/>
                  <a:gd name="T24" fmla="*/ 3 w 6"/>
                  <a:gd name="T25" fmla="*/ 0 h 5"/>
                  <a:gd name="T26" fmla="*/ 4 w 6"/>
                  <a:gd name="T27" fmla="*/ 0 h 5"/>
                  <a:gd name="T28" fmla="*/ 6 w 6"/>
                  <a:gd name="T29" fmla="*/ 1 h 5"/>
                  <a:gd name="T30" fmla="*/ 6 w 6"/>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6" y="2"/>
                    </a:moveTo>
                    <a:cubicBezTo>
                      <a:pt x="5" y="2"/>
                      <a:pt x="5" y="3"/>
                      <a:pt x="5" y="3"/>
                    </a:cubicBezTo>
                    <a:cubicBezTo>
                      <a:pt x="5" y="4"/>
                      <a:pt x="4" y="4"/>
                      <a:pt x="4" y="4"/>
                    </a:cubicBezTo>
                    <a:cubicBezTo>
                      <a:pt x="3" y="5"/>
                      <a:pt x="2" y="5"/>
                      <a:pt x="1" y="4"/>
                    </a:cubicBezTo>
                    <a:cubicBezTo>
                      <a:pt x="0" y="4"/>
                      <a:pt x="0" y="2"/>
                      <a:pt x="1" y="1"/>
                    </a:cubicBezTo>
                    <a:cubicBezTo>
                      <a:pt x="1" y="1"/>
                      <a:pt x="1" y="1"/>
                      <a:pt x="1" y="1"/>
                    </a:cubicBezTo>
                    <a:cubicBezTo>
                      <a:pt x="1" y="1"/>
                      <a:pt x="1" y="1"/>
                      <a:pt x="1" y="1"/>
                    </a:cubicBezTo>
                    <a:cubicBezTo>
                      <a:pt x="2" y="0"/>
                      <a:pt x="3" y="0"/>
                      <a:pt x="4" y="0"/>
                    </a:cubicBezTo>
                    <a:cubicBezTo>
                      <a:pt x="5" y="0"/>
                      <a:pt x="6" y="0"/>
                      <a:pt x="6" y="1"/>
                    </a:cubicBezTo>
                    <a:cubicBezTo>
                      <a:pt x="6" y="2"/>
                      <a:pt x="6" y="2"/>
                      <a:pt x="6" y="2"/>
                    </a:cubicBezTo>
                    <a:cubicBezTo>
                      <a:pt x="5" y="3"/>
                      <a:pt x="5" y="3"/>
                      <a:pt x="4" y="4"/>
                    </a:cubicBezTo>
                    <a:cubicBezTo>
                      <a:pt x="1" y="1"/>
                      <a:pt x="1" y="1"/>
                      <a:pt x="1" y="1"/>
                    </a:cubicBezTo>
                    <a:cubicBezTo>
                      <a:pt x="2" y="1"/>
                      <a:pt x="2" y="0"/>
                      <a:pt x="3" y="0"/>
                    </a:cubicBezTo>
                    <a:cubicBezTo>
                      <a:pt x="3" y="0"/>
                      <a:pt x="4" y="0"/>
                      <a:pt x="4" y="0"/>
                    </a:cubicBezTo>
                    <a:cubicBezTo>
                      <a:pt x="5" y="0"/>
                      <a:pt x="6" y="0"/>
                      <a:pt x="6" y="1"/>
                    </a:cubicBezTo>
                    <a:lnTo>
                      <a:pt x="6"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3" name="ïṣḻîdê">
                <a:extLst>
                  <a:ext uri="{FF2B5EF4-FFF2-40B4-BE49-F238E27FC236}">
                    <a16:creationId xmlns:a16="http://schemas.microsoft.com/office/drawing/2014/main" id="{37B2921A-5B87-40B9-B69A-EB225B409907}"/>
                  </a:ext>
                </a:extLst>
              </p:cNvPr>
              <p:cNvSpPr/>
              <p:nvPr/>
            </p:nvSpPr>
            <p:spPr bwMode="auto">
              <a:xfrm>
                <a:off x="15601168" y="-2852977"/>
                <a:ext cx="496888" cy="558800"/>
              </a:xfrm>
              <a:custGeom>
                <a:avLst/>
                <a:gdLst>
                  <a:gd name="T0" fmla="*/ 143 w 143"/>
                  <a:gd name="T1" fmla="*/ 140 h 161"/>
                  <a:gd name="T2" fmla="*/ 20 w 143"/>
                  <a:gd name="T3" fmla="*/ 9 h 161"/>
                  <a:gd name="T4" fmla="*/ 29 w 143"/>
                  <a:gd name="T5" fmla="*/ 79 h 161"/>
                  <a:gd name="T6" fmla="*/ 61 w 143"/>
                  <a:gd name="T7" fmla="*/ 161 h 161"/>
                  <a:gd name="T8" fmla="*/ 143 w 143"/>
                  <a:gd name="T9" fmla="*/ 140 h 161"/>
                </a:gdLst>
                <a:ahLst/>
                <a:cxnLst>
                  <a:cxn ang="0">
                    <a:pos x="T0" y="T1"/>
                  </a:cxn>
                  <a:cxn ang="0">
                    <a:pos x="T2" y="T3"/>
                  </a:cxn>
                  <a:cxn ang="0">
                    <a:pos x="T4" y="T5"/>
                  </a:cxn>
                  <a:cxn ang="0">
                    <a:pos x="T6" y="T7"/>
                  </a:cxn>
                  <a:cxn ang="0">
                    <a:pos x="T8" y="T9"/>
                  </a:cxn>
                </a:cxnLst>
                <a:rect l="0" t="0" r="r" b="b"/>
                <a:pathLst>
                  <a:path w="143" h="161">
                    <a:moveTo>
                      <a:pt x="143" y="140"/>
                    </a:moveTo>
                    <a:cubicBezTo>
                      <a:pt x="143" y="140"/>
                      <a:pt x="46" y="0"/>
                      <a:pt x="20" y="9"/>
                    </a:cubicBezTo>
                    <a:cubicBezTo>
                      <a:pt x="20" y="9"/>
                      <a:pt x="0" y="16"/>
                      <a:pt x="29" y="79"/>
                    </a:cubicBezTo>
                    <a:cubicBezTo>
                      <a:pt x="61" y="161"/>
                      <a:pt x="61" y="161"/>
                      <a:pt x="61" y="161"/>
                    </a:cubicBezTo>
                    <a:lnTo>
                      <a:pt x="143" y="140"/>
                    </a:lnTo>
                    <a:close/>
                  </a:path>
                </a:pathLst>
              </a:custGeom>
              <a:solidFill>
                <a:srgbClr val="6596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4" name="iṡliḑê">
                <a:extLst>
                  <a:ext uri="{FF2B5EF4-FFF2-40B4-BE49-F238E27FC236}">
                    <a16:creationId xmlns:a16="http://schemas.microsoft.com/office/drawing/2014/main" id="{FD8807B1-9D95-4956-9CBE-B4C76A50073C}"/>
                  </a:ext>
                </a:extLst>
              </p:cNvPr>
              <p:cNvSpPr/>
              <p:nvPr/>
            </p:nvSpPr>
            <p:spPr bwMode="auto">
              <a:xfrm>
                <a:off x="14839168" y="-2437052"/>
                <a:ext cx="1912938" cy="612775"/>
              </a:xfrm>
              <a:custGeom>
                <a:avLst/>
                <a:gdLst>
                  <a:gd name="T0" fmla="*/ 13 w 552"/>
                  <a:gd name="T1" fmla="*/ 148 h 177"/>
                  <a:gd name="T2" fmla="*/ 338 w 552"/>
                  <a:gd name="T3" fmla="*/ 19 h 177"/>
                  <a:gd name="T4" fmla="*/ 461 w 552"/>
                  <a:gd name="T5" fmla="*/ 18 h 177"/>
                  <a:gd name="T6" fmla="*/ 521 w 552"/>
                  <a:gd name="T7" fmla="*/ 42 h 177"/>
                  <a:gd name="T8" fmla="*/ 509 w 552"/>
                  <a:gd name="T9" fmla="*/ 98 h 177"/>
                  <a:gd name="T10" fmla="*/ 28 w 552"/>
                  <a:gd name="T11" fmla="*/ 164 h 177"/>
                  <a:gd name="T12" fmla="*/ 13 w 552"/>
                  <a:gd name="T13" fmla="*/ 148 h 177"/>
                </a:gdLst>
                <a:ahLst/>
                <a:cxnLst>
                  <a:cxn ang="0">
                    <a:pos x="T0" y="T1"/>
                  </a:cxn>
                  <a:cxn ang="0">
                    <a:pos x="T2" y="T3"/>
                  </a:cxn>
                  <a:cxn ang="0">
                    <a:pos x="T4" y="T5"/>
                  </a:cxn>
                  <a:cxn ang="0">
                    <a:pos x="T6" y="T7"/>
                  </a:cxn>
                  <a:cxn ang="0">
                    <a:pos x="T8" y="T9"/>
                  </a:cxn>
                  <a:cxn ang="0">
                    <a:pos x="T10" y="T11"/>
                  </a:cxn>
                  <a:cxn ang="0">
                    <a:pos x="T12" y="T13"/>
                  </a:cxn>
                </a:cxnLst>
                <a:rect l="0" t="0" r="r" b="b"/>
                <a:pathLst>
                  <a:path w="552" h="177">
                    <a:moveTo>
                      <a:pt x="13" y="148"/>
                    </a:moveTo>
                    <a:cubicBezTo>
                      <a:pt x="13" y="148"/>
                      <a:pt x="235" y="43"/>
                      <a:pt x="338" y="19"/>
                    </a:cubicBezTo>
                    <a:cubicBezTo>
                      <a:pt x="338" y="19"/>
                      <a:pt x="421" y="0"/>
                      <a:pt x="461" y="18"/>
                    </a:cubicBezTo>
                    <a:cubicBezTo>
                      <a:pt x="461" y="18"/>
                      <a:pt x="503" y="35"/>
                      <a:pt x="521" y="42"/>
                    </a:cubicBezTo>
                    <a:cubicBezTo>
                      <a:pt x="539" y="49"/>
                      <a:pt x="552" y="78"/>
                      <a:pt x="509" y="98"/>
                    </a:cubicBezTo>
                    <a:cubicBezTo>
                      <a:pt x="465" y="117"/>
                      <a:pt x="299" y="177"/>
                      <a:pt x="28" y="164"/>
                    </a:cubicBezTo>
                    <a:cubicBezTo>
                      <a:pt x="28" y="164"/>
                      <a:pt x="0" y="165"/>
                      <a:pt x="13" y="1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5" name="ïṧļïde">
                <a:extLst>
                  <a:ext uri="{FF2B5EF4-FFF2-40B4-BE49-F238E27FC236}">
                    <a16:creationId xmlns:a16="http://schemas.microsoft.com/office/drawing/2014/main" id="{8CE55DF3-2E38-4DD8-BA58-2AB7373EB13C}"/>
                  </a:ext>
                </a:extLst>
              </p:cNvPr>
              <p:cNvSpPr/>
              <p:nvPr/>
            </p:nvSpPr>
            <p:spPr bwMode="auto">
              <a:xfrm>
                <a:off x="15542430" y="-1959214"/>
                <a:ext cx="603250" cy="600075"/>
              </a:xfrm>
              <a:custGeom>
                <a:avLst/>
                <a:gdLst>
                  <a:gd name="T0" fmla="*/ 174 w 174"/>
                  <a:gd name="T1" fmla="*/ 0 h 173"/>
                  <a:gd name="T2" fmla="*/ 34 w 174"/>
                  <a:gd name="T3" fmla="*/ 156 h 173"/>
                  <a:gd name="T4" fmla="*/ 0 w 174"/>
                  <a:gd name="T5" fmla="*/ 155 h 173"/>
                  <a:gd name="T6" fmla="*/ 42 w 174"/>
                  <a:gd name="T7" fmla="*/ 21 h 173"/>
                  <a:gd name="T8" fmla="*/ 174 w 174"/>
                  <a:gd name="T9" fmla="*/ 0 h 173"/>
                </a:gdLst>
                <a:ahLst/>
                <a:cxnLst>
                  <a:cxn ang="0">
                    <a:pos x="T0" y="T1"/>
                  </a:cxn>
                  <a:cxn ang="0">
                    <a:pos x="T2" y="T3"/>
                  </a:cxn>
                  <a:cxn ang="0">
                    <a:pos x="T4" y="T5"/>
                  </a:cxn>
                  <a:cxn ang="0">
                    <a:pos x="T6" y="T7"/>
                  </a:cxn>
                  <a:cxn ang="0">
                    <a:pos x="T8" y="T9"/>
                  </a:cxn>
                </a:cxnLst>
                <a:rect l="0" t="0" r="r" b="b"/>
                <a:pathLst>
                  <a:path w="174" h="173">
                    <a:moveTo>
                      <a:pt x="174" y="0"/>
                    </a:moveTo>
                    <a:cubicBezTo>
                      <a:pt x="174" y="0"/>
                      <a:pt x="61" y="144"/>
                      <a:pt x="34" y="156"/>
                    </a:cubicBezTo>
                    <a:cubicBezTo>
                      <a:pt x="34" y="156"/>
                      <a:pt x="11" y="173"/>
                      <a:pt x="0" y="155"/>
                    </a:cubicBezTo>
                    <a:cubicBezTo>
                      <a:pt x="42" y="21"/>
                      <a:pt x="42" y="21"/>
                      <a:pt x="42" y="21"/>
                    </a:cubicBezTo>
                    <a:lnTo>
                      <a:pt x="174" y="0"/>
                    </a:lnTo>
                    <a:close/>
                  </a:path>
                </a:pathLst>
              </a:custGeom>
              <a:solidFill>
                <a:srgbClr val="6596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6" name="iṥḻîḋê">
                <a:extLst>
                  <a:ext uri="{FF2B5EF4-FFF2-40B4-BE49-F238E27FC236}">
                    <a16:creationId xmlns:a16="http://schemas.microsoft.com/office/drawing/2014/main" id="{BCE2F216-EAD1-49BC-90AD-0E606B45BF10}"/>
                  </a:ext>
                </a:extLst>
              </p:cNvPr>
              <p:cNvSpPr/>
              <p:nvPr/>
            </p:nvSpPr>
            <p:spPr bwMode="auto">
              <a:xfrm>
                <a:off x="14856630" y="-2343389"/>
                <a:ext cx="304800" cy="404813"/>
              </a:xfrm>
              <a:custGeom>
                <a:avLst/>
                <a:gdLst>
                  <a:gd name="T0" fmla="*/ 192 w 192"/>
                  <a:gd name="T1" fmla="*/ 190 h 255"/>
                  <a:gd name="T2" fmla="*/ 45 w 192"/>
                  <a:gd name="T3" fmla="*/ 0 h 255"/>
                  <a:gd name="T4" fmla="*/ 0 w 192"/>
                  <a:gd name="T5" fmla="*/ 9 h 255"/>
                  <a:gd name="T6" fmla="*/ 43 w 192"/>
                  <a:gd name="T7" fmla="*/ 255 h 255"/>
                  <a:gd name="T8" fmla="*/ 192 w 192"/>
                  <a:gd name="T9" fmla="*/ 190 h 255"/>
                </a:gdLst>
                <a:ahLst/>
                <a:cxnLst>
                  <a:cxn ang="0">
                    <a:pos x="T0" y="T1"/>
                  </a:cxn>
                  <a:cxn ang="0">
                    <a:pos x="T2" y="T3"/>
                  </a:cxn>
                  <a:cxn ang="0">
                    <a:pos x="T4" y="T5"/>
                  </a:cxn>
                  <a:cxn ang="0">
                    <a:pos x="T6" y="T7"/>
                  </a:cxn>
                  <a:cxn ang="0">
                    <a:pos x="T8" y="T9"/>
                  </a:cxn>
                </a:cxnLst>
                <a:rect l="0" t="0" r="r" b="b"/>
                <a:pathLst>
                  <a:path w="192" h="255">
                    <a:moveTo>
                      <a:pt x="192" y="190"/>
                    </a:moveTo>
                    <a:lnTo>
                      <a:pt x="45" y="0"/>
                    </a:lnTo>
                    <a:lnTo>
                      <a:pt x="0" y="9"/>
                    </a:lnTo>
                    <a:lnTo>
                      <a:pt x="43" y="255"/>
                    </a:lnTo>
                    <a:lnTo>
                      <a:pt x="192" y="190"/>
                    </a:lnTo>
                    <a:close/>
                  </a:path>
                </a:pathLst>
              </a:custGeom>
              <a:solidFill>
                <a:srgbClr val="6596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7" name="íşlîdè">
                <a:extLst>
                  <a:ext uri="{FF2B5EF4-FFF2-40B4-BE49-F238E27FC236}">
                    <a16:creationId xmlns:a16="http://schemas.microsoft.com/office/drawing/2014/main" id="{C5EAAFA5-831C-4340-A759-BD35CE0BD3CE}"/>
                  </a:ext>
                </a:extLst>
              </p:cNvPr>
              <p:cNvSpPr/>
              <p:nvPr/>
            </p:nvSpPr>
            <p:spPr bwMode="auto">
              <a:xfrm>
                <a:off x="14959818" y="-1927464"/>
                <a:ext cx="207963" cy="419100"/>
              </a:xfrm>
              <a:custGeom>
                <a:avLst/>
                <a:gdLst>
                  <a:gd name="T0" fmla="*/ 60 w 60"/>
                  <a:gd name="T1" fmla="*/ 0 h 121"/>
                  <a:gd name="T2" fmla="*/ 30 w 60"/>
                  <a:gd name="T3" fmla="*/ 109 h 121"/>
                  <a:gd name="T4" fmla="*/ 7 w 60"/>
                  <a:gd name="T5" fmla="*/ 96 h 121"/>
                  <a:gd name="T6" fmla="*/ 0 w 60"/>
                  <a:gd name="T7" fmla="*/ 11 h 121"/>
                  <a:gd name="T8" fmla="*/ 60 w 60"/>
                  <a:gd name="T9" fmla="*/ 0 h 121"/>
                </a:gdLst>
                <a:ahLst/>
                <a:cxnLst>
                  <a:cxn ang="0">
                    <a:pos x="T0" y="T1"/>
                  </a:cxn>
                  <a:cxn ang="0">
                    <a:pos x="T2" y="T3"/>
                  </a:cxn>
                  <a:cxn ang="0">
                    <a:pos x="T4" y="T5"/>
                  </a:cxn>
                  <a:cxn ang="0">
                    <a:pos x="T6" y="T7"/>
                  </a:cxn>
                  <a:cxn ang="0">
                    <a:pos x="T8" y="T9"/>
                  </a:cxn>
                </a:cxnLst>
                <a:rect l="0" t="0" r="r" b="b"/>
                <a:pathLst>
                  <a:path w="60" h="121">
                    <a:moveTo>
                      <a:pt x="60" y="0"/>
                    </a:moveTo>
                    <a:cubicBezTo>
                      <a:pt x="30" y="109"/>
                      <a:pt x="30" y="109"/>
                      <a:pt x="30" y="109"/>
                    </a:cubicBezTo>
                    <a:cubicBezTo>
                      <a:pt x="30" y="109"/>
                      <a:pt x="13" y="121"/>
                      <a:pt x="7" y="96"/>
                    </a:cubicBezTo>
                    <a:cubicBezTo>
                      <a:pt x="0" y="11"/>
                      <a:pt x="0" y="11"/>
                      <a:pt x="0" y="11"/>
                    </a:cubicBezTo>
                    <a:lnTo>
                      <a:pt x="60" y="0"/>
                    </a:lnTo>
                    <a:close/>
                  </a:path>
                </a:pathLst>
              </a:custGeom>
              <a:solidFill>
                <a:srgbClr val="6596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8" name="îṣļîḑé">
                <a:extLst>
                  <a:ext uri="{FF2B5EF4-FFF2-40B4-BE49-F238E27FC236}">
                    <a16:creationId xmlns:a16="http://schemas.microsoft.com/office/drawing/2014/main" id="{B28940A6-8365-4C8B-A335-8BD5F2DA4401}"/>
                  </a:ext>
                </a:extLst>
              </p:cNvPr>
              <p:cNvSpPr/>
              <p:nvPr/>
            </p:nvSpPr>
            <p:spPr bwMode="auto">
              <a:xfrm>
                <a:off x="16288555" y="-2378314"/>
                <a:ext cx="231775" cy="152400"/>
              </a:xfrm>
              <a:custGeom>
                <a:avLst/>
                <a:gdLst>
                  <a:gd name="T0" fmla="*/ 67 w 67"/>
                  <a:gd name="T1" fmla="*/ 11 h 44"/>
                  <a:gd name="T2" fmla="*/ 7 w 67"/>
                  <a:gd name="T3" fmla="*/ 44 h 44"/>
                  <a:gd name="T4" fmla="*/ 0 w 67"/>
                  <a:gd name="T5" fmla="*/ 22 h 44"/>
                  <a:gd name="T6" fmla="*/ 38 w 67"/>
                  <a:gd name="T7" fmla="*/ 0 h 44"/>
                  <a:gd name="T8" fmla="*/ 67 w 67"/>
                  <a:gd name="T9" fmla="*/ 11 h 44"/>
                </a:gdLst>
                <a:ahLst/>
                <a:cxnLst>
                  <a:cxn ang="0">
                    <a:pos x="T0" y="T1"/>
                  </a:cxn>
                  <a:cxn ang="0">
                    <a:pos x="T2" y="T3"/>
                  </a:cxn>
                  <a:cxn ang="0">
                    <a:pos x="T4" y="T5"/>
                  </a:cxn>
                  <a:cxn ang="0">
                    <a:pos x="T6" y="T7"/>
                  </a:cxn>
                  <a:cxn ang="0">
                    <a:pos x="T8" y="T9"/>
                  </a:cxn>
                </a:cxnLst>
                <a:rect l="0" t="0" r="r" b="b"/>
                <a:pathLst>
                  <a:path w="67" h="44">
                    <a:moveTo>
                      <a:pt x="67" y="11"/>
                    </a:moveTo>
                    <a:cubicBezTo>
                      <a:pt x="67" y="11"/>
                      <a:pt x="41" y="35"/>
                      <a:pt x="7" y="44"/>
                    </a:cubicBezTo>
                    <a:cubicBezTo>
                      <a:pt x="0" y="22"/>
                      <a:pt x="0" y="22"/>
                      <a:pt x="0" y="22"/>
                    </a:cubicBezTo>
                    <a:cubicBezTo>
                      <a:pt x="0" y="22"/>
                      <a:pt x="22" y="15"/>
                      <a:pt x="38" y="0"/>
                    </a:cubicBezTo>
                    <a:lnTo>
                      <a:pt x="67" y="11"/>
                    </a:lnTo>
                    <a:close/>
                  </a:path>
                </a:pathLst>
              </a:custGeom>
              <a:solidFill>
                <a:srgbClr val="83C9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89" name="is1idè">
                <a:extLst>
                  <a:ext uri="{FF2B5EF4-FFF2-40B4-BE49-F238E27FC236}">
                    <a16:creationId xmlns:a16="http://schemas.microsoft.com/office/drawing/2014/main" id="{8F622121-8FED-4083-8EAA-2BA89D94B36B}"/>
                  </a:ext>
                </a:extLst>
              </p:cNvPr>
              <p:cNvSpPr/>
              <p:nvPr/>
            </p:nvSpPr>
            <p:spPr bwMode="auto">
              <a:xfrm>
                <a:off x="15969468" y="-2205277"/>
                <a:ext cx="117475" cy="122238"/>
              </a:xfrm>
              <a:custGeom>
                <a:avLst/>
                <a:gdLst>
                  <a:gd name="T0" fmla="*/ 33 w 34"/>
                  <a:gd name="T1" fmla="*/ 15 h 35"/>
                  <a:gd name="T2" fmla="*/ 20 w 34"/>
                  <a:gd name="T3" fmla="*/ 33 h 35"/>
                  <a:gd name="T4" fmla="*/ 1 w 34"/>
                  <a:gd name="T5" fmla="*/ 20 h 35"/>
                  <a:gd name="T6" fmla="*/ 14 w 34"/>
                  <a:gd name="T7" fmla="*/ 2 h 35"/>
                  <a:gd name="T8" fmla="*/ 33 w 34"/>
                  <a:gd name="T9" fmla="*/ 15 h 35"/>
                </a:gdLst>
                <a:ahLst/>
                <a:cxnLst>
                  <a:cxn ang="0">
                    <a:pos x="T0" y="T1"/>
                  </a:cxn>
                  <a:cxn ang="0">
                    <a:pos x="T2" y="T3"/>
                  </a:cxn>
                  <a:cxn ang="0">
                    <a:pos x="T4" y="T5"/>
                  </a:cxn>
                  <a:cxn ang="0">
                    <a:pos x="T6" y="T7"/>
                  </a:cxn>
                  <a:cxn ang="0">
                    <a:pos x="T8" y="T9"/>
                  </a:cxn>
                </a:cxnLst>
                <a:rect l="0" t="0" r="r" b="b"/>
                <a:pathLst>
                  <a:path w="34" h="35">
                    <a:moveTo>
                      <a:pt x="33" y="15"/>
                    </a:moveTo>
                    <a:cubicBezTo>
                      <a:pt x="34" y="23"/>
                      <a:pt x="28" y="32"/>
                      <a:pt x="20" y="33"/>
                    </a:cubicBezTo>
                    <a:cubicBezTo>
                      <a:pt x="11" y="35"/>
                      <a:pt x="3" y="29"/>
                      <a:pt x="1" y="20"/>
                    </a:cubicBezTo>
                    <a:cubicBezTo>
                      <a:pt x="0" y="12"/>
                      <a:pt x="5" y="3"/>
                      <a:pt x="14" y="2"/>
                    </a:cubicBezTo>
                    <a:cubicBezTo>
                      <a:pt x="23" y="0"/>
                      <a:pt x="31" y="6"/>
                      <a:pt x="33" y="15"/>
                    </a:cubicBezTo>
                    <a:close/>
                  </a:path>
                </a:pathLst>
              </a:custGeom>
              <a:solidFill>
                <a:srgbClr val="83C9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0" name="íṧlïde">
                <a:extLst>
                  <a:ext uri="{FF2B5EF4-FFF2-40B4-BE49-F238E27FC236}">
                    <a16:creationId xmlns:a16="http://schemas.microsoft.com/office/drawing/2014/main" id="{F940C9F9-17DD-44CE-84B7-AD1704A79494}"/>
                  </a:ext>
                </a:extLst>
              </p:cNvPr>
              <p:cNvSpPr/>
              <p:nvPr/>
            </p:nvSpPr>
            <p:spPr bwMode="auto">
              <a:xfrm>
                <a:off x="15715468" y="-2146539"/>
                <a:ext cx="122238" cy="122238"/>
              </a:xfrm>
              <a:custGeom>
                <a:avLst/>
                <a:gdLst>
                  <a:gd name="T0" fmla="*/ 33 w 35"/>
                  <a:gd name="T1" fmla="*/ 14 h 35"/>
                  <a:gd name="T2" fmla="*/ 20 w 35"/>
                  <a:gd name="T3" fmla="*/ 33 h 35"/>
                  <a:gd name="T4" fmla="*/ 1 w 35"/>
                  <a:gd name="T5" fmla="*/ 20 h 35"/>
                  <a:gd name="T6" fmla="*/ 15 w 35"/>
                  <a:gd name="T7" fmla="*/ 1 h 35"/>
                  <a:gd name="T8" fmla="*/ 33 w 35"/>
                  <a:gd name="T9" fmla="*/ 14 h 35"/>
                </a:gdLst>
                <a:ahLst/>
                <a:cxnLst>
                  <a:cxn ang="0">
                    <a:pos x="T0" y="T1"/>
                  </a:cxn>
                  <a:cxn ang="0">
                    <a:pos x="T2" y="T3"/>
                  </a:cxn>
                  <a:cxn ang="0">
                    <a:pos x="T4" y="T5"/>
                  </a:cxn>
                  <a:cxn ang="0">
                    <a:pos x="T6" y="T7"/>
                  </a:cxn>
                  <a:cxn ang="0">
                    <a:pos x="T8" y="T9"/>
                  </a:cxn>
                </a:cxnLst>
                <a:rect l="0" t="0" r="r" b="b"/>
                <a:pathLst>
                  <a:path w="35" h="35">
                    <a:moveTo>
                      <a:pt x="33" y="14"/>
                    </a:moveTo>
                    <a:cubicBezTo>
                      <a:pt x="35" y="23"/>
                      <a:pt x="29" y="32"/>
                      <a:pt x="20" y="33"/>
                    </a:cubicBezTo>
                    <a:cubicBezTo>
                      <a:pt x="11" y="35"/>
                      <a:pt x="3" y="29"/>
                      <a:pt x="1" y="20"/>
                    </a:cubicBezTo>
                    <a:cubicBezTo>
                      <a:pt x="0" y="11"/>
                      <a:pt x="6" y="3"/>
                      <a:pt x="15" y="1"/>
                    </a:cubicBezTo>
                    <a:cubicBezTo>
                      <a:pt x="23" y="0"/>
                      <a:pt x="32" y="6"/>
                      <a:pt x="33" y="14"/>
                    </a:cubicBezTo>
                    <a:close/>
                  </a:path>
                </a:pathLst>
              </a:custGeom>
              <a:solidFill>
                <a:srgbClr val="83C9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1" name="îṧlîḋe">
                <a:extLst>
                  <a:ext uri="{FF2B5EF4-FFF2-40B4-BE49-F238E27FC236}">
                    <a16:creationId xmlns:a16="http://schemas.microsoft.com/office/drawing/2014/main" id="{6493787F-0904-4E45-A3DA-E814FDB0EC7F}"/>
                  </a:ext>
                </a:extLst>
              </p:cNvPr>
              <p:cNvSpPr/>
              <p:nvPr/>
            </p:nvSpPr>
            <p:spPr bwMode="auto">
              <a:xfrm>
                <a:off x="15459880" y="-2090977"/>
                <a:ext cx="117475" cy="117475"/>
              </a:xfrm>
              <a:custGeom>
                <a:avLst/>
                <a:gdLst>
                  <a:gd name="T0" fmla="*/ 33 w 34"/>
                  <a:gd name="T1" fmla="*/ 14 h 34"/>
                  <a:gd name="T2" fmla="*/ 20 w 34"/>
                  <a:gd name="T3" fmla="*/ 33 h 34"/>
                  <a:gd name="T4" fmla="*/ 1 w 34"/>
                  <a:gd name="T5" fmla="*/ 20 h 34"/>
                  <a:gd name="T6" fmla="*/ 14 w 34"/>
                  <a:gd name="T7" fmla="*/ 1 h 34"/>
                  <a:gd name="T8" fmla="*/ 33 w 34"/>
                  <a:gd name="T9" fmla="*/ 14 h 34"/>
                </a:gdLst>
                <a:ahLst/>
                <a:cxnLst>
                  <a:cxn ang="0">
                    <a:pos x="T0" y="T1"/>
                  </a:cxn>
                  <a:cxn ang="0">
                    <a:pos x="T2" y="T3"/>
                  </a:cxn>
                  <a:cxn ang="0">
                    <a:pos x="T4" y="T5"/>
                  </a:cxn>
                  <a:cxn ang="0">
                    <a:pos x="T6" y="T7"/>
                  </a:cxn>
                  <a:cxn ang="0">
                    <a:pos x="T8" y="T9"/>
                  </a:cxn>
                </a:cxnLst>
                <a:rect l="0" t="0" r="r" b="b"/>
                <a:pathLst>
                  <a:path w="34" h="34">
                    <a:moveTo>
                      <a:pt x="33" y="14"/>
                    </a:moveTo>
                    <a:cubicBezTo>
                      <a:pt x="34" y="23"/>
                      <a:pt x="28" y="31"/>
                      <a:pt x="20" y="33"/>
                    </a:cubicBezTo>
                    <a:cubicBezTo>
                      <a:pt x="11" y="34"/>
                      <a:pt x="3" y="29"/>
                      <a:pt x="1" y="20"/>
                    </a:cubicBezTo>
                    <a:cubicBezTo>
                      <a:pt x="0" y="11"/>
                      <a:pt x="5" y="3"/>
                      <a:pt x="14" y="1"/>
                    </a:cubicBezTo>
                    <a:cubicBezTo>
                      <a:pt x="23" y="0"/>
                      <a:pt x="31" y="6"/>
                      <a:pt x="33" y="14"/>
                    </a:cubicBezTo>
                    <a:close/>
                  </a:path>
                </a:pathLst>
              </a:custGeom>
              <a:solidFill>
                <a:srgbClr val="83C9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2" name="ïṡlïḍe">
                <a:extLst>
                  <a:ext uri="{FF2B5EF4-FFF2-40B4-BE49-F238E27FC236}">
                    <a16:creationId xmlns:a16="http://schemas.microsoft.com/office/drawing/2014/main" id="{50656F4F-2E75-42E3-AAC1-96F1D8E92067}"/>
                  </a:ext>
                </a:extLst>
              </p:cNvPr>
              <p:cNvSpPr/>
              <p:nvPr/>
            </p:nvSpPr>
            <p:spPr bwMode="auto">
              <a:xfrm>
                <a:off x="15990105" y="-1871902"/>
                <a:ext cx="30163" cy="12700"/>
              </a:xfrm>
              <a:custGeom>
                <a:avLst/>
                <a:gdLst>
                  <a:gd name="T0" fmla="*/ 8 w 9"/>
                  <a:gd name="T1" fmla="*/ 4 h 4"/>
                  <a:gd name="T2" fmla="*/ 6 w 9"/>
                  <a:gd name="T3" fmla="*/ 4 h 4"/>
                  <a:gd name="T4" fmla="*/ 4 w 9"/>
                  <a:gd name="T5" fmla="*/ 4 h 4"/>
                  <a:gd name="T6" fmla="*/ 2 w 9"/>
                  <a:gd name="T7" fmla="*/ 3 h 4"/>
                  <a:gd name="T8" fmla="*/ 1 w 9"/>
                  <a:gd name="T9" fmla="*/ 2 h 4"/>
                  <a:gd name="T10" fmla="*/ 1 w 9"/>
                  <a:gd name="T11" fmla="*/ 0 h 4"/>
                  <a:gd name="T12" fmla="*/ 1 w 9"/>
                  <a:gd name="T13" fmla="*/ 0 h 4"/>
                  <a:gd name="T14" fmla="*/ 2 w 9"/>
                  <a:gd name="T15" fmla="*/ 0 h 4"/>
                  <a:gd name="T16" fmla="*/ 5 w 9"/>
                  <a:gd name="T17" fmla="*/ 0 h 4"/>
                  <a:gd name="T18" fmla="*/ 7 w 9"/>
                  <a:gd name="T19" fmla="*/ 1 h 4"/>
                  <a:gd name="T20" fmla="*/ 8 w 9"/>
                  <a:gd name="T21" fmla="*/ 2 h 4"/>
                  <a:gd name="T22" fmla="*/ 8 w 9"/>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8" y="4"/>
                    </a:moveTo>
                    <a:cubicBezTo>
                      <a:pt x="8" y="4"/>
                      <a:pt x="7" y="4"/>
                      <a:pt x="6" y="4"/>
                    </a:cubicBezTo>
                    <a:cubicBezTo>
                      <a:pt x="6" y="4"/>
                      <a:pt x="5" y="4"/>
                      <a:pt x="4" y="4"/>
                    </a:cubicBezTo>
                    <a:cubicBezTo>
                      <a:pt x="3" y="4"/>
                      <a:pt x="2" y="3"/>
                      <a:pt x="2" y="3"/>
                    </a:cubicBezTo>
                    <a:cubicBezTo>
                      <a:pt x="1" y="3"/>
                      <a:pt x="1" y="2"/>
                      <a:pt x="1" y="2"/>
                    </a:cubicBezTo>
                    <a:cubicBezTo>
                      <a:pt x="0" y="2"/>
                      <a:pt x="0" y="1"/>
                      <a:pt x="1" y="0"/>
                    </a:cubicBezTo>
                    <a:cubicBezTo>
                      <a:pt x="1" y="0"/>
                      <a:pt x="1" y="0"/>
                      <a:pt x="1" y="0"/>
                    </a:cubicBezTo>
                    <a:cubicBezTo>
                      <a:pt x="1" y="0"/>
                      <a:pt x="2" y="0"/>
                      <a:pt x="2" y="0"/>
                    </a:cubicBezTo>
                    <a:cubicBezTo>
                      <a:pt x="3" y="0"/>
                      <a:pt x="4" y="0"/>
                      <a:pt x="5" y="0"/>
                    </a:cubicBezTo>
                    <a:cubicBezTo>
                      <a:pt x="6" y="1"/>
                      <a:pt x="7" y="1"/>
                      <a:pt x="7" y="1"/>
                    </a:cubicBezTo>
                    <a:cubicBezTo>
                      <a:pt x="8" y="2"/>
                      <a:pt x="8" y="2"/>
                      <a:pt x="8" y="2"/>
                    </a:cubicBezTo>
                    <a:cubicBezTo>
                      <a:pt x="9" y="3"/>
                      <a:pt x="9" y="3"/>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3" name="ïṩlïḍê">
                <a:extLst>
                  <a:ext uri="{FF2B5EF4-FFF2-40B4-BE49-F238E27FC236}">
                    <a16:creationId xmlns:a16="http://schemas.microsoft.com/office/drawing/2014/main" id="{542A0581-EAC6-43AA-88DB-BDF824582123}"/>
                  </a:ext>
                </a:extLst>
              </p:cNvPr>
              <p:cNvSpPr/>
              <p:nvPr/>
            </p:nvSpPr>
            <p:spPr bwMode="auto">
              <a:xfrm>
                <a:off x="15969468" y="-1841739"/>
                <a:ext cx="30163" cy="17463"/>
              </a:xfrm>
              <a:custGeom>
                <a:avLst/>
                <a:gdLst>
                  <a:gd name="T0" fmla="*/ 8 w 9"/>
                  <a:gd name="T1" fmla="*/ 5 h 5"/>
                  <a:gd name="T2" fmla="*/ 6 w 9"/>
                  <a:gd name="T3" fmla="*/ 5 h 5"/>
                  <a:gd name="T4" fmla="*/ 4 w 9"/>
                  <a:gd name="T5" fmla="*/ 4 h 5"/>
                  <a:gd name="T6" fmla="*/ 2 w 9"/>
                  <a:gd name="T7" fmla="*/ 3 h 5"/>
                  <a:gd name="T8" fmla="*/ 1 w 9"/>
                  <a:gd name="T9" fmla="*/ 3 h 5"/>
                  <a:gd name="T10" fmla="*/ 1 w 9"/>
                  <a:gd name="T11" fmla="*/ 1 h 5"/>
                  <a:gd name="T12" fmla="*/ 1 w 9"/>
                  <a:gd name="T13" fmla="*/ 0 h 5"/>
                  <a:gd name="T14" fmla="*/ 2 w 9"/>
                  <a:gd name="T15" fmla="*/ 0 h 5"/>
                  <a:gd name="T16" fmla="*/ 5 w 9"/>
                  <a:gd name="T17" fmla="*/ 1 h 5"/>
                  <a:gd name="T18" fmla="*/ 7 w 9"/>
                  <a:gd name="T19" fmla="*/ 2 h 5"/>
                  <a:gd name="T20" fmla="*/ 8 w 9"/>
                  <a:gd name="T21" fmla="*/ 2 h 5"/>
                  <a:gd name="T22" fmla="*/ 8 w 9"/>
                  <a:gd name="T23" fmla="*/ 4 h 5"/>
                  <a:gd name="T24" fmla="*/ 8 w 9"/>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5"/>
                    </a:moveTo>
                    <a:cubicBezTo>
                      <a:pt x="8" y="5"/>
                      <a:pt x="7" y="5"/>
                      <a:pt x="6" y="5"/>
                    </a:cubicBezTo>
                    <a:cubicBezTo>
                      <a:pt x="6" y="5"/>
                      <a:pt x="5" y="4"/>
                      <a:pt x="4" y="4"/>
                    </a:cubicBezTo>
                    <a:cubicBezTo>
                      <a:pt x="3" y="4"/>
                      <a:pt x="2" y="4"/>
                      <a:pt x="2" y="3"/>
                    </a:cubicBezTo>
                    <a:cubicBezTo>
                      <a:pt x="1" y="3"/>
                      <a:pt x="1" y="3"/>
                      <a:pt x="1" y="3"/>
                    </a:cubicBezTo>
                    <a:cubicBezTo>
                      <a:pt x="0" y="2"/>
                      <a:pt x="0" y="1"/>
                      <a:pt x="1" y="1"/>
                    </a:cubicBezTo>
                    <a:cubicBezTo>
                      <a:pt x="1" y="0"/>
                      <a:pt x="1" y="0"/>
                      <a:pt x="1" y="0"/>
                    </a:cubicBezTo>
                    <a:cubicBezTo>
                      <a:pt x="1" y="0"/>
                      <a:pt x="2" y="0"/>
                      <a:pt x="2" y="0"/>
                    </a:cubicBezTo>
                    <a:cubicBezTo>
                      <a:pt x="3" y="0"/>
                      <a:pt x="4" y="0"/>
                      <a:pt x="5" y="1"/>
                    </a:cubicBezTo>
                    <a:cubicBezTo>
                      <a:pt x="6" y="1"/>
                      <a:pt x="7" y="1"/>
                      <a:pt x="7" y="2"/>
                    </a:cubicBezTo>
                    <a:cubicBezTo>
                      <a:pt x="8" y="2"/>
                      <a:pt x="8" y="2"/>
                      <a:pt x="8" y="2"/>
                    </a:cubicBezTo>
                    <a:cubicBezTo>
                      <a:pt x="9" y="3"/>
                      <a:pt x="9" y="4"/>
                      <a:pt x="8" y="4"/>
                    </a:cubicBez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4" name="íś1ïḓê">
                <a:extLst>
                  <a:ext uri="{FF2B5EF4-FFF2-40B4-BE49-F238E27FC236}">
                    <a16:creationId xmlns:a16="http://schemas.microsoft.com/office/drawing/2014/main" id="{9BD07DCC-4FAC-4478-AEC2-2931728741A3}"/>
                  </a:ext>
                </a:extLst>
              </p:cNvPr>
              <p:cNvSpPr/>
              <p:nvPr/>
            </p:nvSpPr>
            <p:spPr bwMode="auto">
              <a:xfrm>
                <a:off x="15948830" y="-1816339"/>
                <a:ext cx="33338" cy="17463"/>
              </a:xfrm>
              <a:custGeom>
                <a:avLst/>
                <a:gdLst>
                  <a:gd name="T0" fmla="*/ 9 w 10"/>
                  <a:gd name="T1" fmla="*/ 5 h 5"/>
                  <a:gd name="T2" fmla="*/ 8 w 10"/>
                  <a:gd name="T3" fmla="*/ 5 h 5"/>
                  <a:gd name="T4" fmla="*/ 5 w 10"/>
                  <a:gd name="T5" fmla="*/ 4 h 5"/>
                  <a:gd name="T6" fmla="*/ 2 w 10"/>
                  <a:gd name="T7" fmla="*/ 3 h 5"/>
                  <a:gd name="T8" fmla="*/ 1 w 10"/>
                  <a:gd name="T9" fmla="*/ 3 h 5"/>
                  <a:gd name="T10" fmla="*/ 0 w 10"/>
                  <a:gd name="T11" fmla="*/ 1 h 5"/>
                  <a:gd name="T12" fmla="*/ 1 w 10"/>
                  <a:gd name="T13" fmla="*/ 0 h 5"/>
                  <a:gd name="T14" fmla="*/ 3 w 10"/>
                  <a:gd name="T15" fmla="*/ 0 h 5"/>
                  <a:gd name="T16" fmla="*/ 6 w 10"/>
                  <a:gd name="T17" fmla="*/ 1 h 5"/>
                  <a:gd name="T18" fmla="*/ 8 w 10"/>
                  <a:gd name="T19" fmla="*/ 2 h 5"/>
                  <a:gd name="T20" fmla="*/ 10 w 10"/>
                  <a:gd name="T21" fmla="*/ 2 h 5"/>
                  <a:gd name="T22" fmla="*/ 10 w 10"/>
                  <a:gd name="T23" fmla="*/ 4 h 5"/>
                  <a:gd name="T24" fmla="*/ 9 w 10"/>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5">
                    <a:moveTo>
                      <a:pt x="9" y="5"/>
                    </a:moveTo>
                    <a:cubicBezTo>
                      <a:pt x="9" y="5"/>
                      <a:pt x="9" y="5"/>
                      <a:pt x="8" y="5"/>
                    </a:cubicBezTo>
                    <a:cubicBezTo>
                      <a:pt x="7" y="5"/>
                      <a:pt x="6" y="5"/>
                      <a:pt x="5" y="4"/>
                    </a:cubicBezTo>
                    <a:cubicBezTo>
                      <a:pt x="4" y="4"/>
                      <a:pt x="3" y="4"/>
                      <a:pt x="2" y="3"/>
                    </a:cubicBezTo>
                    <a:cubicBezTo>
                      <a:pt x="1" y="3"/>
                      <a:pt x="1" y="3"/>
                      <a:pt x="1" y="3"/>
                    </a:cubicBezTo>
                    <a:cubicBezTo>
                      <a:pt x="0" y="2"/>
                      <a:pt x="0" y="1"/>
                      <a:pt x="0" y="1"/>
                    </a:cubicBezTo>
                    <a:cubicBezTo>
                      <a:pt x="1" y="0"/>
                      <a:pt x="1" y="0"/>
                      <a:pt x="1" y="0"/>
                    </a:cubicBezTo>
                    <a:cubicBezTo>
                      <a:pt x="1" y="0"/>
                      <a:pt x="2" y="0"/>
                      <a:pt x="3" y="0"/>
                    </a:cubicBezTo>
                    <a:cubicBezTo>
                      <a:pt x="3" y="0"/>
                      <a:pt x="5" y="0"/>
                      <a:pt x="6" y="1"/>
                    </a:cubicBezTo>
                    <a:cubicBezTo>
                      <a:pt x="7" y="1"/>
                      <a:pt x="8" y="1"/>
                      <a:pt x="8" y="2"/>
                    </a:cubicBezTo>
                    <a:cubicBezTo>
                      <a:pt x="9" y="2"/>
                      <a:pt x="10" y="2"/>
                      <a:pt x="10" y="2"/>
                    </a:cubicBezTo>
                    <a:cubicBezTo>
                      <a:pt x="10" y="3"/>
                      <a:pt x="10" y="4"/>
                      <a:pt x="10" y="4"/>
                    </a:cubicBezTo>
                    <a:lnTo>
                      <a:pt x="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5" name="iṧļîḋé">
                <a:extLst>
                  <a:ext uri="{FF2B5EF4-FFF2-40B4-BE49-F238E27FC236}">
                    <a16:creationId xmlns:a16="http://schemas.microsoft.com/office/drawing/2014/main" id="{A6CD0A7E-30A6-4A08-BDA7-067F9A77365D}"/>
                  </a:ext>
                </a:extLst>
              </p:cNvPr>
              <p:cNvSpPr/>
              <p:nvPr/>
            </p:nvSpPr>
            <p:spPr bwMode="auto">
              <a:xfrm>
                <a:off x="15920255" y="-1789352"/>
                <a:ext cx="38100" cy="14288"/>
              </a:xfrm>
              <a:custGeom>
                <a:avLst/>
                <a:gdLst>
                  <a:gd name="T0" fmla="*/ 10 w 11"/>
                  <a:gd name="T1" fmla="*/ 4 h 4"/>
                  <a:gd name="T2" fmla="*/ 8 w 11"/>
                  <a:gd name="T3" fmla="*/ 4 h 4"/>
                  <a:gd name="T4" fmla="*/ 5 w 11"/>
                  <a:gd name="T5" fmla="*/ 4 h 4"/>
                  <a:gd name="T6" fmla="*/ 2 w 11"/>
                  <a:gd name="T7" fmla="*/ 3 h 4"/>
                  <a:gd name="T8" fmla="*/ 1 w 11"/>
                  <a:gd name="T9" fmla="*/ 2 h 4"/>
                  <a:gd name="T10" fmla="*/ 1 w 11"/>
                  <a:gd name="T11" fmla="*/ 0 h 4"/>
                  <a:gd name="T12" fmla="*/ 2 w 11"/>
                  <a:gd name="T13" fmla="*/ 0 h 4"/>
                  <a:gd name="T14" fmla="*/ 3 w 11"/>
                  <a:gd name="T15" fmla="*/ 0 h 4"/>
                  <a:gd name="T16" fmla="*/ 6 w 11"/>
                  <a:gd name="T17" fmla="*/ 0 h 4"/>
                  <a:gd name="T18" fmla="*/ 9 w 11"/>
                  <a:gd name="T19" fmla="*/ 1 h 4"/>
                  <a:gd name="T20" fmla="*/ 10 w 11"/>
                  <a:gd name="T21" fmla="*/ 2 h 4"/>
                  <a:gd name="T22" fmla="*/ 10 w 11"/>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4">
                    <a:moveTo>
                      <a:pt x="10" y="4"/>
                    </a:moveTo>
                    <a:cubicBezTo>
                      <a:pt x="10" y="4"/>
                      <a:pt x="9" y="4"/>
                      <a:pt x="8" y="4"/>
                    </a:cubicBezTo>
                    <a:cubicBezTo>
                      <a:pt x="7" y="4"/>
                      <a:pt x="6" y="4"/>
                      <a:pt x="5" y="4"/>
                    </a:cubicBezTo>
                    <a:cubicBezTo>
                      <a:pt x="4" y="4"/>
                      <a:pt x="3" y="3"/>
                      <a:pt x="2" y="3"/>
                    </a:cubicBezTo>
                    <a:cubicBezTo>
                      <a:pt x="2" y="3"/>
                      <a:pt x="1" y="2"/>
                      <a:pt x="1" y="2"/>
                    </a:cubicBezTo>
                    <a:cubicBezTo>
                      <a:pt x="1" y="2"/>
                      <a:pt x="0" y="1"/>
                      <a:pt x="1" y="0"/>
                    </a:cubicBezTo>
                    <a:cubicBezTo>
                      <a:pt x="2" y="0"/>
                      <a:pt x="2" y="0"/>
                      <a:pt x="2" y="0"/>
                    </a:cubicBezTo>
                    <a:cubicBezTo>
                      <a:pt x="2" y="0"/>
                      <a:pt x="2" y="0"/>
                      <a:pt x="3" y="0"/>
                    </a:cubicBezTo>
                    <a:cubicBezTo>
                      <a:pt x="4" y="0"/>
                      <a:pt x="5" y="0"/>
                      <a:pt x="6" y="0"/>
                    </a:cubicBezTo>
                    <a:cubicBezTo>
                      <a:pt x="7" y="1"/>
                      <a:pt x="8" y="1"/>
                      <a:pt x="9" y="1"/>
                    </a:cubicBezTo>
                    <a:cubicBezTo>
                      <a:pt x="10" y="2"/>
                      <a:pt x="10" y="2"/>
                      <a:pt x="10" y="2"/>
                    </a:cubicBezTo>
                    <a:cubicBezTo>
                      <a:pt x="11" y="2"/>
                      <a:pt x="11" y="3"/>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6" name="îṡḻïďe">
                <a:extLst>
                  <a:ext uri="{FF2B5EF4-FFF2-40B4-BE49-F238E27FC236}">
                    <a16:creationId xmlns:a16="http://schemas.microsoft.com/office/drawing/2014/main" id="{8B6197E5-00CF-43B5-898A-7CB2EE06F1F3}"/>
                  </a:ext>
                </a:extLst>
              </p:cNvPr>
              <p:cNvSpPr/>
              <p:nvPr/>
            </p:nvSpPr>
            <p:spPr bwMode="auto">
              <a:xfrm>
                <a:off x="15902793" y="-1754427"/>
                <a:ext cx="34925" cy="17463"/>
              </a:xfrm>
              <a:custGeom>
                <a:avLst/>
                <a:gdLst>
                  <a:gd name="T0" fmla="*/ 9 w 10"/>
                  <a:gd name="T1" fmla="*/ 5 h 5"/>
                  <a:gd name="T2" fmla="*/ 7 w 10"/>
                  <a:gd name="T3" fmla="*/ 5 h 5"/>
                  <a:gd name="T4" fmla="*/ 5 w 10"/>
                  <a:gd name="T5" fmla="*/ 4 h 5"/>
                  <a:gd name="T6" fmla="*/ 2 w 10"/>
                  <a:gd name="T7" fmla="*/ 3 h 5"/>
                  <a:gd name="T8" fmla="*/ 1 w 10"/>
                  <a:gd name="T9" fmla="*/ 2 h 5"/>
                  <a:gd name="T10" fmla="*/ 1 w 10"/>
                  <a:gd name="T11" fmla="*/ 0 h 5"/>
                  <a:gd name="T12" fmla="*/ 2 w 10"/>
                  <a:gd name="T13" fmla="*/ 0 h 5"/>
                  <a:gd name="T14" fmla="*/ 3 w 10"/>
                  <a:gd name="T15" fmla="*/ 0 h 5"/>
                  <a:gd name="T16" fmla="*/ 6 w 10"/>
                  <a:gd name="T17" fmla="*/ 1 h 5"/>
                  <a:gd name="T18" fmla="*/ 8 w 10"/>
                  <a:gd name="T19" fmla="*/ 2 h 5"/>
                  <a:gd name="T20" fmla="*/ 9 w 10"/>
                  <a:gd name="T21" fmla="*/ 3 h 5"/>
                  <a:gd name="T22" fmla="*/ 9 w 10"/>
                  <a:gd name="T23" fmla="*/ 4 h 5"/>
                  <a:gd name="T24" fmla="*/ 9 w 10"/>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5">
                    <a:moveTo>
                      <a:pt x="9" y="5"/>
                    </a:moveTo>
                    <a:cubicBezTo>
                      <a:pt x="9" y="5"/>
                      <a:pt x="8" y="5"/>
                      <a:pt x="7" y="5"/>
                    </a:cubicBezTo>
                    <a:cubicBezTo>
                      <a:pt x="6" y="5"/>
                      <a:pt x="5" y="4"/>
                      <a:pt x="5" y="4"/>
                    </a:cubicBezTo>
                    <a:cubicBezTo>
                      <a:pt x="4" y="4"/>
                      <a:pt x="3" y="3"/>
                      <a:pt x="2" y="3"/>
                    </a:cubicBezTo>
                    <a:cubicBezTo>
                      <a:pt x="1" y="3"/>
                      <a:pt x="1" y="2"/>
                      <a:pt x="1" y="2"/>
                    </a:cubicBezTo>
                    <a:cubicBezTo>
                      <a:pt x="0" y="2"/>
                      <a:pt x="0" y="1"/>
                      <a:pt x="1" y="0"/>
                    </a:cubicBezTo>
                    <a:cubicBezTo>
                      <a:pt x="2" y="0"/>
                      <a:pt x="2" y="0"/>
                      <a:pt x="2" y="0"/>
                    </a:cubicBezTo>
                    <a:cubicBezTo>
                      <a:pt x="2" y="0"/>
                      <a:pt x="2" y="0"/>
                      <a:pt x="3" y="0"/>
                    </a:cubicBezTo>
                    <a:cubicBezTo>
                      <a:pt x="4" y="0"/>
                      <a:pt x="5" y="0"/>
                      <a:pt x="6" y="1"/>
                    </a:cubicBezTo>
                    <a:cubicBezTo>
                      <a:pt x="7" y="1"/>
                      <a:pt x="8" y="1"/>
                      <a:pt x="8" y="2"/>
                    </a:cubicBezTo>
                    <a:cubicBezTo>
                      <a:pt x="9" y="2"/>
                      <a:pt x="9" y="3"/>
                      <a:pt x="9" y="3"/>
                    </a:cubicBezTo>
                    <a:cubicBezTo>
                      <a:pt x="10" y="3"/>
                      <a:pt x="10" y="4"/>
                      <a:pt x="9" y="4"/>
                    </a:cubicBezTo>
                    <a:lnTo>
                      <a:pt x="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7" name="işľíḓè">
                <a:extLst>
                  <a:ext uri="{FF2B5EF4-FFF2-40B4-BE49-F238E27FC236}">
                    <a16:creationId xmlns:a16="http://schemas.microsoft.com/office/drawing/2014/main" id="{76CDD49C-CA97-4FCD-A3A3-0F934EE5DFCF}"/>
                  </a:ext>
                </a:extLst>
              </p:cNvPr>
              <p:cNvSpPr/>
              <p:nvPr/>
            </p:nvSpPr>
            <p:spPr bwMode="auto">
              <a:xfrm>
                <a:off x="15885330" y="-1722677"/>
                <a:ext cx="25400" cy="12700"/>
              </a:xfrm>
              <a:custGeom>
                <a:avLst/>
                <a:gdLst>
                  <a:gd name="T0" fmla="*/ 5 w 7"/>
                  <a:gd name="T1" fmla="*/ 4 h 4"/>
                  <a:gd name="T2" fmla="*/ 4 w 7"/>
                  <a:gd name="T3" fmla="*/ 4 h 4"/>
                  <a:gd name="T4" fmla="*/ 3 w 7"/>
                  <a:gd name="T5" fmla="*/ 3 h 4"/>
                  <a:gd name="T6" fmla="*/ 1 w 7"/>
                  <a:gd name="T7" fmla="*/ 2 h 4"/>
                  <a:gd name="T8" fmla="*/ 0 w 7"/>
                  <a:gd name="T9" fmla="*/ 2 h 4"/>
                  <a:gd name="T10" fmla="*/ 1 w 7"/>
                  <a:gd name="T11" fmla="*/ 0 h 4"/>
                  <a:gd name="T12" fmla="*/ 1 w 7"/>
                  <a:gd name="T13" fmla="*/ 0 h 4"/>
                  <a:gd name="T14" fmla="*/ 2 w 7"/>
                  <a:gd name="T15" fmla="*/ 0 h 4"/>
                  <a:gd name="T16" fmla="*/ 4 w 7"/>
                  <a:gd name="T17" fmla="*/ 0 h 4"/>
                  <a:gd name="T18" fmla="*/ 6 w 7"/>
                  <a:gd name="T19" fmla="*/ 1 h 4"/>
                  <a:gd name="T20" fmla="*/ 6 w 7"/>
                  <a:gd name="T21" fmla="*/ 2 h 4"/>
                  <a:gd name="T22" fmla="*/ 6 w 7"/>
                  <a:gd name="T23" fmla="*/ 4 h 4"/>
                  <a:gd name="T24" fmla="*/ 5 w 7"/>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5" y="4"/>
                    </a:moveTo>
                    <a:cubicBezTo>
                      <a:pt x="5" y="4"/>
                      <a:pt x="5" y="4"/>
                      <a:pt x="4" y="4"/>
                    </a:cubicBezTo>
                    <a:cubicBezTo>
                      <a:pt x="4" y="4"/>
                      <a:pt x="3" y="4"/>
                      <a:pt x="3" y="3"/>
                    </a:cubicBezTo>
                    <a:cubicBezTo>
                      <a:pt x="2" y="3"/>
                      <a:pt x="1" y="3"/>
                      <a:pt x="1" y="2"/>
                    </a:cubicBezTo>
                    <a:cubicBezTo>
                      <a:pt x="1" y="2"/>
                      <a:pt x="0" y="2"/>
                      <a:pt x="0" y="2"/>
                    </a:cubicBezTo>
                    <a:cubicBezTo>
                      <a:pt x="0" y="1"/>
                      <a:pt x="0" y="0"/>
                      <a:pt x="1" y="0"/>
                    </a:cubicBezTo>
                    <a:cubicBezTo>
                      <a:pt x="1" y="0"/>
                      <a:pt x="1" y="0"/>
                      <a:pt x="1" y="0"/>
                    </a:cubicBezTo>
                    <a:cubicBezTo>
                      <a:pt x="1" y="0"/>
                      <a:pt x="2" y="0"/>
                      <a:pt x="2" y="0"/>
                    </a:cubicBezTo>
                    <a:cubicBezTo>
                      <a:pt x="3" y="0"/>
                      <a:pt x="3" y="0"/>
                      <a:pt x="4" y="0"/>
                    </a:cubicBezTo>
                    <a:cubicBezTo>
                      <a:pt x="5" y="0"/>
                      <a:pt x="5" y="1"/>
                      <a:pt x="6" y="1"/>
                    </a:cubicBezTo>
                    <a:cubicBezTo>
                      <a:pt x="6" y="1"/>
                      <a:pt x="6" y="2"/>
                      <a:pt x="6" y="2"/>
                    </a:cubicBezTo>
                    <a:cubicBezTo>
                      <a:pt x="7" y="2"/>
                      <a:pt x="6" y="3"/>
                      <a:pt x="6" y="4"/>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8" name="í$ḷiḍé">
                <a:extLst>
                  <a:ext uri="{FF2B5EF4-FFF2-40B4-BE49-F238E27FC236}">
                    <a16:creationId xmlns:a16="http://schemas.microsoft.com/office/drawing/2014/main" id="{6AB850B7-05A9-4066-9029-5D1B1A07FFCF}"/>
                  </a:ext>
                </a:extLst>
              </p:cNvPr>
              <p:cNvSpPr/>
              <p:nvPr/>
            </p:nvSpPr>
            <p:spPr bwMode="auto">
              <a:xfrm>
                <a:off x="15864693" y="-1698864"/>
                <a:ext cx="23813" cy="17463"/>
              </a:xfrm>
              <a:custGeom>
                <a:avLst/>
                <a:gdLst>
                  <a:gd name="T0" fmla="*/ 5 w 7"/>
                  <a:gd name="T1" fmla="*/ 5 h 5"/>
                  <a:gd name="T2" fmla="*/ 5 w 7"/>
                  <a:gd name="T3" fmla="*/ 5 h 5"/>
                  <a:gd name="T4" fmla="*/ 3 w 7"/>
                  <a:gd name="T5" fmla="*/ 4 h 5"/>
                  <a:gd name="T6" fmla="*/ 1 w 7"/>
                  <a:gd name="T7" fmla="*/ 3 h 5"/>
                  <a:gd name="T8" fmla="*/ 0 w 7"/>
                  <a:gd name="T9" fmla="*/ 3 h 5"/>
                  <a:gd name="T10" fmla="*/ 1 w 7"/>
                  <a:gd name="T11" fmla="*/ 1 h 5"/>
                  <a:gd name="T12" fmla="*/ 1 w 7"/>
                  <a:gd name="T13" fmla="*/ 1 h 5"/>
                  <a:gd name="T14" fmla="*/ 2 w 7"/>
                  <a:gd name="T15" fmla="*/ 0 h 5"/>
                  <a:gd name="T16" fmla="*/ 4 w 7"/>
                  <a:gd name="T17" fmla="*/ 1 h 5"/>
                  <a:gd name="T18" fmla="*/ 6 w 7"/>
                  <a:gd name="T19" fmla="*/ 2 h 5"/>
                  <a:gd name="T20" fmla="*/ 6 w 7"/>
                  <a:gd name="T21" fmla="*/ 3 h 5"/>
                  <a:gd name="T22" fmla="*/ 6 w 7"/>
                  <a:gd name="T23" fmla="*/ 4 h 5"/>
                  <a:gd name="T24" fmla="*/ 5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5" y="5"/>
                    </a:moveTo>
                    <a:cubicBezTo>
                      <a:pt x="5" y="5"/>
                      <a:pt x="5" y="5"/>
                      <a:pt x="5" y="5"/>
                    </a:cubicBezTo>
                    <a:cubicBezTo>
                      <a:pt x="4" y="5"/>
                      <a:pt x="3" y="5"/>
                      <a:pt x="3" y="4"/>
                    </a:cubicBezTo>
                    <a:cubicBezTo>
                      <a:pt x="2" y="4"/>
                      <a:pt x="1" y="4"/>
                      <a:pt x="1" y="3"/>
                    </a:cubicBezTo>
                    <a:cubicBezTo>
                      <a:pt x="1" y="3"/>
                      <a:pt x="0" y="3"/>
                      <a:pt x="0" y="3"/>
                    </a:cubicBezTo>
                    <a:cubicBezTo>
                      <a:pt x="0" y="2"/>
                      <a:pt x="0" y="1"/>
                      <a:pt x="1" y="1"/>
                    </a:cubicBezTo>
                    <a:cubicBezTo>
                      <a:pt x="1" y="1"/>
                      <a:pt x="1" y="1"/>
                      <a:pt x="1" y="1"/>
                    </a:cubicBezTo>
                    <a:cubicBezTo>
                      <a:pt x="1" y="1"/>
                      <a:pt x="2" y="0"/>
                      <a:pt x="2" y="0"/>
                    </a:cubicBezTo>
                    <a:cubicBezTo>
                      <a:pt x="3" y="0"/>
                      <a:pt x="3" y="1"/>
                      <a:pt x="4" y="1"/>
                    </a:cubicBezTo>
                    <a:cubicBezTo>
                      <a:pt x="5" y="1"/>
                      <a:pt x="5" y="2"/>
                      <a:pt x="6" y="2"/>
                    </a:cubicBezTo>
                    <a:cubicBezTo>
                      <a:pt x="6" y="2"/>
                      <a:pt x="6" y="3"/>
                      <a:pt x="6" y="3"/>
                    </a:cubicBezTo>
                    <a:cubicBezTo>
                      <a:pt x="7" y="3"/>
                      <a:pt x="6" y="4"/>
                      <a:pt x="6" y="4"/>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199" name="ïṩľiḍê">
                <a:extLst>
                  <a:ext uri="{FF2B5EF4-FFF2-40B4-BE49-F238E27FC236}">
                    <a16:creationId xmlns:a16="http://schemas.microsoft.com/office/drawing/2014/main" id="{F7CF18EA-8FAB-420A-80E9-C13145B9C579}"/>
                  </a:ext>
                </a:extLst>
              </p:cNvPr>
              <p:cNvSpPr/>
              <p:nvPr/>
            </p:nvSpPr>
            <p:spPr bwMode="auto">
              <a:xfrm>
                <a:off x="15840880" y="-1671877"/>
                <a:ext cx="26988" cy="14288"/>
              </a:xfrm>
              <a:custGeom>
                <a:avLst/>
                <a:gdLst>
                  <a:gd name="T0" fmla="*/ 6 w 8"/>
                  <a:gd name="T1" fmla="*/ 4 h 4"/>
                  <a:gd name="T2" fmla="*/ 5 w 8"/>
                  <a:gd name="T3" fmla="*/ 4 h 4"/>
                  <a:gd name="T4" fmla="*/ 3 w 8"/>
                  <a:gd name="T5" fmla="*/ 4 h 4"/>
                  <a:gd name="T6" fmla="*/ 2 w 8"/>
                  <a:gd name="T7" fmla="*/ 3 h 4"/>
                  <a:gd name="T8" fmla="*/ 1 w 8"/>
                  <a:gd name="T9" fmla="*/ 2 h 4"/>
                  <a:gd name="T10" fmla="*/ 1 w 8"/>
                  <a:gd name="T11" fmla="*/ 0 h 4"/>
                  <a:gd name="T12" fmla="*/ 2 w 8"/>
                  <a:gd name="T13" fmla="*/ 0 h 4"/>
                  <a:gd name="T14" fmla="*/ 3 w 8"/>
                  <a:gd name="T15" fmla="*/ 0 h 4"/>
                  <a:gd name="T16" fmla="*/ 5 w 8"/>
                  <a:gd name="T17" fmla="*/ 0 h 4"/>
                  <a:gd name="T18" fmla="*/ 6 w 8"/>
                  <a:gd name="T19" fmla="*/ 1 h 4"/>
                  <a:gd name="T20" fmla="*/ 7 w 8"/>
                  <a:gd name="T21" fmla="*/ 2 h 4"/>
                  <a:gd name="T22" fmla="*/ 7 w 8"/>
                  <a:gd name="T23" fmla="*/ 4 h 4"/>
                  <a:gd name="T24" fmla="*/ 6 w 8"/>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6" y="4"/>
                    </a:moveTo>
                    <a:cubicBezTo>
                      <a:pt x="6" y="4"/>
                      <a:pt x="6" y="4"/>
                      <a:pt x="5" y="4"/>
                    </a:cubicBezTo>
                    <a:cubicBezTo>
                      <a:pt x="5" y="4"/>
                      <a:pt x="4" y="4"/>
                      <a:pt x="3" y="4"/>
                    </a:cubicBezTo>
                    <a:cubicBezTo>
                      <a:pt x="3" y="3"/>
                      <a:pt x="2" y="3"/>
                      <a:pt x="2" y="3"/>
                    </a:cubicBezTo>
                    <a:cubicBezTo>
                      <a:pt x="1" y="2"/>
                      <a:pt x="1" y="2"/>
                      <a:pt x="1" y="2"/>
                    </a:cubicBezTo>
                    <a:cubicBezTo>
                      <a:pt x="0" y="1"/>
                      <a:pt x="1" y="0"/>
                      <a:pt x="1" y="0"/>
                    </a:cubicBezTo>
                    <a:cubicBezTo>
                      <a:pt x="2" y="0"/>
                      <a:pt x="2" y="0"/>
                      <a:pt x="2" y="0"/>
                    </a:cubicBezTo>
                    <a:cubicBezTo>
                      <a:pt x="2" y="0"/>
                      <a:pt x="2" y="0"/>
                      <a:pt x="3" y="0"/>
                    </a:cubicBezTo>
                    <a:cubicBezTo>
                      <a:pt x="3" y="0"/>
                      <a:pt x="4" y="0"/>
                      <a:pt x="5" y="0"/>
                    </a:cubicBezTo>
                    <a:cubicBezTo>
                      <a:pt x="5" y="0"/>
                      <a:pt x="6" y="1"/>
                      <a:pt x="6" y="1"/>
                    </a:cubicBezTo>
                    <a:cubicBezTo>
                      <a:pt x="7" y="2"/>
                      <a:pt x="7" y="2"/>
                      <a:pt x="7" y="2"/>
                    </a:cubicBezTo>
                    <a:cubicBezTo>
                      <a:pt x="8" y="3"/>
                      <a:pt x="7" y="3"/>
                      <a:pt x="7"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0" name="iš1íḑé">
                <a:extLst>
                  <a:ext uri="{FF2B5EF4-FFF2-40B4-BE49-F238E27FC236}">
                    <a16:creationId xmlns:a16="http://schemas.microsoft.com/office/drawing/2014/main" id="{F231382E-E0F5-4BD0-8B6A-D47E0DBD3C09}"/>
                  </a:ext>
                </a:extLst>
              </p:cNvPr>
              <p:cNvSpPr/>
              <p:nvPr/>
            </p:nvSpPr>
            <p:spPr bwMode="auto">
              <a:xfrm>
                <a:off x="15817068" y="-1640127"/>
                <a:ext cx="26988" cy="17463"/>
              </a:xfrm>
              <a:custGeom>
                <a:avLst/>
                <a:gdLst>
                  <a:gd name="T0" fmla="*/ 6 w 8"/>
                  <a:gd name="T1" fmla="*/ 5 h 5"/>
                  <a:gd name="T2" fmla="*/ 5 w 8"/>
                  <a:gd name="T3" fmla="*/ 5 h 5"/>
                  <a:gd name="T4" fmla="*/ 3 w 8"/>
                  <a:gd name="T5" fmla="*/ 4 h 5"/>
                  <a:gd name="T6" fmla="*/ 2 w 8"/>
                  <a:gd name="T7" fmla="*/ 3 h 5"/>
                  <a:gd name="T8" fmla="*/ 1 w 8"/>
                  <a:gd name="T9" fmla="*/ 3 h 5"/>
                  <a:gd name="T10" fmla="*/ 1 w 8"/>
                  <a:gd name="T11" fmla="*/ 1 h 5"/>
                  <a:gd name="T12" fmla="*/ 2 w 8"/>
                  <a:gd name="T13" fmla="*/ 1 h 5"/>
                  <a:gd name="T14" fmla="*/ 3 w 8"/>
                  <a:gd name="T15" fmla="*/ 1 h 5"/>
                  <a:gd name="T16" fmla="*/ 5 w 8"/>
                  <a:gd name="T17" fmla="*/ 1 h 5"/>
                  <a:gd name="T18" fmla="*/ 6 w 8"/>
                  <a:gd name="T19" fmla="*/ 2 h 5"/>
                  <a:gd name="T20" fmla="*/ 7 w 8"/>
                  <a:gd name="T21" fmla="*/ 3 h 5"/>
                  <a:gd name="T22" fmla="*/ 7 w 8"/>
                  <a:gd name="T23" fmla="*/ 4 h 5"/>
                  <a:gd name="T24" fmla="*/ 6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5"/>
                    </a:moveTo>
                    <a:cubicBezTo>
                      <a:pt x="6" y="5"/>
                      <a:pt x="6" y="5"/>
                      <a:pt x="5" y="5"/>
                    </a:cubicBezTo>
                    <a:cubicBezTo>
                      <a:pt x="5" y="5"/>
                      <a:pt x="4" y="5"/>
                      <a:pt x="3" y="4"/>
                    </a:cubicBezTo>
                    <a:cubicBezTo>
                      <a:pt x="3" y="4"/>
                      <a:pt x="2" y="4"/>
                      <a:pt x="2" y="3"/>
                    </a:cubicBezTo>
                    <a:cubicBezTo>
                      <a:pt x="1" y="3"/>
                      <a:pt x="1" y="3"/>
                      <a:pt x="1" y="3"/>
                    </a:cubicBezTo>
                    <a:cubicBezTo>
                      <a:pt x="0" y="2"/>
                      <a:pt x="1" y="1"/>
                      <a:pt x="1" y="1"/>
                    </a:cubicBezTo>
                    <a:cubicBezTo>
                      <a:pt x="2" y="1"/>
                      <a:pt x="2" y="1"/>
                      <a:pt x="2" y="1"/>
                    </a:cubicBezTo>
                    <a:cubicBezTo>
                      <a:pt x="2" y="1"/>
                      <a:pt x="2" y="0"/>
                      <a:pt x="3" y="1"/>
                    </a:cubicBezTo>
                    <a:cubicBezTo>
                      <a:pt x="3" y="1"/>
                      <a:pt x="4" y="1"/>
                      <a:pt x="5" y="1"/>
                    </a:cubicBezTo>
                    <a:cubicBezTo>
                      <a:pt x="5" y="1"/>
                      <a:pt x="6" y="2"/>
                      <a:pt x="6" y="2"/>
                    </a:cubicBezTo>
                    <a:cubicBezTo>
                      <a:pt x="7" y="2"/>
                      <a:pt x="7" y="3"/>
                      <a:pt x="7" y="3"/>
                    </a:cubicBezTo>
                    <a:cubicBezTo>
                      <a:pt x="8" y="3"/>
                      <a:pt x="7" y="4"/>
                      <a:pt x="7" y="4"/>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2" name="î$1ïde">
                <a:extLst>
                  <a:ext uri="{FF2B5EF4-FFF2-40B4-BE49-F238E27FC236}">
                    <a16:creationId xmlns:a16="http://schemas.microsoft.com/office/drawing/2014/main" id="{091C7597-BDA1-47B5-AC0F-E840FFC1D381}"/>
                  </a:ext>
                </a:extLst>
              </p:cNvPr>
              <p:cNvSpPr/>
              <p:nvPr/>
            </p:nvSpPr>
            <p:spPr bwMode="auto">
              <a:xfrm>
                <a:off x="15788493" y="-1605202"/>
                <a:ext cx="31750" cy="17463"/>
              </a:xfrm>
              <a:custGeom>
                <a:avLst/>
                <a:gdLst>
                  <a:gd name="T0" fmla="*/ 8 w 9"/>
                  <a:gd name="T1" fmla="*/ 4 h 5"/>
                  <a:gd name="T2" fmla="*/ 7 w 9"/>
                  <a:gd name="T3" fmla="*/ 4 h 5"/>
                  <a:gd name="T4" fmla="*/ 4 w 9"/>
                  <a:gd name="T5" fmla="*/ 4 h 5"/>
                  <a:gd name="T6" fmla="*/ 2 w 9"/>
                  <a:gd name="T7" fmla="*/ 3 h 5"/>
                  <a:gd name="T8" fmla="*/ 1 w 9"/>
                  <a:gd name="T9" fmla="*/ 3 h 5"/>
                  <a:gd name="T10" fmla="*/ 1 w 9"/>
                  <a:gd name="T11" fmla="*/ 1 h 5"/>
                  <a:gd name="T12" fmla="*/ 2 w 9"/>
                  <a:gd name="T13" fmla="*/ 0 h 5"/>
                  <a:gd name="T14" fmla="*/ 3 w 9"/>
                  <a:gd name="T15" fmla="*/ 0 h 5"/>
                  <a:gd name="T16" fmla="*/ 5 w 9"/>
                  <a:gd name="T17" fmla="*/ 1 h 5"/>
                  <a:gd name="T18" fmla="*/ 8 w 9"/>
                  <a:gd name="T19" fmla="*/ 2 h 5"/>
                  <a:gd name="T20" fmla="*/ 9 w 9"/>
                  <a:gd name="T21" fmla="*/ 2 h 5"/>
                  <a:gd name="T22" fmla="*/ 9 w 9"/>
                  <a:gd name="T23" fmla="*/ 4 h 5"/>
                  <a:gd name="T24" fmla="*/ 8 w 9"/>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4"/>
                    </a:moveTo>
                    <a:cubicBezTo>
                      <a:pt x="8" y="4"/>
                      <a:pt x="8" y="4"/>
                      <a:pt x="7" y="4"/>
                    </a:cubicBezTo>
                    <a:cubicBezTo>
                      <a:pt x="6" y="5"/>
                      <a:pt x="5" y="4"/>
                      <a:pt x="4" y="4"/>
                    </a:cubicBezTo>
                    <a:cubicBezTo>
                      <a:pt x="3" y="4"/>
                      <a:pt x="3" y="4"/>
                      <a:pt x="2" y="3"/>
                    </a:cubicBezTo>
                    <a:cubicBezTo>
                      <a:pt x="1" y="3"/>
                      <a:pt x="1" y="3"/>
                      <a:pt x="1" y="3"/>
                    </a:cubicBezTo>
                    <a:cubicBezTo>
                      <a:pt x="0" y="2"/>
                      <a:pt x="0" y="1"/>
                      <a:pt x="1" y="1"/>
                    </a:cubicBezTo>
                    <a:cubicBezTo>
                      <a:pt x="2" y="0"/>
                      <a:pt x="2" y="0"/>
                      <a:pt x="2" y="0"/>
                    </a:cubicBezTo>
                    <a:cubicBezTo>
                      <a:pt x="2" y="0"/>
                      <a:pt x="2" y="0"/>
                      <a:pt x="3" y="0"/>
                    </a:cubicBezTo>
                    <a:cubicBezTo>
                      <a:pt x="3" y="0"/>
                      <a:pt x="4" y="0"/>
                      <a:pt x="5" y="1"/>
                    </a:cubicBezTo>
                    <a:cubicBezTo>
                      <a:pt x="6" y="1"/>
                      <a:pt x="7" y="1"/>
                      <a:pt x="8" y="2"/>
                    </a:cubicBezTo>
                    <a:cubicBezTo>
                      <a:pt x="8" y="2"/>
                      <a:pt x="9" y="2"/>
                      <a:pt x="9" y="2"/>
                    </a:cubicBezTo>
                    <a:cubicBezTo>
                      <a:pt x="9" y="3"/>
                      <a:pt x="9" y="3"/>
                      <a:pt x="9"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4" name="iṧļiďè">
                <a:extLst>
                  <a:ext uri="{FF2B5EF4-FFF2-40B4-BE49-F238E27FC236}">
                    <a16:creationId xmlns:a16="http://schemas.microsoft.com/office/drawing/2014/main" id="{21D8AC2C-B6A9-4C5D-A478-EFE1D8C421DA}"/>
                  </a:ext>
                </a:extLst>
              </p:cNvPr>
              <p:cNvSpPr/>
              <p:nvPr/>
            </p:nvSpPr>
            <p:spPr bwMode="auto">
              <a:xfrm>
                <a:off x="15771030" y="-1578214"/>
                <a:ext cx="20638" cy="14288"/>
              </a:xfrm>
              <a:custGeom>
                <a:avLst/>
                <a:gdLst>
                  <a:gd name="T0" fmla="*/ 5 w 6"/>
                  <a:gd name="T1" fmla="*/ 3 h 4"/>
                  <a:gd name="T2" fmla="*/ 4 w 6"/>
                  <a:gd name="T3" fmla="*/ 4 h 4"/>
                  <a:gd name="T4" fmla="*/ 3 w 6"/>
                  <a:gd name="T5" fmla="*/ 3 h 4"/>
                  <a:gd name="T6" fmla="*/ 1 w 6"/>
                  <a:gd name="T7" fmla="*/ 3 h 4"/>
                  <a:gd name="T8" fmla="*/ 0 w 6"/>
                  <a:gd name="T9" fmla="*/ 2 h 4"/>
                  <a:gd name="T10" fmla="*/ 1 w 6"/>
                  <a:gd name="T11" fmla="*/ 0 h 4"/>
                  <a:gd name="T12" fmla="*/ 1 w 6"/>
                  <a:gd name="T13" fmla="*/ 0 h 4"/>
                  <a:gd name="T14" fmla="*/ 2 w 6"/>
                  <a:gd name="T15" fmla="*/ 0 h 4"/>
                  <a:gd name="T16" fmla="*/ 4 w 6"/>
                  <a:gd name="T17" fmla="*/ 0 h 4"/>
                  <a:gd name="T18" fmla="*/ 5 w 6"/>
                  <a:gd name="T19" fmla="*/ 1 h 4"/>
                  <a:gd name="T20" fmla="*/ 6 w 6"/>
                  <a:gd name="T21" fmla="*/ 1 h 4"/>
                  <a:gd name="T22" fmla="*/ 6 w 6"/>
                  <a:gd name="T23" fmla="*/ 3 h 4"/>
                  <a:gd name="T24" fmla="*/ 5 w 6"/>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5" y="3"/>
                    </a:moveTo>
                    <a:cubicBezTo>
                      <a:pt x="5" y="3"/>
                      <a:pt x="5" y="4"/>
                      <a:pt x="4" y="4"/>
                    </a:cubicBezTo>
                    <a:cubicBezTo>
                      <a:pt x="4" y="4"/>
                      <a:pt x="3" y="4"/>
                      <a:pt x="3" y="3"/>
                    </a:cubicBezTo>
                    <a:cubicBezTo>
                      <a:pt x="2" y="3"/>
                      <a:pt x="1" y="3"/>
                      <a:pt x="1" y="3"/>
                    </a:cubicBezTo>
                    <a:cubicBezTo>
                      <a:pt x="1" y="2"/>
                      <a:pt x="0" y="2"/>
                      <a:pt x="0" y="2"/>
                    </a:cubicBezTo>
                    <a:cubicBezTo>
                      <a:pt x="0" y="1"/>
                      <a:pt x="0" y="0"/>
                      <a:pt x="1" y="0"/>
                    </a:cubicBezTo>
                    <a:cubicBezTo>
                      <a:pt x="1" y="0"/>
                      <a:pt x="1" y="0"/>
                      <a:pt x="1" y="0"/>
                    </a:cubicBezTo>
                    <a:cubicBezTo>
                      <a:pt x="1" y="0"/>
                      <a:pt x="1" y="0"/>
                      <a:pt x="2" y="0"/>
                    </a:cubicBezTo>
                    <a:cubicBezTo>
                      <a:pt x="2" y="0"/>
                      <a:pt x="3" y="0"/>
                      <a:pt x="4" y="0"/>
                    </a:cubicBezTo>
                    <a:cubicBezTo>
                      <a:pt x="4" y="0"/>
                      <a:pt x="5" y="0"/>
                      <a:pt x="5" y="1"/>
                    </a:cubicBezTo>
                    <a:cubicBezTo>
                      <a:pt x="6" y="1"/>
                      <a:pt x="6" y="1"/>
                      <a:pt x="6" y="1"/>
                    </a:cubicBezTo>
                    <a:cubicBezTo>
                      <a:pt x="6" y="2"/>
                      <a:pt x="6" y="3"/>
                      <a:pt x="6" y="3"/>
                    </a:cubicBez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5" name="îsļïḍé">
                <a:extLst>
                  <a:ext uri="{FF2B5EF4-FFF2-40B4-BE49-F238E27FC236}">
                    <a16:creationId xmlns:a16="http://schemas.microsoft.com/office/drawing/2014/main" id="{B6115633-BB33-4E43-A476-2AC9D7632AF6}"/>
                  </a:ext>
                </a:extLst>
              </p:cNvPr>
              <p:cNvSpPr/>
              <p:nvPr/>
            </p:nvSpPr>
            <p:spPr bwMode="auto">
              <a:xfrm>
                <a:off x="15744043" y="-1549639"/>
                <a:ext cx="26988" cy="15875"/>
              </a:xfrm>
              <a:custGeom>
                <a:avLst/>
                <a:gdLst>
                  <a:gd name="T0" fmla="*/ 6 w 8"/>
                  <a:gd name="T1" fmla="*/ 5 h 5"/>
                  <a:gd name="T2" fmla="*/ 5 w 8"/>
                  <a:gd name="T3" fmla="*/ 5 h 5"/>
                  <a:gd name="T4" fmla="*/ 3 w 8"/>
                  <a:gd name="T5" fmla="*/ 4 h 5"/>
                  <a:gd name="T6" fmla="*/ 1 w 8"/>
                  <a:gd name="T7" fmla="*/ 3 h 5"/>
                  <a:gd name="T8" fmla="*/ 1 w 8"/>
                  <a:gd name="T9" fmla="*/ 2 h 5"/>
                  <a:gd name="T10" fmla="*/ 1 w 8"/>
                  <a:gd name="T11" fmla="*/ 0 h 5"/>
                  <a:gd name="T12" fmla="*/ 2 w 8"/>
                  <a:gd name="T13" fmla="*/ 0 h 5"/>
                  <a:gd name="T14" fmla="*/ 3 w 8"/>
                  <a:gd name="T15" fmla="*/ 0 h 5"/>
                  <a:gd name="T16" fmla="*/ 5 w 8"/>
                  <a:gd name="T17" fmla="*/ 1 h 5"/>
                  <a:gd name="T18" fmla="*/ 7 w 8"/>
                  <a:gd name="T19" fmla="*/ 2 h 5"/>
                  <a:gd name="T20" fmla="*/ 7 w 8"/>
                  <a:gd name="T21" fmla="*/ 3 h 5"/>
                  <a:gd name="T22" fmla="*/ 7 w 8"/>
                  <a:gd name="T23" fmla="*/ 5 h 5"/>
                  <a:gd name="T24" fmla="*/ 6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5"/>
                    </a:moveTo>
                    <a:cubicBezTo>
                      <a:pt x="6" y="5"/>
                      <a:pt x="6" y="5"/>
                      <a:pt x="5" y="5"/>
                    </a:cubicBezTo>
                    <a:cubicBezTo>
                      <a:pt x="5" y="5"/>
                      <a:pt x="4" y="4"/>
                      <a:pt x="3" y="4"/>
                    </a:cubicBezTo>
                    <a:cubicBezTo>
                      <a:pt x="3" y="4"/>
                      <a:pt x="2" y="4"/>
                      <a:pt x="1" y="3"/>
                    </a:cubicBezTo>
                    <a:cubicBezTo>
                      <a:pt x="1" y="3"/>
                      <a:pt x="1" y="2"/>
                      <a:pt x="1" y="2"/>
                    </a:cubicBezTo>
                    <a:cubicBezTo>
                      <a:pt x="0" y="2"/>
                      <a:pt x="1" y="1"/>
                      <a:pt x="1" y="0"/>
                    </a:cubicBezTo>
                    <a:cubicBezTo>
                      <a:pt x="2" y="0"/>
                      <a:pt x="2" y="0"/>
                      <a:pt x="2" y="0"/>
                    </a:cubicBezTo>
                    <a:cubicBezTo>
                      <a:pt x="2" y="0"/>
                      <a:pt x="2" y="0"/>
                      <a:pt x="3" y="0"/>
                    </a:cubicBezTo>
                    <a:cubicBezTo>
                      <a:pt x="3" y="0"/>
                      <a:pt x="4" y="1"/>
                      <a:pt x="5" y="1"/>
                    </a:cubicBezTo>
                    <a:cubicBezTo>
                      <a:pt x="5" y="1"/>
                      <a:pt x="6" y="2"/>
                      <a:pt x="7" y="2"/>
                    </a:cubicBezTo>
                    <a:cubicBezTo>
                      <a:pt x="7" y="2"/>
                      <a:pt x="7" y="3"/>
                      <a:pt x="7" y="3"/>
                    </a:cubicBezTo>
                    <a:cubicBezTo>
                      <a:pt x="8" y="3"/>
                      <a:pt x="7" y="4"/>
                      <a:pt x="7"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206" name="íSlïḑê">
                <a:extLst>
                  <a:ext uri="{FF2B5EF4-FFF2-40B4-BE49-F238E27FC236}">
                    <a16:creationId xmlns:a16="http://schemas.microsoft.com/office/drawing/2014/main" id="{CAD7E3EB-4591-4D1D-BC9E-CB0E0B751D6C}"/>
                  </a:ext>
                </a:extLst>
              </p:cNvPr>
              <p:cNvSpPr/>
              <p:nvPr/>
            </p:nvSpPr>
            <p:spPr bwMode="auto">
              <a:xfrm>
                <a:off x="15715468" y="-1522652"/>
                <a:ext cx="20638" cy="17463"/>
              </a:xfrm>
              <a:custGeom>
                <a:avLst/>
                <a:gdLst>
                  <a:gd name="T0" fmla="*/ 5 w 6"/>
                  <a:gd name="T1" fmla="*/ 5 h 5"/>
                  <a:gd name="T2" fmla="*/ 4 w 6"/>
                  <a:gd name="T3" fmla="*/ 5 h 5"/>
                  <a:gd name="T4" fmla="*/ 2 w 6"/>
                  <a:gd name="T5" fmla="*/ 4 h 5"/>
                  <a:gd name="T6" fmla="*/ 1 w 6"/>
                  <a:gd name="T7" fmla="*/ 3 h 5"/>
                  <a:gd name="T8" fmla="*/ 0 w 6"/>
                  <a:gd name="T9" fmla="*/ 2 h 5"/>
                  <a:gd name="T10" fmla="*/ 1 w 6"/>
                  <a:gd name="T11" fmla="*/ 0 h 5"/>
                  <a:gd name="T12" fmla="*/ 2 w 6"/>
                  <a:gd name="T13" fmla="*/ 0 h 5"/>
                  <a:gd name="T14" fmla="*/ 3 w 6"/>
                  <a:gd name="T15" fmla="*/ 0 h 5"/>
                  <a:gd name="T16" fmla="*/ 4 w 6"/>
                  <a:gd name="T17" fmla="*/ 1 h 5"/>
                  <a:gd name="T18" fmla="*/ 6 w 6"/>
                  <a:gd name="T19" fmla="*/ 3 h 5"/>
                  <a:gd name="T20" fmla="*/ 6 w 6"/>
                  <a:gd name="T21" fmla="*/ 4 h 5"/>
                  <a:gd name="T22" fmla="*/ 5 w 6"/>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5"/>
                    </a:moveTo>
                    <a:cubicBezTo>
                      <a:pt x="5" y="5"/>
                      <a:pt x="4" y="5"/>
                      <a:pt x="4" y="5"/>
                    </a:cubicBezTo>
                    <a:cubicBezTo>
                      <a:pt x="3" y="5"/>
                      <a:pt x="3" y="5"/>
                      <a:pt x="2" y="4"/>
                    </a:cubicBezTo>
                    <a:cubicBezTo>
                      <a:pt x="2" y="4"/>
                      <a:pt x="1" y="3"/>
                      <a:pt x="1" y="3"/>
                    </a:cubicBezTo>
                    <a:cubicBezTo>
                      <a:pt x="0" y="2"/>
                      <a:pt x="0" y="2"/>
                      <a:pt x="0" y="2"/>
                    </a:cubicBezTo>
                    <a:cubicBezTo>
                      <a:pt x="0" y="1"/>
                      <a:pt x="1" y="0"/>
                      <a:pt x="1" y="0"/>
                    </a:cubicBezTo>
                    <a:cubicBezTo>
                      <a:pt x="2" y="0"/>
                      <a:pt x="2" y="0"/>
                      <a:pt x="2" y="0"/>
                    </a:cubicBezTo>
                    <a:cubicBezTo>
                      <a:pt x="2" y="0"/>
                      <a:pt x="2" y="0"/>
                      <a:pt x="3" y="0"/>
                    </a:cubicBezTo>
                    <a:cubicBezTo>
                      <a:pt x="3" y="0"/>
                      <a:pt x="4" y="1"/>
                      <a:pt x="4" y="1"/>
                    </a:cubicBezTo>
                    <a:cubicBezTo>
                      <a:pt x="5" y="2"/>
                      <a:pt x="5" y="2"/>
                      <a:pt x="6" y="3"/>
                    </a:cubicBezTo>
                    <a:cubicBezTo>
                      <a:pt x="6" y="3"/>
                      <a:pt x="6" y="4"/>
                      <a:pt x="6" y="4"/>
                    </a:cubicBezTo>
                    <a:cubicBezTo>
                      <a:pt x="6" y="4"/>
                      <a:pt x="6" y="5"/>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3" name="iṥḻiďe">
                <a:extLst>
                  <a:ext uri="{FF2B5EF4-FFF2-40B4-BE49-F238E27FC236}">
                    <a16:creationId xmlns:a16="http://schemas.microsoft.com/office/drawing/2014/main" id="{DCCD36AF-3083-439F-965A-28F4B7169151}"/>
                  </a:ext>
                </a:extLst>
              </p:cNvPr>
              <p:cNvSpPr/>
              <p:nvPr/>
            </p:nvSpPr>
            <p:spPr bwMode="auto">
              <a:xfrm>
                <a:off x="15691655" y="-1495664"/>
                <a:ext cx="20638" cy="17463"/>
              </a:xfrm>
              <a:custGeom>
                <a:avLst/>
                <a:gdLst>
                  <a:gd name="T0" fmla="*/ 5 w 6"/>
                  <a:gd name="T1" fmla="*/ 5 h 5"/>
                  <a:gd name="T2" fmla="*/ 3 w 6"/>
                  <a:gd name="T3" fmla="*/ 4 h 5"/>
                  <a:gd name="T4" fmla="*/ 2 w 6"/>
                  <a:gd name="T5" fmla="*/ 4 h 5"/>
                  <a:gd name="T6" fmla="*/ 4 w 6"/>
                  <a:gd name="T7" fmla="*/ 1 h 5"/>
                  <a:gd name="T8" fmla="*/ 6 w 6"/>
                  <a:gd name="T9" fmla="*/ 3 h 5"/>
                  <a:gd name="T10" fmla="*/ 5 w 6"/>
                  <a:gd name="T11" fmla="*/ 5 h 5"/>
                  <a:gd name="T12" fmla="*/ 5 w 6"/>
                  <a:gd name="T13" fmla="*/ 5 h 5"/>
                  <a:gd name="T14" fmla="*/ 2 w 6"/>
                  <a:gd name="T15" fmla="*/ 4 h 5"/>
                  <a:gd name="T16" fmla="*/ 2 w 6"/>
                  <a:gd name="T17" fmla="*/ 4 h 5"/>
                  <a:gd name="T18" fmla="*/ 1 w 6"/>
                  <a:gd name="T19" fmla="*/ 1 h 5"/>
                  <a:gd name="T20" fmla="*/ 4 w 6"/>
                  <a:gd name="T21" fmla="*/ 0 h 5"/>
                  <a:gd name="T22" fmla="*/ 4 w 6"/>
                  <a:gd name="T23" fmla="*/ 1 h 5"/>
                  <a:gd name="T24" fmla="*/ 5 w 6"/>
                  <a:gd name="T25" fmla="*/ 2 h 5"/>
                  <a:gd name="T26" fmla="*/ 6 w 6"/>
                  <a:gd name="T27" fmla="*/ 3 h 5"/>
                  <a:gd name="T28" fmla="*/ 5 w 6"/>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5" y="5"/>
                    </a:moveTo>
                    <a:cubicBezTo>
                      <a:pt x="4" y="5"/>
                      <a:pt x="4" y="5"/>
                      <a:pt x="3" y="4"/>
                    </a:cubicBezTo>
                    <a:cubicBezTo>
                      <a:pt x="3" y="4"/>
                      <a:pt x="2" y="4"/>
                      <a:pt x="2" y="4"/>
                    </a:cubicBezTo>
                    <a:cubicBezTo>
                      <a:pt x="4" y="1"/>
                      <a:pt x="4" y="1"/>
                      <a:pt x="4" y="1"/>
                    </a:cubicBezTo>
                    <a:cubicBezTo>
                      <a:pt x="5" y="1"/>
                      <a:pt x="5" y="2"/>
                      <a:pt x="6" y="3"/>
                    </a:cubicBezTo>
                    <a:cubicBezTo>
                      <a:pt x="6" y="4"/>
                      <a:pt x="6" y="4"/>
                      <a:pt x="5" y="5"/>
                    </a:cubicBezTo>
                    <a:cubicBezTo>
                      <a:pt x="5" y="5"/>
                      <a:pt x="5" y="5"/>
                      <a:pt x="5" y="5"/>
                    </a:cubicBezTo>
                    <a:cubicBezTo>
                      <a:pt x="3" y="5"/>
                      <a:pt x="3" y="4"/>
                      <a:pt x="2" y="4"/>
                    </a:cubicBezTo>
                    <a:cubicBezTo>
                      <a:pt x="2" y="4"/>
                      <a:pt x="2" y="4"/>
                      <a:pt x="2" y="4"/>
                    </a:cubicBezTo>
                    <a:cubicBezTo>
                      <a:pt x="1" y="3"/>
                      <a:pt x="0" y="2"/>
                      <a:pt x="1" y="1"/>
                    </a:cubicBezTo>
                    <a:cubicBezTo>
                      <a:pt x="2" y="0"/>
                      <a:pt x="3" y="0"/>
                      <a:pt x="4" y="0"/>
                    </a:cubicBezTo>
                    <a:cubicBezTo>
                      <a:pt x="4" y="1"/>
                      <a:pt x="4" y="1"/>
                      <a:pt x="4" y="1"/>
                    </a:cubicBezTo>
                    <a:cubicBezTo>
                      <a:pt x="4" y="1"/>
                      <a:pt x="5" y="1"/>
                      <a:pt x="5" y="2"/>
                    </a:cubicBezTo>
                    <a:cubicBezTo>
                      <a:pt x="5" y="2"/>
                      <a:pt x="6" y="2"/>
                      <a:pt x="6" y="3"/>
                    </a:cubicBezTo>
                    <a:cubicBezTo>
                      <a:pt x="6" y="4"/>
                      <a:pt x="6" y="4"/>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4" name="iṧľïḑé">
                <a:extLst>
                  <a:ext uri="{FF2B5EF4-FFF2-40B4-BE49-F238E27FC236}">
                    <a16:creationId xmlns:a16="http://schemas.microsoft.com/office/drawing/2014/main" id="{C3E39F42-F2DC-4177-8E84-11704293056F}"/>
                  </a:ext>
                </a:extLst>
              </p:cNvPr>
              <p:cNvSpPr/>
              <p:nvPr/>
            </p:nvSpPr>
            <p:spPr bwMode="auto">
              <a:xfrm>
                <a:off x="15663080" y="-1470264"/>
                <a:ext cx="22225" cy="17463"/>
              </a:xfrm>
              <a:custGeom>
                <a:avLst/>
                <a:gdLst>
                  <a:gd name="T0" fmla="*/ 5 w 6"/>
                  <a:gd name="T1" fmla="*/ 5 h 5"/>
                  <a:gd name="T2" fmla="*/ 4 w 6"/>
                  <a:gd name="T3" fmla="*/ 5 h 5"/>
                  <a:gd name="T4" fmla="*/ 2 w 6"/>
                  <a:gd name="T5" fmla="*/ 4 h 5"/>
                  <a:gd name="T6" fmla="*/ 1 w 6"/>
                  <a:gd name="T7" fmla="*/ 3 h 5"/>
                  <a:gd name="T8" fmla="*/ 0 w 6"/>
                  <a:gd name="T9" fmla="*/ 2 h 5"/>
                  <a:gd name="T10" fmla="*/ 1 w 6"/>
                  <a:gd name="T11" fmla="*/ 1 h 5"/>
                  <a:gd name="T12" fmla="*/ 1 w 6"/>
                  <a:gd name="T13" fmla="*/ 0 h 5"/>
                  <a:gd name="T14" fmla="*/ 2 w 6"/>
                  <a:gd name="T15" fmla="*/ 0 h 5"/>
                  <a:gd name="T16" fmla="*/ 4 w 6"/>
                  <a:gd name="T17" fmla="*/ 1 h 5"/>
                  <a:gd name="T18" fmla="*/ 6 w 6"/>
                  <a:gd name="T19" fmla="*/ 2 h 5"/>
                  <a:gd name="T20" fmla="*/ 6 w 6"/>
                  <a:gd name="T21" fmla="*/ 3 h 5"/>
                  <a:gd name="T22" fmla="*/ 6 w 6"/>
                  <a:gd name="T23" fmla="*/ 5 h 5"/>
                  <a:gd name="T24" fmla="*/ 5 w 6"/>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5"/>
                    </a:moveTo>
                    <a:cubicBezTo>
                      <a:pt x="5" y="5"/>
                      <a:pt x="5" y="5"/>
                      <a:pt x="4" y="5"/>
                    </a:cubicBezTo>
                    <a:cubicBezTo>
                      <a:pt x="4" y="5"/>
                      <a:pt x="3" y="5"/>
                      <a:pt x="2" y="4"/>
                    </a:cubicBezTo>
                    <a:cubicBezTo>
                      <a:pt x="2" y="4"/>
                      <a:pt x="1" y="4"/>
                      <a:pt x="1" y="3"/>
                    </a:cubicBezTo>
                    <a:cubicBezTo>
                      <a:pt x="0" y="3"/>
                      <a:pt x="0" y="2"/>
                      <a:pt x="0" y="2"/>
                    </a:cubicBezTo>
                    <a:cubicBezTo>
                      <a:pt x="0" y="2"/>
                      <a:pt x="0" y="1"/>
                      <a:pt x="1" y="1"/>
                    </a:cubicBezTo>
                    <a:cubicBezTo>
                      <a:pt x="1" y="0"/>
                      <a:pt x="1" y="0"/>
                      <a:pt x="1" y="0"/>
                    </a:cubicBezTo>
                    <a:cubicBezTo>
                      <a:pt x="1" y="0"/>
                      <a:pt x="2" y="0"/>
                      <a:pt x="2" y="0"/>
                    </a:cubicBezTo>
                    <a:cubicBezTo>
                      <a:pt x="3" y="0"/>
                      <a:pt x="3" y="1"/>
                      <a:pt x="4" y="1"/>
                    </a:cubicBezTo>
                    <a:cubicBezTo>
                      <a:pt x="5" y="1"/>
                      <a:pt x="5" y="2"/>
                      <a:pt x="6" y="2"/>
                    </a:cubicBezTo>
                    <a:cubicBezTo>
                      <a:pt x="6" y="3"/>
                      <a:pt x="6" y="3"/>
                      <a:pt x="6" y="3"/>
                    </a:cubicBezTo>
                    <a:cubicBezTo>
                      <a:pt x="6" y="4"/>
                      <a:pt x="6" y="4"/>
                      <a:pt x="6" y="5"/>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5" name="iṥ1îďé">
                <a:extLst>
                  <a:ext uri="{FF2B5EF4-FFF2-40B4-BE49-F238E27FC236}">
                    <a16:creationId xmlns:a16="http://schemas.microsoft.com/office/drawing/2014/main" id="{B840F165-62AC-4724-87D0-F8DC476C5501}"/>
                  </a:ext>
                </a:extLst>
              </p:cNvPr>
              <p:cNvSpPr/>
              <p:nvPr/>
            </p:nvSpPr>
            <p:spPr bwMode="auto">
              <a:xfrm>
                <a:off x="15753568" y="-2741852"/>
                <a:ext cx="31750" cy="23813"/>
              </a:xfrm>
              <a:custGeom>
                <a:avLst/>
                <a:gdLst>
                  <a:gd name="T0" fmla="*/ 6 w 9"/>
                  <a:gd name="T1" fmla="*/ 1 h 7"/>
                  <a:gd name="T2" fmla="*/ 1 w 9"/>
                  <a:gd name="T3" fmla="*/ 3 h 7"/>
                  <a:gd name="T4" fmla="*/ 0 w 9"/>
                  <a:gd name="T5" fmla="*/ 6 h 7"/>
                  <a:gd name="T6" fmla="*/ 3 w 9"/>
                  <a:gd name="T7" fmla="*/ 7 h 7"/>
                  <a:gd name="T8" fmla="*/ 8 w 9"/>
                  <a:gd name="T9" fmla="*/ 4 h 7"/>
                  <a:gd name="T10" fmla="*/ 8 w 9"/>
                  <a:gd name="T11" fmla="*/ 2 h 7"/>
                  <a:gd name="T12" fmla="*/ 6 w 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6" y="1"/>
                    </a:moveTo>
                    <a:cubicBezTo>
                      <a:pt x="4" y="2"/>
                      <a:pt x="3" y="3"/>
                      <a:pt x="1" y="3"/>
                    </a:cubicBezTo>
                    <a:cubicBezTo>
                      <a:pt x="0" y="4"/>
                      <a:pt x="0" y="5"/>
                      <a:pt x="0" y="6"/>
                    </a:cubicBezTo>
                    <a:cubicBezTo>
                      <a:pt x="1" y="7"/>
                      <a:pt x="2" y="7"/>
                      <a:pt x="3" y="7"/>
                    </a:cubicBezTo>
                    <a:cubicBezTo>
                      <a:pt x="4" y="6"/>
                      <a:pt x="6" y="5"/>
                      <a:pt x="8" y="4"/>
                    </a:cubicBezTo>
                    <a:cubicBezTo>
                      <a:pt x="9" y="4"/>
                      <a:pt x="9" y="3"/>
                      <a:pt x="8" y="2"/>
                    </a:cubicBezTo>
                    <a:cubicBezTo>
                      <a:pt x="8" y="1"/>
                      <a:pt x="7" y="0"/>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6" name="išļïḑè">
                <a:extLst>
                  <a:ext uri="{FF2B5EF4-FFF2-40B4-BE49-F238E27FC236}">
                    <a16:creationId xmlns:a16="http://schemas.microsoft.com/office/drawing/2014/main" id="{F4147D1E-921D-4F20-AF0B-AE7B985A37D7}"/>
                  </a:ext>
                </a:extLst>
              </p:cNvPr>
              <p:cNvSpPr/>
              <p:nvPr/>
            </p:nvSpPr>
            <p:spPr bwMode="auto">
              <a:xfrm>
                <a:off x="15778968" y="-2718039"/>
                <a:ext cx="20638" cy="17463"/>
              </a:xfrm>
              <a:custGeom>
                <a:avLst/>
                <a:gdLst>
                  <a:gd name="T0" fmla="*/ 5 w 6"/>
                  <a:gd name="T1" fmla="*/ 2 h 5"/>
                  <a:gd name="T2" fmla="*/ 5 w 6"/>
                  <a:gd name="T3" fmla="*/ 3 h 5"/>
                  <a:gd name="T4" fmla="*/ 4 w 6"/>
                  <a:gd name="T5" fmla="*/ 4 h 5"/>
                  <a:gd name="T6" fmla="*/ 2 w 6"/>
                  <a:gd name="T7" fmla="*/ 5 h 5"/>
                  <a:gd name="T8" fmla="*/ 1 w 6"/>
                  <a:gd name="T9" fmla="*/ 5 h 5"/>
                  <a:gd name="T10" fmla="*/ 0 w 6"/>
                  <a:gd name="T11" fmla="*/ 4 h 5"/>
                  <a:gd name="T12" fmla="*/ 0 w 6"/>
                  <a:gd name="T13" fmla="*/ 3 h 5"/>
                  <a:gd name="T14" fmla="*/ 0 w 6"/>
                  <a:gd name="T15" fmla="*/ 2 h 5"/>
                  <a:gd name="T16" fmla="*/ 2 w 6"/>
                  <a:gd name="T17" fmla="*/ 1 h 5"/>
                  <a:gd name="T18" fmla="*/ 3 w 6"/>
                  <a:gd name="T19" fmla="*/ 0 h 5"/>
                  <a:gd name="T20" fmla="*/ 4 w 6"/>
                  <a:gd name="T21" fmla="*/ 0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5" y="2"/>
                      <a:pt x="5" y="3"/>
                      <a:pt x="5" y="3"/>
                    </a:cubicBezTo>
                    <a:cubicBezTo>
                      <a:pt x="5" y="3"/>
                      <a:pt x="4" y="4"/>
                      <a:pt x="4" y="4"/>
                    </a:cubicBezTo>
                    <a:cubicBezTo>
                      <a:pt x="3" y="5"/>
                      <a:pt x="2" y="5"/>
                      <a:pt x="2" y="5"/>
                    </a:cubicBezTo>
                    <a:cubicBezTo>
                      <a:pt x="1" y="5"/>
                      <a:pt x="1" y="5"/>
                      <a:pt x="1" y="5"/>
                    </a:cubicBezTo>
                    <a:cubicBezTo>
                      <a:pt x="0" y="5"/>
                      <a:pt x="0" y="5"/>
                      <a:pt x="0" y="4"/>
                    </a:cubicBezTo>
                    <a:cubicBezTo>
                      <a:pt x="0" y="3"/>
                      <a:pt x="0" y="3"/>
                      <a:pt x="0" y="3"/>
                    </a:cubicBezTo>
                    <a:cubicBezTo>
                      <a:pt x="0" y="3"/>
                      <a:pt x="0" y="3"/>
                      <a:pt x="0" y="2"/>
                    </a:cubicBezTo>
                    <a:cubicBezTo>
                      <a:pt x="0" y="2"/>
                      <a:pt x="1" y="2"/>
                      <a:pt x="2" y="1"/>
                    </a:cubicBezTo>
                    <a:cubicBezTo>
                      <a:pt x="2" y="1"/>
                      <a:pt x="3" y="1"/>
                      <a:pt x="3" y="0"/>
                    </a:cubicBezTo>
                    <a:cubicBezTo>
                      <a:pt x="4" y="0"/>
                      <a:pt x="4" y="0"/>
                      <a:pt x="4" y="0"/>
                    </a:cubicBezTo>
                    <a:cubicBezTo>
                      <a:pt x="5" y="0"/>
                      <a:pt x="6" y="1"/>
                      <a:pt x="6" y="2"/>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7" name="i$ľídé">
                <a:extLst>
                  <a:ext uri="{FF2B5EF4-FFF2-40B4-BE49-F238E27FC236}">
                    <a16:creationId xmlns:a16="http://schemas.microsoft.com/office/drawing/2014/main" id="{EA3BDBE2-457A-4E72-B8D6-6F9232374FAB}"/>
                  </a:ext>
                </a:extLst>
              </p:cNvPr>
              <p:cNvSpPr/>
              <p:nvPr/>
            </p:nvSpPr>
            <p:spPr bwMode="auto">
              <a:xfrm>
                <a:off x="15802780" y="-2692639"/>
                <a:ext cx="17463" cy="17463"/>
              </a:xfrm>
              <a:custGeom>
                <a:avLst/>
                <a:gdLst>
                  <a:gd name="T0" fmla="*/ 5 w 5"/>
                  <a:gd name="T1" fmla="*/ 2 h 5"/>
                  <a:gd name="T2" fmla="*/ 4 w 5"/>
                  <a:gd name="T3" fmla="*/ 3 h 5"/>
                  <a:gd name="T4" fmla="*/ 3 w 5"/>
                  <a:gd name="T5" fmla="*/ 4 h 5"/>
                  <a:gd name="T6" fmla="*/ 1 w 5"/>
                  <a:gd name="T7" fmla="*/ 5 h 5"/>
                  <a:gd name="T8" fmla="*/ 0 w 5"/>
                  <a:gd name="T9" fmla="*/ 2 h 5"/>
                  <a:gd name="T10" fmla="*/ 1 w 5"/>
                  <a:gd name="T11" fmla="*/ 2 h 5"/>
                  <a:gd name="T12" fmla="*/ 1 w 5"/>
                  <a:gd name="T13" fmla="*/ 2 h 5"/>
                  <a:gd name="T14" fmla="*/ 4 w 5"/>
                  <a:gd name="T15" fmla="*/ 0 h 5"/>
                  <a:gd name="T16" fmla="*/ 5 w 5"/>
                  <a:gd name="T17" fmla="*/ 1 h 5"/>
                  <a:gd name="T18" fmla="*/ 5 w 5"/>
                  <a:gd name="T19" fmla="*/ 2 h 5"/>
                  <a:gd name="T20" fmla="*/ 3 w 5"/>
                  <a:gd name="T21" fmla="*/ 4 h 5"/>
                  <a:gd name="T22" fmla="*/ 1 w 5"/>
                  <a:gd name="T23" fmla="*/ 2 h 5"/>
                  <a:gd name="T24" fmla="*/ 2 w 5"/>
                  <a:gd name="T25" fmla="*/ 1 h 5"/>
                  <a:gd name="T26" fmla="*/ 4 w 5"/>
                  <a:gd name="T27" fmla="*/ 0 h 5"/>
                  <a:gd name="T28" fmla="*/ 5 w 5"/>
                  <a:gd name="T29" fmla="*/ 1 h 5"/>
                  <a:gd name="T30" fmla="*/ 5 w 5"/>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5" y="2"/>
                    </a:moveTo>
                    <a:cubicBezTo>
                      <a:pt x="5" y="3"/>
                      <a:pt x="5" y="3"/>
                      <a:pt x="4" y="3"/>
                    </a:cubicBezTo>
                    <a:cubicBezTo>
                      <a:pt x="4" y="4"/>
                      <a:pt x="4" y="4"/>
                      <a:pt x="3" y="4"/>
                    </a:cubicBezTo>
                    <a:cubicBezTo>
                      <a:pt x="3" y="5"/>
                      <a:pt x="1" y="5"/>
                      <a:pt x="1" y="5"/>
                    </a:cubicBezTo>
                    <a:cubicBezTo>
                      <a:pt x="0" y="4"/>
                      <a:pt x="0" y="3"/>
                      <a:pt x="0" y="2"/>
                    </a:cubicBezTo>
                    <a:cubicBezTo>
                      <a:pt x="1" y="2"/>
                      <a:pt x="1" y="2"/>
                      <a:pt x="1" y="2"/>
                    </a:cubicBezTo>
                    <a:cubicBezTo>
                      <a:pt x="1" y="2"/>
                      <a:pt x="1" y="2"/>
                      <a:pt x="1" y="2"/>
                    </a:cubicBezTo>
                    <a:cubicBezTo>
                      <a:pt x="2" y="1"/>
                      <a:pt x="2" y="0"/>
                      <a:pt x="4" y="0"/>
                    </a:cubicBezTo>
                    <a:cubicBezTo>
                      <a:pt x="4" y="0"/>
                      <a:pt x="5" y="1"/>
                      <a:pt x="5" y="1"/>
                    </a:cubicBezTo>
                    <a:cubicBezTo>
                      <a:pt x="5" y="2"/>
                      <a:pt x="5" y="2"/>
                      <a:pt x="5" y="2"/>
                    </a:cubicBezTo>
                    <a:cubicBezTo>
                      <a:pt x="5" y="3"/>
                      <a:pt x="4" y="4"/>
                      <a:pt x="3" y="4"/>
                    </a:cubicBezTo>
                    <a:cubicBezTo>
                      <a:pt x="1" y="2"/>
                      <a:pt x="1" y="2"/>
                      <a:pt x="1" y="2"/>
                    </a:cubicBezTo>
                    <a:cubicBezTo>
                      <a:pt x="1" y="1"/>
                      <a:pt x="2" y="1"/>
                      <a:pt x="2" y="1"/>
                    </a:cubicBezTo>
                    <a:cubicBezTo>
                      <a:pt x="3" y="1"/>
                      <a:pt x="3" y="0"/>
                      <a:pt x="4" y="0"/>
                    </a:cubicBezTo>
                    <a:cubicBezTo>
                      <a:pt x="4" y="0"/>
                      <a:pt x="5" y="1"/>
                      <a:pt x="5" y="1"/>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8" name="iṧļíḑé">
                <a:extLst>
                  <a:ext uri="{FF2B5EF4-FFF2-40B4-BE49-F238E27FC236}">
                    <a16:creationId xmlns:a16="http://schemas.microsoft.com/office/drawing/2014/main" id="{A0F0FB69-C316-4B3D-9B23-790A4DEA8915}"/>
                  </a:ext>
                </a:extLst>
              </p:cNvPr>
              <p:cNvSpPr/>
              <p:nvPr/>
            </p:nvSpPr>
            <p:spPr bwMode="auto">
              <a:xfrm>
                <a:off x="15820243" y="-2665652"/>
                <a:ext cx="20638" cy="17463"/>
              </a:xfrm>
              <a:custGeom>
                <a:avLst/>
                <a:gdLst>
                  <a:gd name="T0" fmla="*/ 6 w 6"/>
                  <a:gd name="T1" fmla="*/ 2 h 5"/>
                  <a:gd name="T2" fmla="*/ 5 w 6"/>
                  <a:gd name="T3" fmla="*/ 3 h 5"/>
                  <a:gd name="T4" fmla="*/ 4 w 6"/>
                  <a:gd name="T5" fmla="*/ 5 h 5"/>
                  <a:gd name="T6" fmla="*/ 1 w 6"/>
                  <a:gd name="T7" fmla="*/ 4 h 5"/>
                  <a:gd name="T8" fmla="*/ 1 w 6"/>
                  <a:gd name="T9" fmla="*/ 2 h 5"/>
                  <a:gd name="T10" fmla="*/ 1 w 6"/>
                  <a:gd name="T11" fmla="*/ 2 h 5"/>
                  <a:gd name="T12" fmla="*/ 3 w 6"/>
                  <a:gd name="T13" fmla="*/ 1 h 5"/>
                  <a:gd name="T14" fmla="*/ 5 w 6"/>
                  <a:gd name="T15" fmla="*/ 0 h 5"/>
                  <a:gd name="T16" fmla="*/ 6 w 6"/>
                  <a:gd name="T17" fmla="*/ 1 h 5"/>
                  <a:gd name="T18" fmla="*/ 6 w 6"/>
                  <a:gd name="T19" fmla="*/ 2 h 5"/>
                  <a:gd name="T20" fmla="*/ 5 w 6"/>
                  <a:gd name="T21" fmla="*/ 3 h 5"/>
                  <a:gd name="T22" fmla="*/ 4 w 6"/>
                  <a:gd name="T23" fmla="*/ 4 h 5"/>
                  <a:gd name="T24" fmla="*/ 2 w 6"/>
                  <a:gd name="T25" fmla="*/ 1 h 5"/>
                  <a:gd name="T26" fmla="*/ 3 w 6"/>
                  <a:gd name="T27" fmla="*/ 1 h 5"/>
                  <a:gd name="T28" fmla="*/ 5 w 6"/>
                  <a:gd name="T29" fmla="*/ 0 h 5"/>
                  <a:gd name="T30" fmla="*/ 6 w 6"/>
                  <a:gd name="T31" fmla="*/ 1 h 5"/>
                  <a:gd name="T32" fmla="*/ 6 w 6"/>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2"/>
                    </a:moveTo>
                    <a:cubicBezTo>
                      <a:pt x="6" y="3"/>
                      <a:pt x="5" y="3"/>
                      <a:pt x="5" y="3"/>
                    </a:cubicBezTo>
                    <a:cubicBezTo>
                      <a:pt x="5" y="4"/>
                      <a:pt x="4" y="4"/>
                      <a:pt x="4" y="5"/>
                    </a:cubicBezTo>
                    <a:cubicBezTo>
                      <a:pt x="3" y="5"/>
                      <a:pt x="2" y="5"/>
                      <a:pt x="1" y="4"/>
                    </a:cubicBezTo>
                    <a:cubicBezTo>
                      <a:pt x="0" y="4"/>
                      <a:pt x="0" y="3"/>
                      <a:pt x="1" y="2"/>
                    </a:cubicBezTo>
                    <a:cubicBezTo>
                      <a:pt x="1" y="2"/>
                      <a:pt x="1" y="2"/>
                      <a:pt x="1" y="2"/>
                    </a:cubicBezTo>
                    <a:cubicBezTo>
                      <a:pt x="2" y="1"/>
                      <a:pt x="2" y="1"/>
                      <a:pt x="3" y="1"/>
                    </a:cubicBezTo>
                    <a:cubicBezTo>
                      <a:pt x="3" y="0"/>
                      <a:pt x="4" y="0"/>
                      <a:pt x="5" y="0"/>
                    </a:cubicBezTo>
                    <a:cubicBezTo>
                      <a:pt x="5" y="0"/>
                      <a:pt x="6" y="0"/>
                      <a:pt x="6" y="1"/>
                    </a:cubicBezTo>
                    <a:cubicBezTo>
                      <a:pt x="6" y="2"/>
                      <a:pt x="6" y="2"/>
                      <a:pt x="6" y="2"/>
                    </a:cubicBezTo>
                    <a:cubicBezTo>
                      <a:pt x="6" y="2"/>
                      <a:pt x="6" y="3"/>
                      <a:pt x="5" y="3"/>
                    </a:cubicBezTo>
                    <a:cubicBezTo>
                      <a:pt x="5" y="4"/>
                      <a:pt x="4" y="4"/>
                      <a:pt x="4" y="4"/>
                    </a:cubicBezTo>
                    <a:cubicBezTo>
                      <a:pt x="2" y="1"/>
                      <a:pt x="2" y="1"/>
                      <a:pt x="2" y="1"/>
                    </a:cubicBezTo>
                    <a:cubicBezTo>
                      <a:pt x="2" y="1"/>
                      <a:pt x="3" y="1"/>
                      <a:pt x="3" y="1"/>
                    </a:cubicBezTo>
                    <a:cubicBezTo>
                      <a:pt x="4" y="1"/>
                      <a:pt x="4" y="0"/>
                      <a:pt x="5" y="0"/>
                    </a:cubicBezTo>
                    <a:cubicBezTo>
                      <a:pt x="5" y="0"/>
                      <a:pt x="6" y="1"/>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09" name="işḻíďe">
                <a:extLst>
                  <a:ext uri="{FF2B5EF4-FFF2-40B4-BE49-F238E27FC236}">
                    <a16:creationId xmlns:a16="http://schemas.microsoft.com/office/drawing/2014/main" id="{50644432-A040-4443-9839-DA028D30CE3D}"/>
                  </a:ext>
                </a:extLst>
              </p:cNvPr>
              <p:cNvSpPr/>
              <p:nvPr/>
            </p:nvSpPr>
            <p:spPr bwMode="auto">
              <a:xfrm>
                <a:off x="15837705" y="-2637077"/>
                <a:ext cx="23813" cy="12700"/>
              </a:xfrm>
              <a:custGeom>
                <a:avLst/>
                <a:gdLst>
                  <a:gd name="T0" fmla="*/ 6 w 7"/>
                  <a:gd name="T1" fmla="*/ 2 h 4"/>
                  <a:gd name="T2" fmla="*/ 6 w 7"/>
                  <a:gd name="T3" fmla="*/ 2 h 4"/>
                  <a:gd name="T4" fmla="*/ 4 w 7"/>
                  <a:gd name="T5" fmla="*/ 4 h 4"/>
                  <a:gd name="T6" fmla="*/ 2 w 7"/>
                  <a:gd name="T7" fmla="*/ 4 h 4"/>
                  <a:gd name="T8" fmla="*/ 1 w 7"/>
                  <a:gd name="T9" fmla="*/ 4 h 4"/>
                  <a:gd name="T10" fmla="*/ 0 w 7"/>
                  <a:gd name="T11" fmla="*/ 3 h 4"/>
                  <a:gd name="T12" fmla="*/ 0 w 7"/>
                  <a:gd name="T13" fmla="*/ 2 h 4"/>
                  <a:gd name="T14" fmla="*/ 1 w 7"/>
                  <a:gd name="T15" fmla="*/ 1 h 4"/>
                  <a:gd name="T16" fmla="*/ 2 w 7"/>
                  <a:gd name="T17" fmla="*/ 0 h 4"/>
                  <a:gd name="T18" fmla="*/ 4 w 7"/>
                  <a:gd name="T19" fmla="*/ 0 h 4"/>
                  <a:gd name="T20" fmla="*/ 5 w 7"/>
                  <a:gd name="T21" fmla="*/ 0 h 4"/>
                  <a:gd name="T22" fmla="*/ 6 w 7"/>
                  <a:gd name="T23" fmla="*/ 1 h 4"/>
                  <a:gd name="T24" fmla="*/ 6 w 7"/>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6" y="2"/>
                    </a:moveTo>
                    <a:cubicBezTo>
                      <a:pt x="6" y="2"/>
                      <a:pt x="6" y="2"/>
                      <a:pt x="6" y="2"/>
                    </a:cubicBezTo>
                    <a:cubicBezTo>
                      <a:pt x="5" y="3"/>
                      <a:pt x="5" y="3"/>
                      <a:pt x="4" y="4"/>
                    </a:cubicBezTo>
                    <a:cubicBezTo>
                      <a:pt x="4" y="4"/>
                      <a:pt x="3" y="4"/>
                      <a:pt x="2" y="4"/>
                    </a:cubicBezTo>
                    <a:cubicBezTo>
                      <a:pt x="2" y="4"/>
                      <a:pt x="1" y="4"/>
                      <a:pt x="1" y="4"/>
                    </a:cubicBezTo>
                    <a:cubicBezTo>
                      <a:pt x="1" y="4"/>
                      <a:pt x="0" y="3"/>
                      <a:pt x="0" y="3"/>
                    </a:cubicBezTo>
                    <a:cubicBezTo>
                      <a:pt x="0" y="2"/>
                      <a:pt x="0" y="2"/>
                      <a:pt x="0" y="2"/>
                    </a:cubicBezTo>
                    <a:cubicBezTo>
                      <a:pt x="0" y="2"/>
                      <a:pt x="1" y="2"/>
                      <a:pt x="1" y="1"/>
                    </a:cubicBezTo>
                    <a:cubicBezTo>
                      <a:pt x="1" y="1"/>
                      <a:pt x="2" y="1"/>
                      <a:pt x="2" y="0"/>
                    </a:cubicBezTo>
                    <a:cubicBezTo>
                      <a:pt x="3" y="0"/>
                      <a:pt x="4" y="0"/>
                      <a:pt x="4" y="0"/>
                    </a:cubicBezTo>
                    <a:cubicBezTo>
                      <a:pt x="5" y="0"/>
                      <a:pt x="5" y="0"/>
                      <a:pt x="5" y="0"/>
                    </a:cubicBezTo>
                    <a:cubicBezTo>
                      <a:pt x="6" y="0"/>
                      <a:pt x="7" y="0"/>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0" name="iŝļïḓê">
                <a:extLst>
                  <a:ext uri="{FF2B5EF4-FFF2-40B4-BE49-F238E27FC236}">
                    <a16:creationId xmlns:a16="http://schemas.microsoft.com/office/drawing/2014/main" id="{2F4A1011-CA35-4E66-846F-10DC22EFCE4F}"/>
                  </a:ext>
                </a:extLst>
              </p:cNvPr>
              <p:cNvSpPr/>
              <p:nvPr/>
            </p:nvSpPr>
            <p:spPr bwMode="auto">
              <a:xfrm>
                <a:off x="15855168" y="-2610089"/>
                <a:ext cx="23813" cy="17463"/>
              </a:xfrm>
              <a:custGeom>
                <a:avLst/>
                <a:gdLst>
                  <a:gd name="T0" fmla="*/ 7 w 7"/>
                  <a:gd name="T1" fmla="*/ 2 h 5"/>
                  <a:gd name="T2" fmla="*/ 6 w 7"/>
                  <a:gd name="T3" fmla="*/ 3 h 5"/>
                  <a:gd name="T4" fmla="*/ 4 w 7"/>
                  <a:gd name="T5" fmla="*/ 4 h 5"/>
                  <a:gd name="T6" fmla="*/ 2 w 7"/>
                  <a:gd name="T7" fmla="*/ 5 h 5"/>
                  <a:gd name="T8" fmla="*/ 1 w 7"/>
                  <a:gd name="T9" fmla="*/ 5 h 5"/>
                  <a:gd name="T10" fmla="*/ 0 w 7"/>
                  <a:gd name="T11" fmla="*/ 3 h 5"/>
                  <a:gd name="T12" fmla="*/ 0 w 7"/>
                  <a:gd name="T13" fmla="*/ 3 h 5"/>
                  <a:gd name="T14" fmla="*/ 1 w 7"/>
                  <a:gd name="T15" fmla="*/ 2 h 5"/>
                  <a:gd name="T16" fmla="*/ 3 w 7"/>
                  <a:gd name="T17" fmla="*/ 1 h 5"/>
                  <a:gd name="T18" fmla="*/ 5 w 7"/>
                  <a:gd name="T19" fmla="*/ 0 h 5"/>
                  <a:gd name="T20" fmla="*/ 6 w 7"/>
                  <a:gd name="T21" fmla="*/ 0 h 5"/>
                  <a:gd name="T22" fmla="*/ 7 w 7"/>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7" y="2"/>
                    </a:moveTo>
                    <a:cubicBezTo>
                      <a:pt x="7" y="2"/>
                      <a:pt x="7" y="3"/>
                      <a:pt x="6" y="3"/>
                    </a:cubicBezTo>
                    <a:cubicBezTo>
                      <a:pt x="6" y="3"/>
                      <a:pt x="5" y="4"/>
                      <a:pt x="4" y="4"/>
                    </a:cubicBezTo>
                    <a:cubicBezTo>
                      <a:pt x="4" y="5"/>
                      <a:pt x="3" y="5"/>
                      <a:pt x="2" y="5"/>
                    </a:cubicBezTo>
                    <a:cubicBezTo>
                      <a:pt x="2" y="5"/>
                      <a:pt x="1" y="5"/>
                      <a:pt x="1" y="5"/>
                    </a:cubicBezTo>
                    <a:cubicBezTo>
                      <a:pt x="1" y="5"/>
                      <a:pt x="0" y="4"/>
                      <a:pt x="0" y="3"/>
                    </a:cubicBezTo>
                    <a:cubicBezTo>
                      <a:pt x="0" y="3"/>
                      <a:pt x="0" y="3"/>
                      <a:pt x="0" y="3"/>
                    </a:cubicBezTo>
                    <a:cubicBezTo>
                      <a:pt x="0" y="3"/>
                      <a:pt x="1" y="2"/>
                      <a:pt x="1" y="2"/>
                    </a:cubicBezTo>
                    <a:cubicBezTo>
                      <a:pt x="2" y="2"/>
                      <a:pt x="2" y="1"/>
                      <a:pt x="3" y="1"/>
                    </a:cubicBezTo>
                    <a:cubicBezTo>
                      <a:pt x="4" y="1"/>
                      <a:pt x="4" y="0"/>
                      <a:pt x="5" y="0"/>
                    </a:cubicBezTo>
                    <a:cubicBezTo>
                      <a:pt x="5" y="0"/>
                      <a:pt x="6" y="0"/>
                      <a:pt x="6" y="0"/>
                    </a:cubicBezTo>
                    <a:cubicBezTo>
                      <a:pt x="7" y="0"/>
                      <a:pt x="7" y="1"/>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1" name="îṣ1îďê">
                <a:extLst>
                  <a:ext uri="{FF2B5EF4-FFF2-40B4-BE49-F238E27FC236}">
                    <a16:creationId xmlns:a16="http://schemas.microsoft.com/office/drawing/2014/main" id="{157FAC5E-7814-433C-BE16-6442D048DB13}"/>
                  </a:ext>
                </a:extLst>
              </p:cNvPr>
              <p:cNvSpPr/>
              <p:nvPr/>
            </p:nvSpPr>
            <p:spPr bwMode="auto">
              <a:xfrm>
                <a:off x="15878980" y="-2581514"/>
                <a:ext cx="23813" cy="15875"/>
              </a:xfrm>
              <a:custGeom>
                <a:avLst/>
                <a:gdLst>
                  <a:gd name="T0" fmla="*/ 6 w 7"/>
                  <a:gd name="T1" fmla="*/ 2 h 5"/>
                  <a:gd name="T2" fmla="*/ 6 w 7"/>
                  <a:gd name="T3" fmla="*/ 3 h 5"/>
                  <a:gd name="T4" fmla="*/ 4 w 7"/>
                  <a:gd name="T5" fmla="*/ 4 h 5"/>
                  <a:gd name="T6" fmla="*/ 2 w 7"/>
                  <a:gd name="T7" fmla="*/ 5 h 5"/>
                  <a:gd name="T8" fmla="*/ 1 w 7"/>
                  <a:gd name="T9" fmla="*/ 5 h 5"/>
                  <a:gd name="T10" fmla="*/ 0 w 7"/>
                  <a:gd name="T11" fmla="*/ 3 h 5"/>
                  <a:gd name="T12" fmla="*/ 0 w 7"/>
                  <a:gd name="T13" fmla="*/ 3 h 5"/>
                  <a:gd name="T14" fmla="*/ 1 w 7"/>
                  <a:gd name="T15" fmla="*/ 2 h 5"/>
                  <a:gd name="T16" fmla="*/ 2 w 7"/>
                  <a:gd name="T17" fmla="*/ 1 h 5"/>
                  <a:gd name="T18" fmla="*/ 4 w 7"/>
                  <a:gd name="T19" fmla="*/ 0 h 5"/>
                  <a:gd name="T20" fmla="*/ 5 w 7"/>
                  <a:gd name="T21" fmla="*/ 0 h 5"/>
                  <a:gd name="T22" fmla="*/ 7 w 7"/>
                  <a:gd name="T23" fmla="*/ 1 h 5"/>
                  <a:gd name="T24" fmla="*/ 6 w 7"/>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6" y="2"/>
                    </a:moveTo>
                    <a:cubicBezTo>
                      <a:pt x="6" y="2"/>
                      <a:pt x="6" y="2"/>
                      <a:pt x="6" y="3"/>
                    </a:cubicBezTo>
                    <a:cubicBezTo>
                      <a:pt x="6" y="3"/>
                      <a:pt x="5" y="3"/>
                      <a:pt x="4" y="4"/>
                    </a:cubicBezTo>
                    <a:cubicBezTo>
                      <a:pt x="4" y="4"/>
                      <a:pt x="3" y="5"/>
                      <a:pt x="2" y="5"/>
                    </a:cubicBezTo>
                    <a:cubicBezTo>
                      <a:pt x="2" y="5"/>
                      <a:pt x="1" y="5"/>
                      <a:pt x="1" y="5"/>
                    </a:cubicBezTo>
                    <a:cubicBezTo>
                      <a:pt x="1" y="5"/>
                      <a:pt x="0" y="4"/>
                      <a:pt x="0" y="3"/>
                    </a:cubicBezTo>
                    <a:cubicBezTo>
                      <a:pt x="0" y="3"/>
                      <a:pt x="0" y="3"/>
                      <a:pt x="0" y="3"/>
                    </a:cubicBezTo>
                    <a:cubicBezTo>
                      <a:pt x="0" y="3"/>
                      <a:pt x="0" y="2"/>
                      <a:pt x="1" y="2"/>
                    </a:cubicBezTo>
                    <a:cubicBezTo>
                      <a:pt x="1" y="1"/>
                      <a:pt x="2" y="1"/>
                      <a:pt x="2" y="1"/>
                    </a:cubicBezTo>
                    <a:cubicBezTo>
                      <a:pt x="3" y="0"/>
                      <a:pt x="4" y="0"/>
                      <a:pt x="4" y="0"/>
                    </a:cubicBezTo>
                    <a:cubicBezTo>
                      <a:pt x="5" y="0"/>
                      <a:pt x="5" y="0"/>
                      <a:pt x="5" y="0"/>
                    </a:cubicBezTo>
                    <a:cubicBezTo>
                      <a:pt x="6" y="0"/>
                      <a:pt x="7" y="0"/>
                      <a:pt x="7"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2" name="iśḻîďé">
                <a:extLst>
                  <a:ext uri="{FF2B5EF4-FFF2-40B4-BE49-F238E27FC236}">
                    <a16:creationId xmlns:a16="http://schemas.microsoft.com/office/drawing/2014/main" id="{5C067A62-73F9-472A-B61E-CF547D500A31}"/>
                  </a:ext>
                </a:extLst>
              </p:cNvPr>
              <p:cNvSpPr/>
              <p:nvPr/>
            </p:nvSpPr>
            <p:spPr bwMode="auto">
              <a:xfrm>
                <a:off x="15905968" y="-2551352"/>
                <a:ext cx="25400" cy="17463"/>
              </a:xfrm>
              <a:custGeom>
                <a:avLst/>
                <a:gdLst>
                  <a:gd name="T0" fmla="*/ 7 w 7"/>
                  <a:gd name="T1" fmla="*/ 2 h 5"/>
                  <a:gd name="T2" fmla="*/ 6 w 7"/>
                  <a:gd name="T3" fmla="*/ 3 h 5"/>
                  <a:gd name="T4" fmla="*/ 5 w 7"/>
                  <a:gd name="T5" fmla="*/ 4 h 5"/>
                  <a:gd name="T6" fmla="*/ 3 w 7"/>
                  <a:gd name="T7" fmla="*/ 5 h 5"/>
                  <a:gd name="T8" fmla="*/ 1 w 7"/>
                  <a:gd name="T9" fmla="*/ 5 h 5"/>
                  <a:gd name="T10" fmla="*/ 0 w 7"/>
                  <a:gd name="T11" fmla="*/ 3 h 5"/>
                  <a:gd name="T12" fmla="*/ 0 w 7"/>
                  <a:gd name="T13" fmla="*/ 3 h 5"/>
                  <a:gd name="T14" fmla="*/ 1 w 7"/>
                  <a:gd name="T15" fmla="*/ 2 h 5"/>
                  <a:gd name="T16" fmla="*/ 3 w 7"/>
                  <a:gd name="T17" fmla="*/ 1 h 5"/>
                  <a:gd name="T18" fmla="*/ 5 w 7"/>
                  <a:gd name="T19" fmla="*/ 0 h 5"/>
                  <a:gd name="T20" fmla="*/ 6 w 7"/>
                  <a:gd name="T21" fmla="*/ 0 h 5"/>
                  <a:gd name="T22" fmla="*/ 7 w 7"/>
                  <a:gd name="T23" fmla="*/ 1 h 5"/>
                  <a:gd name="T24" fmla="*/ 7 w 7"/>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7" y="2"/>
                    </a:moveTo>
                    <a:cubicBezTo>
                      <a:pt x="7" y="2"/>
                      <a:pt x="7" y="2"/>
                      <a:pt x="6" y="3"/>
                    </a:cubicBezTo>
                    <a:cubicBezTo>
                      <a:pt x="6" y="3"/>
                      <a:pt x="5" y="4"/>
                      <a:pt x="5" y="4"/>
                    </a:cubicBezTo>
                    <a:cubicBezTo>
                      <a:pt x="4" y="4"/>
                      <a:pt x="3" y="5"/>
                      <a:pt x="3" y="5"/>
                    </a:cubicBezTo>
                    <a:cubicBezTo>
                      <a:pt x="2" y="5"/>
                      <a:pt x="1" y="5"/>
                      <a:pt x="1" y="5"/>
                    </a:cubicBezTo>
                    <a:cubicBezTo>
                      <a:pt x="1" y="5"/>
                      <a:pt x="0" y="4"/>
                      <a:pt x="0" y="3"/>
                    </a:cubicBezTo>
                    <a:cubicBezTo>
                      <a:pt x="0" y="3"/>
                      <a:pt x="0" y="3"/>
                      <a:pt x="0" y="3"/>
                    </a:cubicBezTo>
                    <a:cubicBezTo>
                      <a:pt x="0" y="3"/>
                      <a:pt x="1" y="2"/>
                      <a:pt x="1" y="2"/>
                    </a:cubicBezTo>
                    <a:cubicBezTo>
                      <a:pt x="1" y="2"/>
                      <a:pt x="2" y="1"/>
                      <a:pt x="3" y="1"/>
                    </a:cubicBezTo>
                    <a:cubicBezTo>
                      <a:pt x="4" y="0"/>
                      <a:pt x="4" y="0"/>
                      <a:pt x="5" y="0"/>
                    </a:cubicBezTo>
                    <a:cubicBezTo>
                      <a:pt x="6" y="0"/>
                      <a:pt x="6" y="0"/>
                      <a:pt x="6" y="0"/>
                    </a:cubicBezTo>
                    <a:cubicBezTo>
                      <a:pt x="7" y="0"/>
                      <a:pt x="7" y="1"/>
                      <a:pt x="7" y="1"/>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3" name="îŝḷîḑê">
                <a:extLst>
                  <a:ext uri="{FF2B5EF4-FFF2-40B4-BE49-F238E27FC236}">
                    <a16:creationId xmlns:a16="http://schemas.microsoft.com/office/drawing/2014/main" id="{88C23CEF-531C-440E-9E47-100B2E9E019E}"/>
                  </a:ext>
                </a:extLst>
              </p:cNvPr>
              <p:cNvSpPr/>
              <p:nvPr/>
            </p:nvSpPr>
            <p:spPr bwMode="auto">
              <a:xfrm>
                <a:off x="15931368" y="-2522777"/>
                <a:ext cx="20638" cy="17463"/>
              </a:xfrm>
              <a:custGeom>
                <a:avLst/>
                <a:gdLst>
                  <a:gd name="T0" fmla="*/ 5 w 6"/>
                  <a:gd name="T1" fmla="*/ 2 h 5"/>
                  <a:gd name="T2" fmla="*/ 5 w 6"/>
                  <a:gd name="T3" fmla="*/ 3 h 5"/>
                  <a:gd name="T4" fmla="*/ 4 w 6"/>
                  <a:gd name="T5" fmla="*/ 4 h 5"/>
                  <a:gd name="T6" fmla="*/ 2 w 6"/>
                  <a:gd name="T7" fmla="*/ 5 h 5"/>
                  <a:gd name="T8" fmla="*/ 1 w 6"/>
                  <a:gd name="T9" fmla="*/ 4 h 5"/>
                  <a:gd name="T10" fmla="*/ 0 w 6"/>
                  <a:gd name="T11" fmla="*/ 3 h 5"/>
                  <a:gd name="T12" fmla="*/ 0 w 6"/>
                  <a:gd name="T13" fmla="*/ 2 h 5"/>
                  <a:gd name="T14" fmla="*/ 1 w 6"/>
                  <a:gd name="T15" fmla="*/ 2 h 5"/>
                  <a:gd name="T16" fmla="*/ 2 w 6"/>
                  <a:gd name="T17" fmla="*/ 1 h 5"/>
                  <a:gd name="T18" fmla="*/ 4 w 6"/>
                  <a:gd name="T19" fmla="*/ 0 h 5"/>
                  <a:gd name="T20" fmla="*/ 5 w 6"/>
                  <a:gd name="T21" fmla="*/ 0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5" y="3"/>
                      <a:pt x="5" y="3"/>
                      <a:pt x="5" y="3"/>
                    </a:cubicBezTo>
                    <a:cubicBezTo>
                      <a:pt x="5" y="3"/>
                      <a:pt x="4" y="4"/>
                      <a:pt x="4" y="4"/>
                    </a:cubicBezTo>
                    <a:cubicBezTo>
                      <a:pt x="3" y="4"/>
                      <a:pt x="3" y="5"/>
                      <a:pt x="2" y="5"/>
                    </a:cubicBezTo>
                    <a:cubicBezTo>
                      <a:pt x="2" y="5"/>
                      <a:pt x="1" y="4"/>
                      <a:pt x="1" y="4"/>
                    </a:cubicBezTo>
                    <a:cubicBezTo>
                      <a:pt x="1" y="4"/>
                      <a:pt x="0" y="3"/>
                      <a:pt x="0" y="3"/>
                    </a:cubicBezTo>
                    <a:cubicBezTo>
                      <a:pt x="0" y="2"/>
                      <a:pt x="0" y="2"/>
                      <a:pt x="0" y="2"/>
                    </a:cubicBezTo>
                    <a:cubicBezTo>
                      <a:pt x="1" y="2"/>
                      <a:pt x="1" y="2"/>
                      <a:pt x="1" y="2"/>
                    </a:cubicBezTo>
                    <a:cubicBezTo>
                      <a:pt x="1" y="1"/>
                      <a:pt x="2" y="1"/>
                      <a:pt x="2" y="1"/>
                    </a:cubicBezTo>
                    <a:cubicBezTo>
                      <a:pt x="3" y="1"/>
                      <a:pt x="3" y="0"/>
                      <a:pt x="4" y="0"/>
                    </a:cubicBezTo>
                    <a:cubicBezTo>
                      <a:pt x="4" y="0"/>
                      <a:pt x="5" y="0"/>
                      <a:pt x="5" y="0"/>
                    </a:cubicBezTo>
                    <a:cubicBezTo>
                      <a:pt x="5" y="1"/>
                      <a:pt x="6" y="1"/>
                      <a:pt x="6" y="2"/>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4" name="ïšḻíḍê">
                <a:extLst>
                  <a:ext uri="{FF2B5EF4-FFF2-40B4-BE49-F238E27FC236}">
                    <a16:creationId xmlns:a16="http://schemas.microsoft.com/office/drawing/2014/main" id="{BDCE517D-2051-4CEB-8477-DD190C33223A}"/>
                  </a:ext>
                </a:extLst>
              </p:cNvPr>
              <p:cNvSpPr/>
              <p:nvPr/>
            </p:nvSpPr>
            <p:spPr bwMode="auto">
              <a:xfrm>
                <a:off x="15952005" y="-2498964"/>
                <a:ext cx="23813" cy="17463"/>
              </a:xfrm>
              <a:custGeom>
                <a:avLst/>
                <a:gdLst>
                  <a:gd name="T0" fmla="*/ 7 w 7"/>
                  <a:gd name="T1" fmla="*/ 1 h 5"/>
                  <a:gd name="T2" fmla="*/ 7 w 7"/>
                  <a:gd name="T3" fmla="*/ 2 h 5"/>
                  <a:gd name="T4" fmla="*/ 7 w 7"/>
                  <a:gd name="T5" fmla="*/ 3 h 5"/>
                  <a:gd name="T6" fmla="*/ 4 w 7"/>
                  <a:gd name="T7" fmla="*/ 5 h 5"/>
                  <a:gd name="T8" fmla="*/ 2 w 7"/>
                  <a:gd name="T9" fmla="*/ 5 h 5"/>
                  <a:gd name="T10" fmla="*/ 0 w 7"/>
                  <a:gd name="T11" fmla="*/ 5 h 5"/>
                  <a:gd name="T12" fmla="*/ 0 w 7"/>
                  <a:gd name="T13" fmla="*/ 3 h 5"/>
                  <a:gd name="T14" fmla="*/ 0 w 7"/>
                  <a:gd name="T15" fmla="*/ 3 h 5"/>
                  <a:gd name="T16" fmla="*/ 0 w 7"/>
                  <a:gd name="T17" fmla="*/ 3 h 5"/>
                  <a:gd name="T18" fmla="*/ 3 w 7"/>
                  <a:gd name="T19" fmla="*/ 1 h 5"/>
                  <a:gd name="T20" fmla="*/ 4 w 7"/>
                  <a:gd name="T21" fmla="*/ 1 h 5"/>
                  <a:gd name="T22" fmla="*/ 5 w 7"/>
                  <a:gd name="T23" fmla="*/ 0 h 5"/>
                  <a:gd name="T24" fmla="*/ 7 w 7"/>
                  <a:gd name="T25" fmla="*/ 1 h 5"/>
                  <a:gd name="T26" fmla="*/ 7 w 7"/>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7" y="1"/>
                    </a:moveTo>
                    <a:cubicBezTo>
                      <a:pt x="7" y="2"/>
                      <a:pt x="7" y="2"/>
                      <a:pt x="7" y="2"/>
                    </a:cubicBezTo>
                    <a:cubicBezTo>
                      <a:pt x="7" y="3"/>
                      <a:pt x="7" y="3"/>
                      <a:pt x="7" y="3"/>
                    </a:cubicBezTo>
                    <a:cubicBezTo>
                      <a:pt x="6" y="3"/>
                      <a:pt x="5" y="4"/>
                      <a:pt x="4" y="5"/>
                    </a:cubicBezTo>
                    <a:cubicBezTo>
                      <a:pt x="4" y="5"/>
                      <a:pt x="2" y="5"/>
                      <a:pt x="2" y="5"/>
                    </a:cubicBezTo>
                    <a:cubicBezTo>
                      <a:pt x="1" y="5"/>
                      <a:pt x="0" y="5"/>
                      <a:pt x="0" y="5"/>
                    </a:cubicBezTo>
                    <a:cubicBezTo>
                      <a:pt x="0" y="5"/>
                      <a:pt x="0" y="4"/>
                      <a:pt x="0" y="3"/>
                    </a:cubicBezTo>
                    <a:cubicBezTo>
                      <a:pt x="0" y="3"/>
                      <a:pt x="0" y="3"/>
                      <a:pt x="0" y="3"/>
                    </a:cubicBezTo>
                    <a:cubicBezTo>
                      <a:pt x="0" y="3"/>
                      <a:pt x="0" y="3"/>
                      <a:pt x="0" y="3"/>
                    </a:cubicBezTo>
                    <a:cubicBezTo>
                      <a:pt x="1" y="3"/>
                      <a:pt x="2" y="2"/>
                      <a:pt x="3" y="1"/>
                    </a:cubicBezTo>
                    <a:cubicBezTo>
                      <a:pt x="3" y="1"/>
                      <a:pt x="4" y="1"/>
                      <a:pt x="4" y="1"/>
                    </a:cubicBezTo>
                    <a:cubicBezTo>
                      <a:pt x="5" y="1"/>
                      <a:pt x="5" y="0"/>
                      <a:pt x="5" y="0"/>
                    </a:cubicBezTo>
                    <a:cubicBezTo>
                      <a:pt x="6" y="0"/>
                      <a:pt x="6" y="0"/>
                      <a:pt x="7" y="1"/>
                    </a:cubicBezTo>
                    <a:cubicBezTo>
                      <a:pt x="7" y="1"/>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5" name="ïṥḻíḓê">
                <a:extLst>
                  <a:ext uri="{FF2B5EF4-FFF2-40B4-BE49-F238E27FC236}">
                    <a16:creationId xmlns:a16="http://schemas.microsoft.com/office/drawing/2014/main" id="{5B2701F3-8709-455A-9546-AD71B47C3C78}"/>
                  </a:ext>
                </a:extLst>
              </p:cNvPr>
              <p:cNvSpPr/>
              <p:nvPr/>
            </p:nvSpPr>
            <p:spPr bwMode="auto">
              <a:xfrm>
                <a:off x="15972643" y="-2467214"/>
                <a:ext cx="23813" cy="15875"/>
              </a:xfrm>
              <a:custGeom>
                <a:avLst/>
                <a:gdLst>
                  <a:gd name="T0" fmla="*/ 7 w 7"/>
                  <a:gd name="T1" fmla="*/ 2 h 5"/>
                  <a:gd name="T2" fmla="*/ 7 w 7"/>
                  <a:gd name="T3" fmla="*/ 2 h 5"/>
                  <a:gd name="T4" fmla="*/ 7 w 7"/>
                  <a:gd name="T5" fmla="*/ 3 h 5"/>
                  <a:gd name="T6" fmla="*/ 5 w 7"/>
                  <a:gd name="T7" fmla="*/ 5 h 5"/>
                  <a:gd name="T8" fmla="*/ 2 w 7"/>
                  <a:gd name="T9" fmla="*/ 5 h 5"/>
                  <a:gd name="T10" fmla="*/ 1 w 7"/>
                  <a:gd name="T11" fmla="*/ 5 h 5"/>
                  <a:gd name="T12" fmla="*/ 0 w 7"/>
                  <a:gd name="T13" fmla="*/ 3 h 5"/>
                  <a:gd name="T14" fmla="*/ 1 w 7"/>
                  <a:gd name="T15" fmla="*/ 3 h 5"/>
                  <a:gd name="T16" fmla="*/ 1 w 7"/>
                  <a:gd name="T17" fmla="*/ 3 h 5"/>
                  <a:gd name="T18" fmla="*/ 2 w 7"/>
                  <a:gd name="T19" fmla="*/ 2 h 5"/>
                  <a:gd name="T20" fmla="*/ 3 w 7"/>
                  <a:gd name="T21" fmla="*/ 1 h 5"/>
                  <a:gd name="T22" fmla="*/ 4 w 7"/>
                  <a:gd name="T23" fmla="*/ 1 h 5"/>
                  <a:gd name="T24" fmla="*/ 5 w 7"/>
                  <a:gd name="T25" fmla="*/ 0 h 5"/>
                  <a:gd name="T26" fmla="*/ 7 w 7"/>
                  <a:gd name="T27" fmla="*/ 1 h 5"/>
                  <a:gd name="T28" fmla="*/ 7 w 7"/>
                  <a:gd name="T29" fmla="*/ 1 h 5"/>
                  <a:gd name="T30" fmla="*/ 7 w 7"/>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7" y="2"/>
                    </a:moveTo>
                    <a:cubicBezTo>
                      <a:pt x="7" y="2"/>
                      <a:pt x="7" y="2"/>
                      <a:pt x="7" y="2"/>
                    </a:cubicBezTo>
                    <a:cubicBezTo>
                      <a:pt x="7" y="3"/>
                      <a:pt x="7" y="3"/>
                      <a:pt x="7" y="3"/>
                    </a:cubicBezTo>
                    <a:cubicBezTo>
                      <a:pt x="6" y="3"/>
                      <a:pt x="6" y="4"/>
                      <a:pt x="5" y="5"/>
                    </a:cubicBezTo>
                    <a:cubicBezTo>
                      <a:pt x="4" y="5"/>
                      <a:pt x="3" y="5"/>
                      <a:pt x="2" y="5"/>
                    </a:cubicBezTo>
                    <a:cubicBezTo>
                      <a:pt x="1" y="5"/>
                      <a:pt x="1" y="5"/>
                      <a:pt x="1" y="5"/>
                    </a:cubicBezTo>
                    <a:cubicBezTo>
                      <a:pt x="0" y="5"/>
                      <a:pt x="0" y="4"/>
                      <a:pt x="0" y="3"/>
                    </a:cubicBezTo>
                    <a:cubicBezTo>
                      <a:pt x="1" y="3"/>
                      <a:pt x="1" y="3"/>
                      <a:pt x="1" y="3"/>
                    </a:cubicBezTo>
                    <a:cubicBezTo>
                      <a:pt x="1" y="3"/>
                      <a:pt x="1" y="3"/>
                      <a:pt x="1" y="3"/>
                    </a:cubicBezTo>
                    <a:cubicBezTo>
                      <a:pt x="1" y="3"/>
                      <a:pt x="1" y="2"/>
                      <a:pt x="2" y="2"/>
                    </a:cubicBezTo>
                    <a:cubicBezTo>
                      <a:pt x="2" y="2"/>
                      <a:pt x="3" y="2"/>
                      <a:pt x="3" y="1"/>
                    </a:cubicBezTo>
                    <a:cubicBezTo>
                      <a:pt x="4" y="1"/>
                      <a:pt x="4" y="1"/>
                      <a:pt x="4" y="1"/>
                    </a:cubicBezTo>
                    <a:cubicBezTo>
                      <a:pt x="5" y="1"/>
                      <a:pt x="5" y="0"/>
                      <a:pt x="5" y="0"/>
                    </a:cubicBezTo>
                    <a:cubicBezTo>
                      <a:pt x="6" y="0"/>
                      <a:pt x="7" y="0"/>
                      <a:pt x="7" y="1"/>
                    </a:cubicBezTo>
                    <a:cubicBezTo>
                      <a:pt x="7" y="1"/>
                      <a:pt x="7" y="1"/>
                      <a:pt x="7" y="1"/>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6" name="î$ļîďè">
                <a:extLst>
                  <a:ext uri="{FF2B5EF4-FFF2-40B4-BE49-F238E27FC236}">
                    <a16:creationId xmlns:a16="http://schemas.microsoft.com/office/drawing/2014/main" id="{AC7F2EA5-F860-49D2-A235-E5529CBA71B5}"/>
                  </a:ext>
                </a:extLst>
              </p:cNvPr>
              <p:cNvSpPr/>
              <p:nvPr/>
            </p:nvSpPr>
            <p:spPr bwMode="auto">
              <a:xfrm>
                <a:off x="15993280" y="-2433877"/>
                <a:ext cx="20638" cy="14288"/>
              </a:xfrm>
              <a:custGeom>
                <a:avLst/>
                <a:gdLst>
                  <a:gd name="T0" fmla="*/ 6 w 6"/>
                  <a:gd name="T1" fmla="*/ 2 h 4"/>
                  <a:gd name="T2" fmla="*/ 6 w 6"/>
                  <a:gd name="T3" fmla="*/ 3 h 4"/>
                  <a:gd name="T4" fmla="*/ 4 w 6"/>
                  <a:gd name="T5" fmla="*/ 4 h 4"/>
                  <a:gd name="T6" fmla="*/ 2 w 6"/>
                  <a:gd name="T7" fmla="*/ 4 h 4"/>
                  <a:gd name="T8" fmla="*/ 2 w 6"/>
                  <a:gd name="T9" fmla="*/ 4 h 4"/>
                  <a:gd name="T10" fmla="*/ 0 w 6"/>
                  <a:gd name="T11" fmla="*/ 3 h 4"/>
                  <a:gd name="T12" fmla="*/ 0 w 6"/>
                  <a:gd name="T13" fmla="*/ 2 h 4"/>
                  <a:gd name="T14" fmla="*/ 1 w 6"/>
                  <a:gd name="T15" fmla="*/ 2 h 4"/>
                  <a:gd name="T16" fmla="*/ 2 w 6"/>
                  <a:gd name="T17" fmla="*/ 1 h 4"/>
                  <a:gd name="T18" fmla="*/ 4 w 6"/>
                  <a:gd name="T19" fmla="*/ 0 h 4"/>
                  <a:gd name="T20" fmla="*/ 5 w 6"/>
                  <a:gd name="T21" fmla="*/ 0 h 4"/>
                  <a:gd name="T22" fmla="*/ 6 w 6"/>
                  <a:gd name="T23" fmla="*/ 1 h 4"/>
                  <a:gd name="T24" fmla="*/ 6 w 6"/>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6" y="2"/>
                    </a:moveTo>
                    <a:cubicBezTo>
                      <a:pt x="6" y="2"/>
                      <a:pt x="6" y="2"/>
                      <a:pt x="6" y="3"/>
                    </a:cubicBezTo>
                    <a:cubicBezTo>
                      <a:pt x="5" y="3"/>
                      <a:pt x="5" y="3"/>
                      <a:pt x="4" y="4"/>
                    </a:cubicBezTo>
                    <a:cubicBezTo>
                      <a:pt x="4" y="4"/>
                      <a:pt x="3" y="4"/>
                      <a:pt x="2" y="4"/>
                    </a:cubicBezTo>
                    <a:cubicBezTo>
                      <a:pt x="2" y="4"/>
                      <a:pt x="2" y="4"/>
                      <a:pt x="2" y="4"/>
                    </a:cubicBezTo>
                    <a:cubicBezTo>
                      <a:pt x="1" y="4"/>
                      <a:pt x="0" y="4"/>
                      <a:pt x="0" y="3"/>
                    </a:cubicBezTo>
                    <a:cubicBezTo>
                      <a:pt x="0" y="2"/>
                      <a:pt x="0" y="2"/>
                      <a:pt x="0" y="2"/>
                    </a:cubicBezTo>
                    <a:cubicBezTo>
                      <a:pt x="0" y="2"/>
                      <a:pt x="1" y="2"/>
                      <a:pt x="1" y="2"/>
                    </a:cubicBezTo>
                    <a:cubicBezTo>
                      <a:pt x="1" y="1"/>
                      <a:pt x="2" y="1"/>
                      <a:pt x="2" y="1"/>
                    </a:cubicBezTo>
                    <a:cubicBezTo>
                      <a:pt x="3" y="0"/>
                      <a:pt x="4" y="0"/>
                      <a:pt x="4" y="0"/>
                    </a:cubicBezTo>
                    <a:cubicBezTo>
                      <a:pt x="5" y="0"/>
                      <a:pt x="5" y="0"/>
                      <a:pt x="5" y="0"/>
                    </a:cubicBezTo>
                    <a:cubicBezTo>
                      <a:pt x="6" y="0"/>
                      <a:pt x="6" y="1"/>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7" name="îṣḻïdè">
                <a:extLst>
                  <a:ext uri="{FF2B5EF4-FFF2-40B4-BE49-F238E27FC236}">
                    <a16:creationId xmlns:a16="http://schemas.microsoft.com/office/drawing/2014/main" id="{2DFB7079-52F5-4ABB-BBA3-B030C6030C2F}"/>
                  </a:ext>
                </a:extLst>
              </p:cNvPr>
              <p:cNvSpPr/>
              <p:nvPr/>
            </p:nvSpPr>
            <p:spPr bwMode="auto">
              <a:xfrm>
                <a:off x="16031380" y="-2176702"/>
                <a:ext cx="38100" cy="65088"/>
              </a:xfrm>
              <a:custGeom>
                <a:avLst/>
                <a:gdLst>
                  <a:gd name="T0" fmla="*/ 4 w 11"/>
                  <a:gd name="T1" fmla="*/ 0 h 19"/>
                  <a:gd name="T2" fmla="*/ 5 w 11"/>
                  <a:gd name="T3" fmla="*/ 1 h 19"/>
                  <a:gd name="T4" fmla="*/ 8 w 11"/>
                  <a:gd name="T5" fmla="*/ 2 h 19"/>
                  <a:gd name="T6" fmla="*/ 10 w 11"/>
                  <a:gd name="T7" fmla="*/ 6 h 19"/>
                  <a:gd name="T8" fmla="*/ 11 w 11"/>
                  <a:gd name="T9" fmla="*/ 11 h 19"/>
                  <a:gd name="T10" fmla="*/ 10 w 11"/>
                  <a:gd name="T11" fmla="*/ 14 h 19"/>
                  <a:gd name="T12" fmla="*/ 9 w 11"/>
                  <a:gd name="T13" fmla="*/ 16 h 19"/>
                  <a:gd name="T14" fmla="*/ 5 w 11"/>
                  <a:gd name="T15" fmla="*/ 18 h 19"/>
                  <a:gd name="T16" fmla="*/ 2 w 11"/>
                  <a:gd name="T17" fmla="*/ 19 h 19"/>
                  <a:gd name="T18" fmla="*/ 1 w 11"/>
                  <a:gd name="T19" fmla="*/ 19 h 19"/>
                  <a:gd name="T20" fmla="*/ 1 w 11"/>
                  <a:gd name="T21" fmla="*/ 19 h 19"/>
                  <a:gd name="T22" fmla="*/ 0 w 11"/>
                  <a:gd name="T23" fmla="*/ 18 h 19"/>
                  <a:gd name="T24" fmla="*/ 1 w 11"/>
                  <a:gd name="T25" fmla="*/ 17 h 19"/>
                  <a:gd name="T26" fmla="*/ 4 w 11"/>
                  <a:gd name="T27" fmla="*/ 16 h 19"/>
                  <a:gd name="T28" fmla="*/ 6 w 11"/>
                  <a:gd name="T29" fmla="*/ 13 h 19"/>
                  <a:gd name="T30" fmla="*/ 7 w 11"/>
                  <a:gd name="T31" fmla="*/ 12 h 19"/>
                  <a:gd name="T32" fmla="*/ 7 w 11"/>
                  <a:gd name="T33" fmla="*/ 10 h 19"/>
                  <a:gd name="T34" fmla="*/ 6 w 11"/>
                  <a:gd name="T35" fmla="*/ 4 h 19"/>
                  <a:gd name="T36" fmla="*/ 4 w 11"/>
                  <a:gd name="T37" fmla="*/ 3 h 19"/>
                  <a:gd name="T38" fmla="*/ 3 w 11"/>
                  <a:gd name="T39" fmla="*/ 2 h 19"/>
                  <a:gd name="T40" fmla="*/ 3 w 11"/>
                  <a:gd name="T41" fmla="*/ 1 h 19"/>
                  <a:gd name="T42" fmla="*/ 4 w 11"/>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9">
                    <a:moveTo>
                      <a:pt x="4" y="0"/>
                    </a:moveTo>
                    <a:cubicBezTo>
                      <a:pt x="4" y="0"/>
                      <a:pt x="4" y="0"/>
                      <a:pt x="5" y="1"/>
                    </a:cubicBezTo>
                    <a:cubicBezTo>
                      <a:pt x="6" y="1"/>
                      <a:pt x="7" y="1"/>
                      <a:pt x="8" y="2"/>
                    </a:cubicBezTo>
                    <a:cubicBezTo>
                      <a:pt x="9" y="3"/>
                      <a:pt x="10" y="4"/>
                      <a:pt x="10" y="6"/>
                    </a:cubicBezTo>
                    <a:cubicBezTo>
                      <a:pt x="11" y="7"/>
                      <a:pt x="11" y="9"/>
                      <a:pt x="11" y="11"/>
                    </a:cubicBezTo>
                    <a:cubicBezTo>
                      <a:pt x="11" y="12"/>
                      <a:pt x="10" y="13"/>
                      <a:pt x="10" y="14"/>
                    </a:cubicBezTo>
                    <a:cubicBezTo>
                      <a:pt x="10" y="14"/>
                      <a:pt x="9" y="15"/>
                      <a:pt x="9" y="16"/>
                    </a:cubicBezTo>
                    <a:cubicBezTo>
                      <a:pt x="8" y="17"/>
                      <a:pt x="6" y="18"/>
                      <a:pt x="5" y="18"/>
                    </a:cubicBezTo>
                    <a:cubicBezTo>
                      <a:pt x="4" y="19"/>
                      <a:pt x="3" y="19"/>
                      <a:pt x="2" y="19"/>
                    </a:cubicBezTo>
                    <a:cubicBezTo>
                      <a:pt x="1" y="19"/>
                      <a:pt x="1" y="19"/>
                      <a:pt x="1" y="19"/>
                    </a:cubicBezTo>
                    <a:cubicBezTo>
                      <a:pt x="1" y="19"/>
                      <a:pt x="1" y="19"/>
                      <a:pt x="1" y="19"/>
                    </a:cubicBezTo>
                    <a:cubicBezTo>
                      <a:pt x="0" y="19"/>
                      <a:pt x="0" y="18"/>
                      <a:pt x="0" y="18"/>
                    </a:cubicBezTo>
                    <a:cubicBezTo>
                      <a:pt x="0" y="17"/>
                      <a:pt x="0" y="17"/>
                      <a:pt x="1" y="17"/>
                    </a:cubicBezTo>
                    <a:cubicBezTo>
                      <a:pt x="1" y="17"/>
                      <a:pt x="2" y="17"/>
                      <a:pt x="4" y="16"/>
                    </a:cubicBezTo>
                    <a:cubicBezTo>
                      <a:pt x="4" y="15"/>
                      <a:pt x="5" y="14"/>
                      <a:pt x="6" y="13"/>
                    </a:cubicBezTo>
                    <a:cubicBezTo>
                      <a:pt x="6" y="13"/>
                      <a:pt x="6" y="13"/>
                      <a:pt x="7" y="12"/>
                    </a:cubicBezTo>
                    <a:cubicBezTo>
                      <a:pt x="7" y="11"/>
                      <a:pt x="7" y="11"/>
                      <a:pt x="7" y="10"/>
                    </a:cubicBezTo>
                    <a:cubicBezTo>
                      <a:pt x="8" y="8"/>
                      <a:pt x="7" y="6"/>
                      <a:pt x="6" y="4"/>
                    </a:cubicBezTo>
                    <a:cubicBezTo>
                      <a:pt x="5" y="4"/>
                      <a:pt x="4" y="3"/>
                      <a:pt x="4" y="3"/>
                    </a:cubicBezTo>
                    <a:cubicBezTo>
                      <a:pt x="4" y="3"/>
                      <a:pt x="3" y="2"/>
                      <a:pt x="3" y="2"/>
                    </a:cubicBezTo>
                    <a:cubicBezTo>
                      <a:pt x="3" y="2"/>
                      <a:pt x="3" y="1"/>
                      <a:pt x="3" y="1"/>
                    </a:cubicBezTo>
                    <a:cubicBezTo>
                      <a:pt x="3" y="1"/>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8" name="îṥḻíďè">
                <a:extLst>
                  <a:ext uri="{FF2B5EF4-FFF2-40B4-BE49-F238E27FC236}">
                    <a16:creationId xmlns:a16="http://schemas.microsoft.com/office/drawing/2014/main" id="{D86B016C-335F-42E7-9A48-E0810D97D20E}"/>
                  </a:ext>
                </a:extLst>
              </p:cNvPr>
              <p:cNvSpPr/>
              <p:nvPr/>
            </p:nvSpPr>
            <p:spPr bwMode="auto">
              <a:xfrm>
                <a:off x="15767855" y="-2121139"/>
                <a:ext cx="49213" cy="76200"/>
              </a:xfrm>
              <a:custGeom>
                <a:avLst/>
                <a:gdLst>
                  <a:gd name="T0" fmla="*/ 6 w 14"/>
                  <a:gd name="T1" fmla="*/ 0 h 22"/>
                  <a:gd name="T2" fmla="*/ 7 w 14"/>
                  <a:gd name="T3" fmla="*/ 1 h 22"/>
                  <a:gd name="T4" fmla="*/ 10 w 14"/>
                  <a:gd name="T5" fmla="*/ 3 h 22"/>
                  <a:gd name="T6" fmla="*/ 13 w 14"/>
                  <a:gd name="T7" fmla="*/ 7 h 22"/>
                  <a:gd name="T8" fmla="*/ 14 w 14"/>
                  <a:gd name="T9" fmla="*/ 10 h 22"/>
                  <a:gd name="T10" fmla="*/ 14 w 14"/>
                  <a:gd name="T11" fmla="*/ 13 h 22"/>
                  <a:gd name="T12" fmla="*/ 12 w 14"/>
                  <a:gd name="T13" fmla="*/ 16 h 22"/>
                  <a:gd name="T14" fmla="*/ 11 w 14"/>
                  <a:gd name="T15" fmla="*/ 19 h 22"/>
                  <a:gd name="T16" fmla="*/ 6 w 14"/>
                  <a:gd name="T17" fmla="*/ 21 h 22"/>
                  <a:gd name="T18" fmla="*/ 3 w 14"/>
                  <a:gd name="T19" fmla="*/ 22 h 22"/>
                  <a:gd name="T20" fmla="*/ 1 w 14"/>
                  <a:gd name="T21" fmla="*/ 22 h 22"/>
                  <a:gd name="T22" fmla="*/ 0 w 14"/>
                  <a:gd name="T23" fmla="*/ 20 h 22"/>
                  <a:gd name="T24" fmla="*/ 1 w 14"/>
                  <a:gd name="T25" fmla="*/ 20 h 22"/>
                  <a:gd name="T26" fmla="*/ 2 w 14"/>
                  <a:gd name="T27" fmla="*/ 19 h 22"/>
                  <a:gd name="T28" fmla="*/ 5 w 14"/>
                  <a:gd name="T29" fmla="*/ 19 h 22"/>
                  <a:gd name="T30" fmla="*/ 8 w 14"/>
                  <a:gd name="T31" fmla="*/ 16 h 22"/>
                  <a:gd name="T32" fmla="*/ 9 w 14"/>
                  <a:gd name="T33" fmla="*/ 14 h 22"/>
                  <a:gd name="T34" fmla="*/ 10 w 14"/>
                  <a:gd name="T35" fmla="*/ 12 h 22"/>
                  <a:gd name="T36" fmla="*/ 10 w 14"/>
                  <a:gd name="T37" fmla="*/ 10 h 22"/>
                  <a:gd name="T38" fmla="*/ 10 w 14"/>
                  <a:gd name="T39" fmla="*/ 8 h 22"/>
                  <a:gd name="T40" fmla="*/ 8 w 14"/>
                  <a:gd name="T41" fmla="*/ 5 h 22"/>
                  <a:gd name="T42" fmla="*/ 6 w 14"/>
                  <a:gd name="T43" fmla="*/ 3 h 22"/>
                  <a:gd name="T44" fmla="*/ 5 w 14"/>
                  <a:gd name="T45" fmla="*/ 2 h 22"/>
                  <a:gd name="T46" fmla="*/ 5 w 14"/>
                  <a:gd name="T47" fmla="*/ 1 h 22"/>
                  <a:gd name="T48" fmla="*/ 6 w 14"/>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6" y="0"/>
                    </a:moveTo>
                    <a:cubicBezTo>
                      <a:pt x="6" y="0"/>
                      <a:pt x="7" y="0"/>
                      <a:pt x="7" y="1"/>
                    </a:cubicBezTo>
                    <a:cubicBezTo>
                      <a:pt x="8" y="1"/>
                      <a:pt x="9" y="2"/>
                      <a:pt x="10" y="3"/>
                    </a:cubicBezTo>
                    <a:cubicBezTo>
                      <a:pt x="12" y="4"/>
                      <a:pt x="13" y="5"/>
                      <a:pt x="13" y="7"/>
                    </a:cubicBezTo>
                    <a:cubicBezTo>
                      <a:pt x="14" y="8"/>
                      <a:pt x="14" y="9"/>
                      <a:pt x="14" y="10"/>
                    </a:cubicBezTo>
                    <a:cubicBezTo>
                      <a:pt x="14" y="11"/>
                      <a:pt x="14" y="12"/>
                      <a:pt x="14" y="13"/>
                    </a:cubicBezTo>
                    <a:cubicBezTo>
                      <a:pt x="13" y="14"/>
                      <a:pt x="13" y="15"/>
                      <a:pt x="12" y="16"/>
                    </a:cubicBezTo>
                    <a:cubicBezTo>
                      <a:pt x="12" y="17"/>
                      <a:pt x="11" y="18"/>
                      <a:pt x="11" y="19"/>
                    </a:cubicBezTo>
                    <a:cubicBezTo>
                      <a:pt x="9" y="20"/>
                      <a:pt x="8" y="21"/>
                      <a:pt x="6" y="21"/>
                    </a:cubicBezTo>
                    <a:cubicBezTo>
                      <a:pt x="5" y="22"/>
                      <a:pt x="3" y="22"/>
                      <a:pt x="3" y="22"/>
                    </a:cubicBezTo>
                    <a:cubicBezTo>
                      <a:pt x="2" y="22"/>
                      <a:pt x="1" y="22"/>
                      <a:pt x="1" y="22"/>
                    </a:cubicBezTo>
                    <a:cubicBezTo>
                      <a:pt x="1" y="22"/>
                      <a:pt x="0" y="21"/>
                      <a:pt x="0" y="20"/>
                    </a:cubicBezTo>
                    <a:cubicBezTo>
                      <a:pt x="0" y="20"/>
                      <a:pt x="1" y="20"/>
                      <a:pt x="1" y="20"/>
                    </a:cubicBezTo>
                    <a:cubicBezTo>
                      <a:pt x="1" y="20"/>
                      <a:pt x="2" y="20"/>
                      <a:pt x="2" y="19"/>
                    </a:cubicBezTo>
                    <a:cubicBezTo>
                      <a:pt x="3" y="19"/>
                      <a:pt x="4" y="19"/>
                      <a:pt x="5" y="19"/>
                    </a:cubicBezTo>
                    <a:cubicBezTo>
                      <a:pt x="6" y="18"/>
                      <a:pt x="7" y="17"/>
                      <a:pt x="8" y="16"/>
                    </a:cubicBezTo>
                    <a:cubicBezTo>
                      <a:pt x="9" y="16"/>
                      <a:pt x="9" y="15"/>
                      <a:pt x="9" y="14"/>
                    </a:cubicBezTo>
                    <a:cubicBezTo>
                      <a:pt x="10" y="14"/>
                      <a:pt x="10" y="13"/>
                      <a:pt x="10" y="12"/>
                    </a:cubicBezTo>
                    <a:cubicBezTo>
                      <a:pt x="10" y="12"/>
                      <a:pt x="10" y="11"/>
                      <a:pt x="10" y="10"/>
                    </a:cubicBezTo>
                    <a:cubicBezTo>
                      <a:pt x="10" y="10"/>
                      <a:pt x="10" y="9"/>
                      <a:pt x="10" y="8"/>
                    </a:cubicBezTo>
                    <a:cubicBezTo>
                      <a:pt x="10" y="7"/>
                      <a:pt x="9" y="6"/>
                      <a:pt x="8" y="5"/>
                    </a:cubicBezTo>
                    <a:cubicBezTo>
                      <a:pt x="8" y="4"/>
                      <a:pt x="7" y="3"/>
                      <a:pt x="6" y="3"/>
                    </a:cubicBezTo>
                    <a:cubicBezTo>
                      <a:pt x="6" y="2"/>
                      <a:pt x="5" y="2"/>
                      <a:pt x="5" y="2"/>
                    </a:cubicBezTo>
                    <a:cubicBezTo>
                      <a:pt x="5" y="2"/>
                      <a:pt x="5" y="1"/>
                      <a:pt x="5" y="1"/>
                    </a:cubicBezTo>
                    <a:cubicBezTo>
                      <a:pt x="5" y="0"/>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19" name="íṩ1îďê">
                <a:extLst>
                  <a:ext uri="{FF2B5EF4-FFF2-40B4-BE49-F238E27FC236}">
                    <a16:creationId xmlns:a16="http://schemas.microsoft.com/office/drawing/2014/main" id="{2D62C640-0EEA-4473-824B-A6B5DBCCD9D3}"/>
                  </a:ext>
                </a:extLst>
              </p:cNvPr>
              <p:cNvSpPr/>
              <p:nvPr/>
            </p:nvSpPr>
            <p:spPr bwMode="auto">
              <a:xfrm>
                <a:off x="15504330" y="-2059227"/>
                <a:ext cx="49213" cy="69850"/>
              </a:xfrm>
              <a:custGeom>
                <a:avLst/>
                <a:gdLst>
                  <a:gd name="T0" fmla="*/ 9 w 14"/>
                  <a:gd name="T1" fmla="*/ 0 h 20"/>
                  <a:gd name="T2" fmla="*/ 10 w 14"/>
                  <a:gd name="T3" fmla="*/ 1 h 20"/>
                  <a:gd name="T4" fmla="*/ 12 w 14"/>
                  <a:gd name="T5" fmla="*/ 4 h 20"/>
                  <a:gd name="T6" fmla="*/ 14 w 14"/>
                  <a:gd name="T7" fmla="*/ 8 h 20"/>
                  <a:gd name="T8" fmla="*/ 13 w 14"/>
                  <a:gd name="T9" fmla="*/ 11 h 20"/>
                  <a:gd name="T10" fmla="*/ 13 w 14"/>
                  <a:gd name="T11" fmla="*/ 14 h 20"/>
                  <a:gd name="T12" fmla="*/ 11 w 14"/>
                  <a:gd name="T13" fmla="*/ 16 h 20"/>
                  <a:gd name="T14" fmla="*/ 9 w 14"/>
                  <a:gd name="T15" fmla="*/ 18 h 20"/>
                  <a:gd name="T16" fmla="*/ 5 w 14"/>
                  <a:gd name="T17" fmla="*/ 20 h 20"/>
                  <a:gd name="T18" fmla="*/ 2 w 14"/>
                  <a:gd name="T19" fmla="*/ 20 h 20"/>
                  <a:gd name="T20" fmla="*/ 1 w 14"/>
                  <a:gd name="T21" fmla="*/ 20 h 20"/>
                  <a:gd name="T22" fmla="*/ 1 w 14"/>
                  <a:gd name="T23" fmla="*/ 20 h 20"/>
                  <a:gd name="T24" fmla="*/ 0 w 14"/>
                  <a:gd name="T25" fmla="*/ 19 h 20"/>
                  <a:gd name="T26" fmla="*/ 1 w 14"/>
                  <a:gd name="T27" fmla="*/ 18 h 20"/>
                  <a:gd name="T28" fmla="*/ 4 w 14"/>
                  <a:gd name="T29" fmla="*/ 17 h 20"/>
                  <a:gd name="T30" fmla="*/ 7 w 14"/>
                  <a:gd name="T31" fmla="*/ 15 h 20"/>
                  <a:gd name="T32" fmla="*/ 8 w 14"/>
                  <a:gd name="T33" fmla="*/ 14 h 20"/>
                  <a:gd name="T34" fmla="*/ 9 w 14"/>
                  <a:gd name="T35" fmla="*/ 12 h 20"/>
                  <a:gd name="T36" fmla="*/ 10 w 14"/>
                  <a:gd name="T37" fmla="*/ 10 h 20"/>
                  <a:gd name="T38" fmla="*/ 10 w 14"/>
                  <a:gd name="T39" fmla="*/ 8 h 20"/>
                  <a:gd name="T40" fmla="*/ 9 w 14"/>
                  <a:gd name="T41" fmla="*/ 5 h 20"/>
                  <a:gd name="T42" fmla="*/ 8 w 14"/>
                  <a:gd name="T43" fmla="*/ 3 h 20"/>
                  <a:gd name="T44" fmla="*/ 8 w 14"/>
                  <a:gd name="T45" fmla="*/ 2 h 20"/>
                  <a:gd name="T46" fmla="*/ 8 w 14"/>
                  <a:gd name="T47" fmla="*/ 0 h 20"/>
                  <a:gd name="T48" fmla="*/ 9 w 14"/>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0">
                    <a:moveTo>
                      <a:pt x="9" y="0"/>
                    </a:moveTo>
                    <a:cubicBezTo>
                      <a:pt x="9" y="0"/>
                      <a:pt x="10" y="1"/>
                      <a:pt x="10" y="1"/>
                    </a:cubicBezTo>
                    <a:cubicBezTo>
                      <a:pt x="11" y="2"/>
                      <a:pt x="12" y="3"/>
                      <a:pt x="12" y="4"/>
                    </a:cubicBezTo>
                    <a:cubicBezTo>
                      <a:pt x="13" y="5"/>
                      <a:pt x="13" y="6"/>
                      <a:pt x="14" y="8"/>
                    </a:cubicBezTo>
                    <a:cubicBezTo>
                      <a:pt x="14" y="9"/>
                      <a:pt x="14" y="10"/>
                      <a:pt x="13" y="11"/>
                    </a:cubicBezTo>
                    <a:cubicBezTo>
                      <a:pt x="13" y="12"/>
                      <a:pt x="13" y="13"/>
                      <a:pt x="13" y="14"/>
                    </a:cubicBezTo>
                    <a:cubicBezTo>
                      <a:pt x="12" y="14"/>
                      <a:pt x="12" y="15"/>
                      <a:pt x="11" y="16"/>
                    </a:cubicBezTo>
                    <a:cubicBezTo>
                      <a:pt x="11" y="17"/>
                      <a:pt x="10" y="17"/>
                      <a:pt x="9" y="18"/>
                    </a:cubicBezTo>
                    <a:cubicBezTo>
                      <a:pt x="8" y="19"/>
                      <a:pt x="7" y="20"/>
                      <a:pt x="5" y="20"/>
                    </a:cubicBezTo>
                    <a:cubicBezTo>
                      <a:pt x="4" y="20"/>
                      <a:pt x="3" y="20"/>
                      <a:pt x="2" y="20"/>
                    </a:cubicBezTo>
                    <a:cubicBezTo>
                      <a:pt x="1" y="20"/>
                      <a:pt x="1" y="20"/>
                      <a:pt x="1" y="20"/>
                    </a:cubicBezTo>
                    <a:cubicBezTo>
                      <a:pt x="1" y="20"/>
                      <a:pt x="1" y="20"/>
                      <a:pt x="1" y="20"/>
                    </a:cubicBezTo>
                    <a:cubicBezTo>
                      <a:pt x="0" y="20"/>
                      <a:pt x="0" y="19"/>
                      <a:pt x="0" y="19"/>
                    </a:cubicBezTo>
                    <a:cubicBezTo>
                      <a:pt x="0" y="18"/>
                      <a:pt x="1" y="18"/>
                      <a:pt x="1" y="18"/>
                    </a:cubicBezTo>
                    <a:cubicBezTo>
                      <a:pt x="1" y="18"/>
                      <a:pt x="2" y="18"/>
                      <a:pt x="4" y="17"/>
                    </a:cubicBezTo>
                    <a:cubicBezTo>
                      <a:pt x="5" y="17"/>
                      <a:pt x="6" y="16"/>
                      <a:pt x="7" y="15"/>
                    </a:cubicBezTo>
                    <a:cubicBezTo>
                      <a:pt x="8" y="15"/>
                      <a:pt x="8" y="14"/>
                      <a:pt x="8" y="14"/>
                    </a:cubicBezTo>
                    <a:cubicBezTo>
                      <a:pt x="9" y="13"/>
                      <a:pt x="9" y="13"/>
                      <a:pt x="9" y="12"/>
                    </a:cubicBezTo>
                    <a:cubicBezTo>
                      <a:pt x="10" y="12"/>
                      <a:pt x="10" y="11"/>
                      <a:pt x="10" y="10"/>
                    </a:cubicBezTo>
                    <a:cubicBezTo>
                      <a:pt x="10" y="10"/>
                      <a:pt x="10" y="9"/>
                      <a:pt x="10" y="8"/>
                    </a:cubicBezTo>
                    <a:cubicBezTo>
                      <a:pt x="10" y="7"/>
                      <a:pt x="10" y="6"/>
                      <a:pt x="9" y="5"/>
                    </a:cubicBezTo>
                    <a:cubicBezTo>
                      <a:pt x="9" y="4"/>
                      <a:pt x="9" y="3"/>
                      <a:pt x="8" y="3"/>
                    </a:cubicBezTo>
                    <a:cubicBezTo>
                      <a:pt x="8" y="2"/>
                      <a:pt x="8" y="2"/>
                      <a:pt x="8" y="2"/>
                    </a:cubicBezTo>
                    <a:cubicBezTo>
                      <a:pt x="7" y="1"/>
                      <a:pt x="8" y="1"/>
                      <a:pt x="8" y="0"/>
                    </a:cubicBezTo>
                    <a:cubicBezTo>
                      <a:pt x="8" y="0"/>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0" name="ï$1iďè">
                <a:extLst>
                  <a:ext uri="{FF2B5EF4-FFF2-40B4-BE49-F238E27FC236}">
                    <a16:creationId xmlns:a16="http://schemas.microsoft.com/office/drawing/2014/main" id="{15751C6D-CFD6-4903-9D0F-8CF3015CB7E6}"/>
                  </a:ext>
                </a:extLst>
              </p:cNvPr>
              <p:cNvSpPr/>
              <p:nvPr/>
            </p:nvSpPr>
            <p:spPr bwMode="auto">
              <a:xfrm>
                <a:off x="16326655" y="-2291002"/>
                <a:ext cx="41275" cy="14288"/>
              </a:xfrm>
              <a:custGeom>
                <a:avLst/>
                <a:gdLst>
                  <a:gd name="T0" fmla="*/ 1 w 12"/>
                  <a:gd name="T1" fmla="*/ 0 h 4"/>
                  <a:gd name="T2" fmla="*/ 3 w 12"/>
                  <a:gd name="T3" fmla="*/ 0 h 4"/>
                  <a:gd name="T4" fmla="*/ 7 w 12"/>
                  <a:gd name="T5" fmla="*/ 0 h 4"/>
                  <a:gd name="T6" fmla="*/ 10 w 12"/>
                  <a:gd name="T7" fmla="*/ 0 h 4"/>
                  <a:gd name="T8" fmla="*/ 11 w 12"/>
                  <a:gd name="T9" fmla="*/ 1 h 4"/>
                  <a:gd name="T10" fmla="*/ 12 w 12"/>
                  <a:gd name="T11" fmla="*/ 3 h 4"/>
                  <a:gd name="T12" fmla="*/ 11 w 12"/>
                  <a:gd name="T13" fmla="*/ 3 h 4"/>
                  <a:gd name="T14" fmla="*/ 10 w 12"/>
                  <a:gd name="T15" fmla="*/ 3 h 4"/>
                  <a:gd name="T16" fmla="*/ 6 w 12"/>
                  <a:gd name="T17" fmla="*/ 3 h 4"/>
                  <a:gd name="T18" fmla="*/ 3 w 12"/>
                  <a:gd name="T19" fmla="*/ 3 h 4"/>
                  <a:gd name="T20" fmla="*/ 1 w 12"/>
                  <a:gd name="T21" fmla="*/ 2 h 4"/>
                  <a:gd name="T22" fmla="*/ 1 w 12"/>
                  <a:gd name="T23" fmla="*/ 1 h 4"/>
                  <a:gd name="T24" fmla="*/ 1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 y="0"/>
                    </a:moveTo>
                    <a:cubicBezTo>
                      <a:pt x="1" y="0"/>
                      <a:pt x="2" y="0"/>
                      <a:pt x="3" y="0"/>
                    </a:cubicBezTo>
                    <a:cubicBezTo>
                      <a:pt x="4" y="0"/>
                      <a:pt x="5" y="0"/>
                      <a:pt x="7" y="0"/>
                    </a:cubicBezTo>
                    <a:cubicBezTo>
                      <a:pt x="8" y="0"/>
                      <a:pt x="9" y="0"/>
                      <a:pt x="10" y="0"/>
                    </a:cubicBezTo>
                    <a:cubicBezTo>
                      <a:pt x="11" y="1"/>
                      <a:pt x="11" y="1"/>
                      <a:pt x="11" y="1"/>
                    </a:cubicBezTo>
                    <a:cubicBezTo>
                      <a:pt x="12" y="1"/>
                      <a:pt x="12" y="2"/>
                      <a:pt x="12" y="3"/>
                    </a:cubicBezTo>
                    <a:cubicBezTo>
                      <a:pt x="11" y="3"/>
                      <a:pt x="11" y="3"/>
                      <a:pt x="11" y="3"/>
                    </a:cubicBezTo>
                    <a:cubicBezTo>
                      <a:pt x="11" y="3"/>
                      <a:pt x="11" y="3"/>
                      <a:pt x="10" y="3"/>
                    </a:cubicBezTo>
                    <a:cubicBezTo>
                      <a:pt x="9" y="4"/>
                      <a:pt x="7" y="3"/>
                      <a:pt x="6" y="3"/>
                    </a:cubicBezTo>
                    <a:cubicBezTo>
                      <a:pt x="5" y="3"/>
                      <a:pt x="4" y="3"/>
                      <a:pt x="3" y="3"/>
                    </a:cubicBezTo>
                    <a:cubicBezTo>
                      <a:pt x="2" y="2"/>
                      <a:pt x="1" y="2"/>
                      <a:pt x="1" y="2"/>
                    </a:cubicBezTo>
                    <a:cubicBezTo>
                      <a:pt x="1" y="2"/>
                      <a:pt x="0"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1" name="ïŝļiďé">
                <a:extLst>
                  <a:ext uri="{FF2B5EF4-FFF2-40B4-BE49-F238E27FC236}">
                    <a16:creationId xmlns:a16="http://schemas.microsoft.com/office/drawing/2014/main" id="{C6F67993-373D-4BB7-8BCB-01EFDD84335C}"/>
                  </a:ext>
                </a:extLst>
              </p:cNvPr>
              <p:cNvSpPr/>
              <p:nvPr/>
            </p:nvSpPr>
            <p:spPr bwMode="auto">
              <a:xfrm>
                <a:off x="16329830" y="-2273539"/>
                <a:ext cx="41275" cy="12700"/>
              </a:xfrm>
              <a:custGeom>
                <a:avLst/>
                <a:gdLst>
                  <a:gd name="T0" fmla="*/ 1 w 12"/>
                  <a:gd name="T1" fmla="*/ 0 h 4"/>
                  <a:gd name="T2" fmla="*/ 3 w 12"/>
                  <a:gd name="T3" fmla="*/ 0 h 4"/>
                  <a:gd name="T4" fmla="*/ 7 w 12"/>
                  <a:gd name="T5" fmla="*/ 0 h 4"/>
                  <a:gd name="T6" fmla="*/ 10 w 12"/>
                  <a:gd name="T7" fmla="*/ 1 h 4"/>
                  <a:gd name="T8" fmla="*/ 11 w 12"/>
                  <a:gd name="T9" fmla="*/ 1 h 4"/>
                  <a:gd name="T10" fmla="*/ 12 w 12"/>
                  <a:gd name="T11" fmla="*/ 3 h 4"/>
                  <a:gd name="T12" fmla="*/ 11 w 12"/>
                  <a:gd name="T13" fmla="*/ 4 h 4"/>
                  <a:gd name="T14" fmla="*/ 10 w 12"/>
                  <a:gd name="T15" fmla="*/ 4 h 4"/>
                  <a:gd name="T16" fmla="*/ 6 w 12"/>
                  <a:gd name="T17" fmla="*/ 4 h 4"/>
                  <a:gd name="T18" fmla="*/ 3 w 12"/>
                  <a:gd name="T19" fmla="*/ 3 h 4"/>
                  <a:gd name="T20" fmla="*/ 1 w 12"/>
                  <a:gd name="T21" fmla="*/ 3 h 4"/>
                  <a:gd name="T22" fmla="*/ 1 w 12"/>
                  <a:gd name="T23" fmla="*/ 1 h 4"/>
                  <a:gd name="T24" fmla="*/ 1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 y="0"/>
                    </a:moveTo>
                    <a:cubicBezTo>
                      <a:pt x="1" y="0"/>
                      <a:pt x="2" y="0"/>
                      <a:pt x="3" y="0"/>
                    </a:cubicBezTo>
                    <a:cubicBezTo>
                      <a:pt x="4" y="0"/>
                      <a:pt x="5" y="0"/>
                      <a:pt x="7" y="0"/>
                    </a:cubicBezTo>
                    <a:cubicBezTo>
                      <a:pt x="8" y="0"/>
                      <a:pt x="9" y="1"/>
                      <a:pt x="10" y="1"/>
                    </a:cubicBezTo>
                    <a:cubicBezTo>
                      <a:pt x="11" y="1"/>
                      <a:pt x="11" y="1"/>
                      <a:pt x="11" y="1"/>
                    </a:cubicBezTo>
                    <a:cubicBezTo>
                      <a:pt x="12" y="2"/>
                      <a:pt x="12" y="2"/>
                      <a:pt x="12" y="3"/>
                    </a:cubicBezTo>
                    <a:cubicBezTo>
                      <a:pt x="11" y="4"/>
                      <a:pt x="11" y="4"/>
                      <a:pt x="11" y="4"/>
                    </a:cubicBezTo>
                    <a:cubicBezTo>
                      <a:pt x="11" y="4"/>
                      <a:pt x="11" y="4"/>
                      <a:pt x="10" y="4"/>
                    </a:cubicBezTo>
                    <a:cubicBezTo>
                      <a:pt x="9" y="4"/>
                      <a:pt x="7" y="4"/>
                      <a:pt x="6" y="4"/>
                    </a:cubicBezTo>
                    <a:cubicBezTo>
                      <a:pt x="5" y="4"/>
                      <a:pt x="4" y="4"/>
                      <a:pt x="3" y="3"/>
                    </a:cubicBezTo>
                    <a:cubicBezTo>
                      <a:pt x="2" y="3"/>
                      <a:pt x="1" y="3"/>
                      <a:pt x="1" y="3"/>
                    </a:cubicBezTo>
                    <a:cubicBezTo>
                      <a:pt x="1" y="2"/>
                      <a:pt x="0" y="2"/>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2" name="išḻíḋe">
                <a:extLst>
                  <a:ext uri="{FF2B5EF4-FFF2-40B4-BE49-F238E27FC236}">
                    <a16:creationId xmlns:a16="http://schemas.microsoft.com/office/drawing/2014/main" id="{58104AD3-8AEE-4C3A-AEC2-A4CD868DF324}"/>
                  </a:ext>
                </a:extLst>
              </p:cNvPr>
              <p:cNvSpPr/>
              <p:nvPr/>
            </p:nvSpPr>
            <p:spPr bwMode="auto">
              <a:xfrm>
                <a:off x="14915368" y="-2302114"/>
                <a:ext cx="152400" cy="190500"/>
              </a:xfrm>
              <a:custGeom>
                <a:avLst/>
                <a:gdLst>
                  <a:gd name="T0" fmla="*/ 2 w 44"/>
                  <a:gd name="T1" fmla="*/ 1 h 55"/>
                  <a:gd name="T2" fmla="*/ 9 w 44"/>
                  <a:gd name="T3" fmla="*/ 9 h 55"/>
                  <a:gd name="T4" fmla="*/ 23 w 44"/>
                  <a:gd name="T5" fmla="*/ 26 h 55"/>
                  <a:gd name="T6" fmla="*/ 37 w 44"/>
                  <a:gd name="T7" fmla="*/ 45 h 55"/>
                  <a:gd name="T8" fmla="*/ 43 w 44"/>
                  <a:gd name="T9" fmla="*/ 53 h 55"/>
                  <a:gd name="T10" fmla="*/ 43 w 44"/>
                  <a:gd name="T11" fmla="*/ 55 h 55"/>
                  <a:gd name="T12" fmla="*/ 41 w 44"/>
                  <a:gd name="T13" fmla="*/ 54 h 55"/>
                  <a:gd name="T14" fmla="*/ 35 w 44"/>
                  <a:gd name="T15" fmla="*/ 47 h 55"/>
                  <a:gd name="T16" fmla="*/ 20 w 44"/>
                  <a:gd name="T17" fmla="*/ 29 h 55"/>
                  <a:gd name="T18" fmla="*/ 7 w 44"/>
                  <a:gd name="T19" fmla="*/ 11 h 55"/>
                  <a:gd name="T20" fmla="*/ 0 w 44"/>
                  <a:gd name="T21" fmla="*/ 2 h 55"/>
                  <a:gd name="T22" fmla="*/ 1 w 44"/>
                  <a:gd name="T23" fmla="*/ 1 h 55"/>
                  <a:gd name="T24" fmla="*/ 2 w 44"/>
                  <a:gd name="T2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5">
                    <a:moveTo>
                      <a:pt x="2" y="1"/>
                    </a:moveTo>
                    <a:cubicBezTo>
                      <a:pt x="2" y="1"/>
                      <a:pt x="5" y="4"/>
                      <a:pt x="9" y="9"/>
                    </a:cubicBezTo>
                    <a:cubicBezTo>
                      <a:pt x="13" y="14"/>
                      <a:pt x="18" y="20"/>
                      <a:pt x="23" y="26"/>
                    </a:cubicBezTo>
                    <a:cubicBezTo>
                      <a:pt x="28" y="33"/>
                      <a:pt x="33" y="40"/>
                      <a:pt x="37" y="45"/>
                    </a:cubicBezTo>
                    <a:cubicBezTo>
                      <a:pt x="41" y="50"/>
                      <a:pt x="43" y="53"/>
                      <a:pt x="43" y="53"/>
                    </a:cubicBezTo>
                    <a:cubicBezTo>
                      <a:pt x="44" y="54"/>
                      <a:pt x="44" y="54"/>
                      <a:pt x="43" y="55"/>
                    </a:cubicBezTo>
                    <a:cubicBezTo>
                      <a:pt x="42" y="55"/>
                      <a:pt x="42" y="55"/>
                      <a:pt x="41" y="54"/>
                    </a:cubicBezTo>
                    <a:cubicBezTo>
                      <a:pt x="41" y="54"/>
                      <a:pt x="39" y="51"/>
                      <a:pt x="35" y="47"/>
                    </a:cubicBezTo>
                    <a:cubicBezTo>
                      <a:pt x="31" y="42"/>
                      <a:pt x="26" y="35"/>
                      <a:pt x="20" y="29"/>
                    </a:cubicBezTo>
                    <a:cubicBezTo>
                      <a:pt x="15" y="22"/>
                      <a:pt x="10" y="16"/>
                      <a:pt x="7" y="11"/>
                    </a:cubicBezTo>
                    <a:cubicBezTo>
                      <a:pt x="3" y="6"/>
                      <a:pt x="0" y="2"/>
                      <a:pt x="0" y="2"/>
                    </a:cubicBezTo>
                    <a:cubicBezTo>
                      <a:pt x="0" y="2"/>
                      <a:pt x="0" y="1"/>
                      <a:pt x="1" y="1"/>
                    </a:cubicBezTo>
                    <a:cubicBezTo>
                      <a:pt x="1" y="0"/>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3" name="i$ḷîḑê">
                <a:extLst>
                  <a:ext uri="{FF2B5EF4-FFF2-40B4-BE49-F238E27FC236}">
                    <a16:creationId xmlns:a16="http://schemas.microsoft.com/office/drawing/2014/main" id="{70DAB922-069F-4AA2-B5D2-AA87365E183A}"/>
                  </a:ext>
                </a:extLst>
              </p:cNvPr>
              <p:cNvSpPr/>
              <p:nvPr/>
            </p:nvSpPr>
            <p:spPr bwMode="auto">
              <a:xfrm>
                <a:off x="15059830" y="-2100502"/>
                <a:ext cx="22225" cy="17463"/>
              </a:xfrm>
              <a:custGeom>
                <a:avLst/>
                <a:gdLst>
                  <a:gd name="T0" fmla="*/ 6 w 6"/>
                  <a:gd name="T1" fmla="*/ 2 h 5"/>
                  <a:gd name="T2" fmla="*/ 5 w 6"/>
                  <a:gd name="T3" fmla="*/ 4 h 5"/>
                  <a:gd name="T4" fmla="*/ 3 w 6"/>
                  <a:gd name="T5" fmla="*/ 4 h 5"/>
                  <a:gd name="T6" fmla="*/ 2 w 6"/>
                  <a:gd name="T7" fmla="*/ 1 h 5"/>
                  <a:gd name="T8" fmla="*/ 3 w 6"/>
                  <a:gd name="T9" fmla="*/ 0 h 5"/>
                  <a:gd name="T10" fmla="*/ 5 w 6"/>
                  <a:gd name="T11" fmla="*/ 0 h 5"/>
                  <a:gd name="T12" fmla="*/ 6 w 6"/>
                  <a:gd name="T13" fmla="*/ 2 h 5"/>
                  <a:gd name="T14" fmla="*/ 6 w 6"/>
                  <a:gd name="T15" fmla="*/ 2 h 5"/>
                  <a:gd name="T16" fmla="*/ 5 w 6"/>
                  <a:gd name="T17" fmla="*/ 4 h 5"/>
                  <a:gd name="T18" fmla="*/ 3 w 6"/>
                  <a:gd name="T19" fmla="*/ 5 h 5"/>
                  <a:gd name="T20" fmla="*/ 3 w 6"/>
                  <a:gd name="T21" fmla="*/ 5 h 5"/>
                  <a:gd name="T22" fmla="*/ 0 w 6"/>
                  <a:gd name="T23" fmla="*/ 4 h 5"/>
                  <a:gd name="T24" fmla="*/ 1 w 6"/>
                  <a:gd name="T25" fmla="*/ 1 h 5"/>
                  <a:gd name="T26" fmla="*/ 1 w 6"/>
                  <a:gd name="T27" fmla="*/ 1 h 5"/>
                  <a:gd name="T28" fmla="*/ 3 w 6"/>
                  <a:gd name="T29" fmla="*/ 1 h 5"/>
                  <a:gd name="T30" fmla="*/ 5 w 6"/>
                  <a:gd name="T31" fmla="*/ 0 h 5"/>
                  <a:gd name="T32" fmla="*/ 6 w 6"/>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2"/>
                    </a:moveTo>
                    <a:cubicBezTo>
                      <a:pt x="5" y="3"/>
                      <a:pt x="5" y="3"/>
                      <a:pt x="5" y="4"/>
                    </a:cubicBezTo>
                    <a:cubicBezTo>
                      <a:pt x="4" y="4"/>
                      <a:pt x="4" y="4"/>
                      <a:pt x="3" y="4"/>
                    </a:cubicBezTo>
                    <a:cubicBezTo>
                      <a:pt x="2" y="1"/>
                      <a:pt x="2" y="1"/>
                      <a:pt x="2" y="1"/>
                    </a:cubicBezTo>
                    <a:cubicBezTo>
                      <a:pt x="2" y="1"/>
                      <a:pt x="3" y="1"/>
                      <a:pt x="3" y="0"/>
                    </a:cubicBezTo>
                    <a:cubicBezTo>
                      <a:pt x="4" y="0"/>
                      <a:pt x="4" y="0"/>
                      <a:pt x="5" y="0"/>
                    </a:cubicBezTo>
                    <a:cubicBezTo>
                      <a:pt x="6" y="0"/>
                      <a:pt x="6" y="1"/>
                      <a:pt x="6" y="2"/>
                    </a:cubicBezTo>
                    <a:cubicBezTo>
                      <a:pt x="6" y="2"/>
                      <a:pt x="6" y="2"/>
                      <a:pt x="6" y="2"/>
                    </a:cubicBezTo>
                    <a:cubicBezTo>
                      <a:pt x="6" y="3"/>
                      <a:pt x="5" y="3"/>
                      <a:pt x="5" y="4"/>
                    </a:cubicBezTo>
                    <a:cubicBezTo>
                      <a:pt x="4" y="4"/>
                      <a:pt x="4" y="4"/>
                      <a:pt x="3" y="5"/>
                    </a:cubicBezTo>
                    <a:cubicBezTo>
                      <a:pt x="3" y="5"/>
                      <a:pt x="3" y="5"/>
                      <a:pt x="3" y="5"/>
                    </a:cubicBezTo>
                    <a:cubicBezTo>
                      <a:pt x="2" y="5"/>
                      <a:pt x="1" y="5"/>
                      <a:pt x="0" y="4"/>
                    </a:cubicBezTo>
                    <a:cubicBezTo>
                      <a:pt x="0" y="3"/>
                      <a:pt x="0" y="2"/>
                      <a:pt x="1" y="1"/>
                    </a:cubicBezTo>
                    <a:cubicBezTo>
                      <a:pt x="1" y="1"/>
                      <a:pt x="1" y="1"/>
                      <a:pt x="1" y="1"/>
                    </a:cubicBezTo>
                    <a:cubicBezTo>
                      <a:pt x="2" y="1"/>
                      <a:pt x="2" y="1"/>
                      <a:pt x="3" y="1"/>
                    </a:cubicBezTo>
                    <a:cubicBezTo>
                      <a:pt x="4" y="1"/>
                      <a:pt x="4" y="0"/>
                      <a:pt x="5" y="0"/>
                    </a:cubicBezTo>
                    <a:cubicBezTo>
                      <a:pt x="5" y="0"/>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4" name="iṥļîdè">
                <a:extLst>
                  <a:ext uri="{FF2B5EF4-FFF2-40B4-BE49-F238E27FC236}">
                    <a16:creationId xmlns:a16="http://schemas.microsoft.com/office/drawing/2014/main" id="{D126E26C-0055-4E5D-A033-A54ECFBF3DEC}"/>
                  </a:ext>
                </a:extLst>
              </p:cNvPr>
              <p:cNvSpPr/>
              <p:nvPr/>
            </p:nvSpPr>
            <p:spPr bwMode="auto">
              <a:xfrm>
                <a:off x="15074118" y="-2079864"/>
                <a:ext cx="20638" cy="14288"/>
              </a:xfrm>
              <a:custGeom>
                <a:avLst/>
                <a:gdLst>
                  <a:gd name="T0" fmla="*/ 6 w 6"/>
                  <a:gd name="T1" fmla="*/ 2 h 4"/>
                  <a:gd name="T2" fmla="*/ 5 w 6"/>
                  <a:gd name="T3" fmla="*/ 3 h 4"/>
                  <a:gd name="T4" fmla="*/ 3 w 6"/>
                  <a:gd name="T5" fmla="*/ 4 h 4"/>
                  <a:gd name="T6" fmla="*/ 2 w 6"/>
                  <a:gd name="T7" fmla="*/ 4 h 4"/>
                  <a:gd name="T8" fmla="*/ 1 w 6"/>
                  <a:gd name="T9" fmla="*/ 3 h 4"/>
                  <a:gd name="T10" fmla="*/ 0 w 6"/>
                  <a:gd name="T11" fmla="*/ 1 h 4"/>
                  <a:gd name="T12" fmla="*/ 0 w 6"/>
                  <a:gd name="T13" fmla="*/ 1 h 4"/>
                  <a:gd name="T14" fmla="*/ 1 w 6"/>
                  <a:gd name="T15" fmla="*/ 1 h 4"/>
                  <a:gd name="T16" fmla="*/ 3 w 6"/>
                  <a:gd name="T17" fmla="*/ 0 h 4"/>
                  <a:gd name="T18" fmla="*/ 5 w 6"/>
                  <a:gd name="T19" fmla="*/ 0 h 4"/>
                  <a:gd name="T20" fmla="*/ 5 w 6"/>
                  <a:gd name="T21" fmla="*/ 0 h 4"/>
                  <a:gd name="T22" fmla="*/ 6 w 6"/>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2"/>
                    </a:moveTo>
                    <a:cubicBezTo>
                      <a:pt x="6" y="2"/>
                      <a:pt x="6" y="3"/>
                      <a:pt x="5" y="3"/>
                    </a:cubicBezTo>
                    <a:cubicBezTo>
                      <a:pt x="5" y="3"/>
                      <a:pt x="4" y="3"/>
                      <a:pt x="3" y="4"/>
                    </a:cubicBezTo>
                    <a:cubicBezTo>
                      <a:pt x="3" y="4"/>
                      <a:pt x="2" y="4"/>
                      <a:pt x="2" y="4"/>
                    </a:cubicBezTo>
                    <a:cubicBezTo>
                      <a:pt x="1" y="4"/>
                      <a:pt x="1" y="3"/>
                      <a:pt x="1" y="3"/>
                    </a:cubicBezTo>
                    <a:cubicBezTo>
                      <a:pt x="0" y="3"/>
                      <a:pt x="0" y="2"/>
                      <a:pt x="0" y="1"/>
                    </a:cubicBezTo>
                    <a:cubicBezTo>
                      <a:pt x="0" y="1"/>
                      <a:pt x="0" y="1"/>
                      <a:pt x="0" y="1"/>
                    </a:cubicBezTo>
                    <a:cubicBezTo>
                      <a:pt x="0" y="1"/>
                      <a:pt x="1" y="1"/>
                      <a:pt x="1" y="1"/>
                    </a:cubicBezTo>
                    <a:cubicBezTo>
                      <a:pt x="1" y="0"/>
                      <a:pt x="2" y="0"/>
                      <a:pt x="3" y="0"/>
                    </a:cubicBezTo>
                    <a:cubicBezTo>
                      <a:pt x="3" y="0"/>
                      <a:pt x="4" y="0"/>
                      <a:pt x="5" y="0"/>
                    </a:cubicBezTo>
                    <a:cubicBezTo>
                      <a:pt x="5" y="0"/>
                      <a:pt x="5" y="0"/>
                      <a:pt x="5" y="0"/>
                    </a:cubicBezTo>
                    <a:cubicBezTo>
                      <a:pt x="6" y="1"/>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5" name="ïSlïḓé">
                <a:extLst>
                  <a:ext uri="{FF2B5EF4-FFF2-40B4-BE49-F238E27FC236}">
                    <a16:creationId xmlns:a16="http://schemas.microsoft.com/office/drawing/2014/main" id="{0BE15AEB-9BA7-493B-9911-3FF9281E3A2A}"/>
                  </a:ext>
                </a:extLst>
              </p:cNvPr>
              <p:cNvSpPr/>
              <p:nvPr/>
            </p:nvSpPr>
            <p:spPr bwMode="auto">
              <a:xfrm>
                <a:off x="15085230" y="-2065577"/>
                <a:ext cx="23813" cy="20638"/>
              </a:xfrm>
              <a:custGeom>
                <a:avLst/>
                <a:gdLst>
                  <a:gd name="T0" fmla="*/ 7 w 7"/>
                  <a:gd name="T1" fmla="*/ 1 h 6"/>
                  <a:gd name="T2" fmla="*/ 7 w 7"/>
                  <a:gd name="T3" fmla="*/ 2 h 6"/>
                  <a:gd name="T4" fmla="*/ 6 w 7"/>
                  <a:gd name="T5" fmla="*/ 3 h 6"/>
                  <a:gd name="T6" fmla="*/ 5 w 7"/>
                  <a:gd name="T7" fmla="*/ 5 h 6"/>
                  <a:gd name="T8" fmla="*/ 2 w 7"/>
                  <a:gd name="T9" fmla="*/ 6 h 6"/>
                  <a:gd name="T10" fmla="*/ 1 w 7"/>
                  <a:gd name="T11" fmla="*/ 5 h 6"/>
                  <a:gd name="T12" fmla="*/ 0 w 7"/>
                  <a:gd name="T13" fmla="*/ 4 h 6"/>
                  <a:gd name="T14" fmla="*/ 0 w 7"/>
                  <a:gd name="T15" fmla="*/ 3 h 6"/>
                  <a:gd name="T16" fmla="*/ 0 w 7"/>
                  <a:gd name="T17" fmla="*/ 3 h 6"/>
                  <a:gd name="T18" fmla="*/ 1 w 7"/>
                  <a:gd name="T19" fmla="*/ 3 h 6"/>
                  <a:gd name="T20" fmla="*/ 3 w 7"/>
                  <a:gd name="T21" fmla="*/ 2 h 6"/>
                  <a:gd name="T22" fmla="*/ 4 w 7"/>
                  <a:gd name="T23" fmla="*/ 1 h 6"/>
                  <a:gd name="T24" fmla="*/ 5 w 7"/>
                  <a:gd name="T25" fmla="*/ 0 h 6"/>
                  <a:gd name="T26" fmla="*/ 7 w 7"/>
                  <a:gd name="T27" fmla="*/ 1 h 6"/>
                  <a:gd name="T28" fmla="*/ 7 w 7"/>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7" y="1"/>
                    </a:moveTo>
                    <a:cubicBezTo>
                      <a:pt x="7" y="2"/>
                      <a:pt x="7" y="2"/>
                      <a:pt x="7" y="2"/>
                    </a:cubicBezTo>
                    <a:cubicBezTo>
                      <a:pt x="6" y="3"/>
                      <a:pt x="6" y="3"/>
                      <a:pt x="6" y="3"/>
                    </a:cubicBezTo>
                    <a:cubicBezTo>
                      <a:pt x="6" y="3"/>
                      <a:pt x="5" y="4"/>
                      <a:pt x="5" y="5"/>
                    </a:cubicBezTo>
                    <a:cubicBezTo>
                      <a:pt x="4" y="5"/>
                      <a:pt x="3" y="6"/>
                      <a:pt x="2" y="6"/>
                    </a:cubicBezTo>
                    <a:cubicBezTo>
                      <a:pt x="1" y="6"/>
                      <a:pt x="1" y="5"/>
                      <a:pt x="1" y="5"/>
                    </a:cubicBezTo>
                    <a:cubicBezTo>
                      <a:pt x="0" y="5"/>
                      <a:pt x="0" y="4"/>
                      <a:pt x="0" y="4"/>
                    </a:cubicBezTo>
                    <a:cubicBezTo>
                      <a:pt x="0" y="3"/>
                      <a:pt x="0" y="3"/>
                      <a:pt x="0" y="3"/>
                    </a:cubicBezTo>
                    <a:cubicBezTo>
                      <a:pt x="0" y="3"/>
                      <a:pt x="0" y="3"/>
                      <a:pt x="0" y="3"/>
                    </a:cubicBezTo>
                    <a:cubicBezTo>
                      <a:pt x="0" y="3"/>
                      <a:pt x="1" y="3"/>
                      <a:pt x="1" y="3"/>
                    </a:cubicBezTo>
                    <a:cubicBezTo>
                      <a:pt x="2" y="2"/>
                      <a:pt x="2" y="2"/>
                      <a:pt x="3" y="2"/>
                    </a:cubicBezTo>
                    <a:cubicBezTo>
                      <a:pt x="3" y="1"/>
                      <a:pt x="4" y="1"/>
                      <a:pt x="4" y="1"/>
                    </a:cubicBezTo>
                    <a:cubicBezTo>
                      <a:pt x="4" y="1"/>
                      <a:pt x="5" y="0"/>
                      <a:pt x="5" y="0"/>
                    </a:cubicBezTo>
                    <a:cubicBezTo>
                      <a:pt x="5" y="0"/>
                      <a:pt x="6" y="0"/>
                      <a:pt x="7" y="1"/>
                    </a:cubicBezTo>
                    <a:cubicBezTo>
                      <a:pt x="7" y="1"/>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6" name="íṡḷíďè">
                <a:extLst>
                  <a:ext uri="{FF2B5EF4-FFF2-40B4-BE49-F238E27FC236}">
                    <a16:creationId xmlns:a16="http://schemas.microsoft.com/office/drawing/2014/main" id="{D840E987-2DCC-48E5-A456-D340F45B7B88}"/>
                  </a:ext>
                </a:extLst>
              </p:cNvPr>
              <p:cNvSpPr/>
              <p:nvPr/>
            </p:nvSpPr>
            <p:spPr bwMode="auto">
              <a:xfrm>
                <a:off x="15077293" y="-1862377"/>
                <a:ext cx="46038" cy="169863"/>
              </a:xfrm>
              <a:custGeom>
                <a:avLst/>
                <a:gdLst>
                  <a:gd name="T0" fmla="*/ 13 w 13"/>
                  <a:gd name="T1" fmla="*/ 1 h 49"/>
                  <a:gd name="T2" fmla="*/ 12 w 13"/>
                  <a:gd name="T3" fmla="*/ 9 h 49"/>
                  <a:gd name="T4" fmla="*/ 8 w 13"/>
                  <a:gd name="T5" fmla="*/ 25 h 49"/>
                  <a:gd name="T6" fmla="*/ 4 w 13"/>
                  <a:gd name="T7" fmla="*/ 41 h 49"/>
                  <a:gd name="T8" fmla="*/ 2 w 13"/>
                  <a:gd name="T9" fmla="*/ 48 h 49"/>
                  <a:gd name="T10" fmla="*/ 1 w 13"/>
                  <a:gd name="T11" fmla="*/ 49 h 49"/>
                  <a:gd name="T12" fmla="*/ 0 w 13"/>
                  <a:gd name="T13" fmla="*/ 48 h 49"/>
                  <a:gd name="T14" fmla="*/ 1 w 13"/>
                  <a:gd name="T15" fmla="*/ 40 h 49"/>
                  <a:gd name="T16" fmla="*/ 5 w 13"/>
                  <a:gd name="T17" fmla="*/ 24 h 49"/>
                  <a:gd name="T18" fmla="*/ 9 w 13"/>
                  <a:gd name="T19" fmla="*/ 8 h 49"/>
                  <a:gd name="T20" fmla="*/ 11 w 13"/>
                  <a:gd name="T21" fmla="*/ 1 h 49"/>
                  <a:gd name="T22" fmla="*/ 12 w 13"/>
                  <a:gd name="T23" fmla="*/ 0 h 49"/>
                  <a:gd name="T24" fmla="*/ 13 w 1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9">
                    <a:moveTo>
                      <a:pt x="13" y="1"/>
                    </a:moveTo>
                    <a:cubicBezTo>
                      <a:pt x="13" y="1"/>
                      <a:pt x="12" y="4"/>
                      <a:pt x="12" y="9"/>
                    </a:cubicBezTo>
                    <a:cubicBezTo>
                      <a:pt x="11" y="13"/>
                      <a:pt x="9" y="19"/>
                      <a:pt x="8" y="25"/>
                    </a:cubicBezTo>
                    <a:cubicBezTo>
                      <a:pt x="7" y="31"/>
                      <a:pt x="5" y="37"/>
                      <a:pt x="4" y="41"/>
                    </a:cubicBezTo>
                    <a:cubicBezTo>
                      <a:pt x="3" y="45"/>
                      <a:pt x="2" y="48"/>
                      <a:pt x="2" y="48"/>
                    </a:cubicBezTo>
                    <a:cubicBezTo>
                      <a:pt x="2" y="49"/>
                      <a:pt x="1" y="49"/>
                      <a:pt x="1" y="49"/>
                    </a:cubicBezTo>
                    <a:cubicBezTo>
                      <a:pt x="0" y="49"/>
                      <a:pt x="0" y="48"/>
                      <a:pt x="0" y="48"/>
                    </a:cubicBezTo>
                    <a:cubicBezTo>
                      <a:pt x="0" y="48"/>
                      <a:pt x="0" y="45"/>
                      <a:pt x="1" y="40"/>
                    </a:cubicBezTo>
                    <a:cubicBezTo>
                      <a:pt x="2" y="36"/>
                      <a:pt x="3" y="30"/>
                      <a:pt x="5" y="24"/>
                    </a:cubicBezTo>
                    <a:cubicBezTo>
                      <a:pt x="6" y="18"/>
                      <a:pt x="7" y="12"/>
                      <a:pt x="9" y="8"/>
                    </a:cubicBezTo>
                    <a:cubicBezTo>
                      <a:pt x="10" y="4"/>
                      <a:pt x="11" y="1"/>
                      <a:pt x="11" y="1"/>
                    </a:cubicBezTo>
                    <a:cubicBezTo>
                      <a:pt x="11" y="0"/>
                      <a:pt x="12" y="0"/>
                      <a:pt x="12" y="0"/>
                    </a:cubicBezTo>
                    <a:cubicBezTo>
                      <a:pt x="13" y="0"/>
                      <a:pt x="13" y="1"/>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7" name="ïŝļide">
                <a:extLst>
                  <a:ext uri="{FF2B5EF4-FFF2-40B4-BE49-F238E27FC236}">
                    <a16:creationId xmlns:a16="http://schemas.microsoft.com/office/drawing/2014/main" id="{EDB7F9CE-E466-47C4-9591-CBD66DFA7984}"/>
                  </a:ext>
                </a:extLst>
              </p:cNvPr>
              <p:cNvSpPr/>
              <p:nvPr/>
            </p:nvSpPr>
            <p:spPr bwMode="auto">
              <a:xfrm>
                <a:off x="15053480" y="-1671877"/>
                <a:ext cx="23813" cy="14288"/>
              </a:xfrm>
              <a:custGeom>
                <a:avLst/>
                <a:gdLst>
                  <a:gd name="T0" fmla="*/ 6 w 7"/>
                  <a:gd name="T1" fmla="*/ 4 h 4"/>
                  <a:gd name="T2" fmla="*/ 5 w 7"/>
                  <a:gd name="T3" fmla="*/ 4 h 4"/>
                  <a:gd name="T4" fmla="*/ 3 w 7"/>
                  <a:gd name="T5" fmla="*/ 4 h 4"/>
                  <a:gd name="T6" fmla="*/ 1 w 7"/>
                  <a:gd name="T7" fmla="*/ 3 h 4"/>
                  <a:gd name="T8" fmla="*/ 0 w 7"/>
                  <a:gd name="T9" fmla="*/ 2 h 4"/>
                  <a:gd name="T10" fmla="*/ 1 w 7"/>
                  <a:gd name="T11" fmla="*/ 0 h 4"/>
                  <a:gd name="T12" fmla="*/ 2 w 7"/>
                  <a:gd name="T13" fmla="*/ 0 h 4"/>
                  <a:gd name="T14" fmla="*/ 2 w 7"/>
                  <a:gd name="T15" fmla="*/ 0 h 4"/>
                  <a:gd name="T16" fmla="*/ 4 w 7"/>
                  <a:gd name="T17" fmla="*/ 0 h 4"/>
                  <a:gd name="T18" fmla="*/ 6 w 7"/>
                  <a:gd name="T19" fmla="*/ 2 h 4"/>
                  <a:gd name="T20" fmla="*/ 6 w 7"/>
                  <a:gd name="T21" fmla="*/ 2 h 4"/>
                  <a:gd name="T22" fmla="*/ 6 w 7"/>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6" y="4"/>
                    </a:moveTo>
                    <a:cubicBezTo>
                      <a:pt x="6" y="4"/>
                      <a:pt x="5" y="4"/>
                      <a:pt x="5" y="4"/>
                    </a:cubicBezTo>
                    <a:cubicBezTo>
                      <a:pt x="4" y="4"/>
                      <a:pt x="3" y="4"/>
                      <a:pt x="3" y="4"/>
                    </a:cubicBezTo>
                    <a:cubicBezTo>
                      <a:pt x="2" y="3"/>
                      <a:pt x="1" y="3"/>
                      <a:pt x="1" y="3"/>
                    </a:cubicBezTo>
                    <a:cubicBezTo>
                      <a:pt x="1" y="2"/>
                      <a:pt x="0" y="2"/>
                      <a:pt x="0" y="2"/>
                    </a:cubicBezTo>
                    <a:cubicBezTo>
                      <a:pt x="0" y="1"/>
                      <a:pt x="0" y="0"/>
                      <a:pt x="1" y="0"/>
                    </a:cubicBezTo>
                    <a:cubicBezTo>
                      <a:pt x="2" y="0"/>
                      <a:pt x="2" y="0"/>
                      <a:pt x="2" y="0"/>
                    </a:cubicBezTo>
                    <a:cubicBezTo>
                      <a:pt x="2" y="0"/>
                      <a:pt x="2" y="0"/>
                      <a:pt x="2" y="0"/>
                    </a:cubicBezTo>
                    <a:cubicBezTo>
                      <a:pt x="3" y="0"/>
                      <a:pt x="4" y="0"/>
                      <a:pt x="4" y="0"/>
                    </a:cubicBezTo>
                    <a:cubicBezTo>
                      <a:pt x="5" y="1"/>
                      <a:pt x="6" y="1"/>
                      <a:pt x="6" y="2"/>
                    </a:cubicBezTo>
                    <a:cubicBezTo>
                      <a:pt x="6" y="2"/>
                      <a:pt x="6" y="2"/>
                      <a:pt x="6" y="2"/>
                    </a:cubicBezTo>
                    <a:cubicBezTo>
                      <a:pt x="7" y="3"/>
                      <a:pt x="7"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8" name="ísliḓê">
                <a:extLst>
                  <a:ext uri="{FF2B5EF4-FFF2-40B4-BE49-F238E27FC236}">
                    <a16:creationId xmlns:a16="http://schemas.microsoft.com/office/drawing/2014/main" id="{7F512E97-5C61-4824-9801-1979B2A4550B}"/>
                  </a:ext>
                </a:extLst>
              </p:cNvPr>
              <p:cNvSpPr/>
              <p:nvPr/>
            </p:nvSpPr>
            <p:spPr bwMode="auto">
              <a:xfrm>
                <a:off x="15047130" y="-1651239"/>
                <a:ext cx="23813" cy="17463"/>
              </a:xfrm>
              <a:custGeom>
                <a:avLst/>
                <a:gdLst>
                  <a:gd name="T0" fmla="*/ 6 w 7"/>
                  <a:gd name="T1" fmla="*/ 5 h 5"/>
                  <a:gd name="T2" fmla="*/ 5 w 7"/>
                  <a:gd name="T3" fmla="*/ 5 h 5"/>
                  <a:gd name="T4" fmla="*/ 3 w 7"/>
                  <a:gd name="T5" fmla="*/ 4 h 5"/>
                  <a:gd name="T6" fmla="*/ 1 w 7"/>
                  <a:gd name="T7" fmla="*/ 3 h 5"/>
                  <a:gd name="T8" fmla="*/ 0 w 7"/>
                  <a:gd name="T9" fmla="*/ 3 h 5"/>
                  <a:gd name="T10" fmla="*/ 0 w 7"/>
                  <a:gd name="T11" fmla="*/ 1 h 5"/>
                  <a:gd name="T12" fmla="*/ 1 w 7"/>
                  <a:gd name="T13" fmla="*/ 1 h 5"/>
                  <a:gd name="T14" fmla="*/ 2 w 7"/>
                  <a:gd name="T15" fmla="*/ 1 h 5"/>
                  <a:gd name="T16" fmla="*/ 4 w 7"/>
                  <a:gd name="T17" fmla="*/ 1 h 5"/>
                  <a:gd name="T18" fmla="*/ 6 w 7"/>
                  <a:gd name="T19" fmla="*/ 2 h 5"/>
                  <a:gd name="T20" fmla="*/ 6 w 7"/>
                  <a:gd name="T21" fmla="*/ 3 h 5"/>
                  <a:gd name="T22" fmla="*/ 6 w 7"/>
                  <a:gd name="T23" fmla="*/ 4 h 5"/>
                  <a:gd name="T24" fmla="*/ 6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6" y="5"/>
                    </a:moveTo>
                    <a:cubicBezTo>
                      <a:pt x="6" y="5"/>
                      <a:pt x="5" y="5"/>
                      <a:pt x="5" y="5"/>
                    </a:cubicBezTo>
                    <a:cubicBezTo>
                      <a:pt x="4" y="5"/>
                      <a:pt x="3" y="5"/>
                      <a:pt x="3" y="4"/>
                    </a:cubicBezTo>
                    <a:cubicBezTo>
                      <a:pt x="2" y="4"/>
                      <a:pt x="1" y="4"/>
                      <a:pt x="1" y="3"/>
                    </a:cubicBezTo>
                    <a:cubicBezTo>
                      <a:pt x="0" y="3"/>
                      <a:pt x="0" y="3"/>
                      <a:pt x="0" y="3"/>
                    </a:cubicBezTo>
                    <a:cubicBezTo>
                      <a:pt x="0" y="2"/>
                      <a:pt x="0" y="1"/>
                      <a:pt x="0" y="1"/>
                    </a:cubicBezTo>
                    <a:cubicBezTo>
                      <a:pt x="1" y="1"/>
                      <a:pt x="1" y="1"/>
                      <a:pt x="1" y="1"/>
                    </a:cubicBezTo>
                    <a:cubicBezTo>
                      <a:pt x="1" y="1"/>
                      <a:pt x="1" y="0"/>
                      <a:pt x="2" y="1"/>
                    </a:cubicBezTo>
                    <a:cubicBezTo>
                      <a:pt x="3" y="1"/>
                      <a:pt x="3" y="1"/>
                      <a:pt x="4" y="1"/>
                    </a:cubicBezTo>
                    <a:cubicBezTo>
                      <a:pt x="5" y="1"/>
                      <a:pt x="5" y="2"/>
                      <a:pt x="6" y="2"/>
                    </a:cubicBezTo>
                    <a:cubicBezTo>
                      <a:pt x="6" y="2"/>
                      <a:pt x="6" y="3"/>
                      <a:pt x="6" y="3"/>
                    </a:cubicBezTo>
                    <a:cubicBezTo>
                      <a:pt x="7" y="3"/>
                      <a:pt x="7" y="4"/>
                      <a:pt x="6" y="4"/>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29" name="ïṡļidè">
                <a:extLst>
                  <a:ext uri="{FF2B5EF4-FFF2-40B4-BE49-F238E27FC236}">
                    <a16:creationId xmlns:a16="http://schemas.microsoft.com/office/drawing/2014/main" id="{0EEFD47E-B0BF-4E10-A5AF-E75BFE3BD25A}"/>
                  </a:ext>
                </a:extLst>
              </p:cNvPr>
              <p:cNvSpPr/>
              <p:nvPr/>
            </p:nvSpPr>
            <p:spPr bwMode="auto">
              <a:xfrm>
                <a:off x="15036018" y="-1622664"/>
                <a:ext cx="23813" cy="14288"/>
              </a:xfrm>
              <a:custGeom>
                <a:avLst/>
                <a:gdLst>
                  <a:gd name="T0" fmla="*/ 6 w 7"/>
                  <a:gd name="T1" fmla="*/ 4 h 4"/>
                  <a:gd name="T2" fmla="*/ 5 w 7"/>
                  <a:gd name="T3" fmla="*/ 4 h 4"/>
                  <a:gd name="T4" fmla="*/ 3 w 7"/>
                  <a:gd name="T5" fmla="*/ 4 h 4"/>
                  <a:gd name="T6" fmla="*/ 1 w 7"/>
                  <a:gd name="T7" fmla="*/ 3 h 4"/>
                  <a:gd name="T8" fmla="*/ 1 w 7"/>
                  <a:gd name="T9" fmla="*/ 2 h 4"/>
                  <a:gd name="T10" fmla="*/ 1 w 7"/>
                  <a:gd name="T11" fmla="*/ 0 h 4"/>
                  <a:gd name="T12" fmla="*/ 2 w 7"/>
                  <a:gd name="T13" fmla="*/ 0 h 4"/>
                  <a:gd name="T14" fmla="*/ 3 w 7"/>
                  <a:gd name="T15" fmla="*/ 0 h 4"/>
                  <a:gd name="T16" fmla="*/ 5 w 7"/>
                  <a:gd name="T17" fmla="*/ 0 h 4"/>
                  <a:gd name="T18" fmla="*/ 6 w 7"/>
                  <a:gd name="T19" fmla="*/ 1 h 4"/>
                  <a:gd name="T20" fmla="*/ 7 w 7"/>
                  <a:gd name="T21" fmla="*/ 2 h 4"/>
                  <a:gd name="T22" fmla="*/ 7 w 7"/>
                  <a:gd name="T23" fmla="*/ 4 h 4"/>
                  <a:gd name="T24" fmla="*/ 6 w 7"/>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6" y="4"/>
                    </a:moveTo>
                    <a:cubicBezTo>
                      <a:pt x="6" y="4"/>
                      <a:pt x="6" y="4"/>
                      <a:pt x="5" y="4"/>
                    </a:cubicBezTo>
                    <a:cubicBezTo>
                      <a:pt x="4" y="4"/>
                      <a:pt x="4" y="4"/>
                      <a:pt x="3" y="4"/>
                    </a:cubicBezTo>
                    <a:cubicBezTo>
                      <a:pt x="2" y="3"/>
                      <a:pt x="2" y="3"/>
                      <a:pt x="1" y="3"/>
                    </a:cubicBezTo>
                    <a:cubicBezTo>
                      <a:pt x="1" y="2"/>
                      <a:pt x="1" y="2"/>
                      <a:pt x="1" y="2"/>
                    </a:cubicBezTo>
                    <a:cubicBezTo>
                      <a:pt x="0" y="1"/>
                      <a:pt x="0" y="0"/>
                      <a:pt x="1" y="0"/>
                    </a:cubicBezTo>
                    <a:cubicBezTo>
                      <a:pt x="2" y="0"/>
                      <a:pt x="2" y="0"/>
                      <a:pt x="2" y="0"/>
                    </a:cubicBezTo>
                    <a:cubicBezTo>
                      <a:pt x="2" y="0"/>
                      <a:pt x="2" y="0"/>
                      <a:pt x="3" y="0"/>
                    </a:cubicBezTo>
                    <a:cubicBezTo>
                      <a:pt x="3" y="0"/>
                      <a:pt x="4" y="0"/>
                      <a:pt x="5" y="0"/>
                    </a:cubicBezTo>
                    <a:cubicBezTo>
                      <a:pt x="5" y="1"/>
                      <a:pt x="6" y="1"/>
                      <a:pt x="6" y="1"/>
                    </a:cubicBezTo>
                    <a:cubicBezTo>
                      <a:pt x="7" y="2"/>
                      <a:pt x="7" y="2"/>
                      <a:pt x="7" y="2"/>
                    </a:cubicBezTo>
                    <a:cubicBezTo>
                      <a:pt x="7" y="3"/>
                      <a:pt x="7" y="4"/>
                      <a:pt x="7"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30" name="ïśļiḋê">
                <a:extLst>
                  <a:ext uri="{FF2B5EF4-FFF2-40B4-BE49-F238E27FC236}">
                    <a16:creationId xmlns:a16="http://schemas.microsoft.com/office/drawing/2014/main" id="{D42C5778-90F8-4A7E-9B8B-3FA724D56F99}"/>
                  </a:ext>
                </a:extLst>
              </p:cNvPr>
              <p:cNvSpPr/>
              <p:nvPr/>
            </p:nvSpPr>
            <p:spPr bwMode="auto">
              <a:xfrm>
                <a:off x="16183780" y="-2076689"/>
                <a:ext cx="49213" cy="23813"/>
              </a:xfrm>
              <a:custGeom>
                <a:avLst/>
                <a:gdLst>
                  <a:gd name="T0" fmla="*/ 2 w 14"/>
                  <a:gd name="T1" fmla="*/ 0 h 7"/>
                  <a:gd name="T2" fmla="*/ 4 w 14"/>
                  <a:gd name="T3" fmla="*/ 0 h 7"/>
                  <a:gd name="T4" fmla="*/ 8 w 14"/>
                  <a:gd name="T5" fmla="*/ 2 h 7"/>
                  <a:gd name="T6" fmla="*/ 12 w 14"/>
                  <a:gd name="T7" fmla="*/ 3 h 7"/>
                  <a:gd name="T8" fmla="*/ 14 w 14"/>
                  <a:gd name="T9" fmla="*/ 5 h 7"/>
                  <a:gd name="T10" fmla="*/ 14 w 14"/>
                  <a:gd name="T11" fmla="*/ 6 h 7"/>
                  <a:gd name="T12" fmla="*/ 13 w 14"/>
                  <a:gd name="T13" fmla="*/ 7 h 7"/>
                  <a:gd name="T14" fmla="*/ 11 w 14"/>
                  <a:gd name="T15" fmla="*/ 6 h 7"/>
                  <a:gd name="T16" fmla="*/ 7 w 14"/>
                  <a:gd name="T17" fmla="*/ 5 h 7"/>
                  <a:gd name="T18" fmla="*/ 3 w 14"/>
                  <a:gd name="T19" fmla="*/ 3 h 7"/>
                  <a:gd name="T20" fmla="*/ 1 w 14"/>
                  <a:gd name="T21" fmla="*/ 2 h 7"/>
                  <a:gd name="T22" fmla="*/ 1 w 14"/>
                  <a:gd name="T23" fmla="*/ 0 h 7"/>
                  <a:gd name="T24" fmla="*/ 2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2" y="0"/>
                    </a:moveTo>
                    <a:cubicBezTo>
                      <a:pt x="2" y="0"/>
                      <a:pt x="2" y="0"/>
                      <a:pt x="4" y="0"/>
                    </a:cubicBezTo>
                    <a:cubicBezTo>
                      <a:pt x="5" y="1"/>
                      <a:pt x="6" y="1"/>
                      <a:pt x="8" y="2"/>
                    </a:cubicBezTo>
                    <a:cubicBezTo>
                      <a:pt x="9" y="2"/>
                      <a:pt x="11" y="3"/>
                      <a:pt x="12" y="3"/>
                    </a:cubicBezTo>
                    <a:cubicBezTo>
                      <a:pt x="13" y="4"/>
                      <a:pt x="14" y="5"/>
                      <a:pt x="14" y="5"/>
                    </a:cubicBezTo>
                    <a:cubicBezTo>
                      <a:pt x="14" y="5"/>
                      <a:pt x="14" y="6"/>
                      <a:pt x="14" y="6"/>
                    </a:cubicBezTo>
                    <a:cubicBezTo>
                      <a:pt x="14" y="7"/>
                      <a:pt x="13" y="7"/>
                      <a:pt x="13" y="7"/>
                    </a:cubicBezTo>
                    <a:cubicBezTo>
                      <a:pt x="13" y="7"/>
                      <a:pt x="12" y="7"/>
                      <a:pt x="11" y="6"/>
                    </a:cubicBezTo>
                    <a:cubicBezTo>
                      <a:pt x="10" y="6"/>
                      <a:pt x="8" y="6"/>
                      <a:pt x="7" y="5"/>
                    </a:cubicBezTo>
                    <a:cubicBezTo>
                      <a:pt x="5" y="4"/>
                      <a:pt x="4" y="4"/>
                      <a:pt x="3" y="3"/>
                    </a:cubicBezTo>
                    <a:cubicBezTo>
                      <a:pt x="2" y="3"/>
                      <a:pt x="1" y="2"/>
                      <a:pt x="1" y="2"/>
                    </a:cubicBezTo>
                    <a:cubicBezTo>
                      <a:pt x="0" y="2"/>
                      <a:pt x="0" y="1"/>
                      <a:pt x="1" y="0"/>
                    </a:cubicBezTo>
                    <a:lnTo>
                      <a:pt x="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331" name="îṡ1iďê">
                <a:extLst>
                  <a:ext uri="{FF2B5EF4-FFF2-40B4-BE49-F238E27FC236}">
                    <a16:creationId xmlns:a16="http://schemas.microsoft.com/office/drawing/2014/main" id="{376FC72A-CCAB-48F3-8064-C86E530E51B0}"/>
                  </a:ext>
                </a:extLst>
              </p:cNvPr>
              <p:cNvSpPr/>
              <p:nvPr/>
            </p:nvSpPr>
            <p:spPr bwMode="auto">
              <a:xfrm>
                <a:off x="16183780" y="-2052877"/>
                <a:ext cx="55563" cy="25400"/>
              </a:xfrm>
              <a:custGeom>
                <a:avLst/>
                <a:gdLst>
                  <a:gd name="T0" fmla="*/ 1 w 16"/>
                  <a:gd name="T1" fmla="*/ 0 h 7"/>
                  <a:gd name="T2" fmla="*/ 3 w 16"/>
                  <a:gd name="T3" fmla="*/ 1 h 7"/>
                  <a:gd name="T4" fmla="*/ 9 w 16"/>
                  <a:gd name="T5" fmla="*/ 2 h 7"/>
                  <a:gd name="T6" fmla="*/ 13 w 16"/>
                  <a:gd name="T7" fmla="*/ 4 h 7"/>
                  <a:gd name="T8" fmla="*/ 16 w 16"/>
                  <a:gd name="T9" fmla="*/ 5 h 7"/>
                  <a:gd name="T10" fmla="*/ 16 w 16"/>
                  <a:gd name="T11" fmla="*/ 7 h 7"/>
                  <a:gd name="T12" fmla="*/ 15 w 16"/>
                  <a:gd name="T13" fmla="*/ 7 h 7"/>
                  <a:gd name="T14" fmla="*/ 12 w 16"/>
                  <a:gd name="T15" fmla="*/ 7 h 7"/>
                  <a:gd name="T16" fmla="*/ 7 w 16"/>
                  <a:gd name="T17" fmla="*/ 6 h 7"/>
                  <a:gd name="T18" fmla="*/ 2 w 16"/>
                  <a:gd name="T19" fmla="*/ 4 h 7"/>
                  <a:gd name="T20" fmla="*/ 0 w 16"/>
                  <a:gd name="T21" fmla="*/ 2 h 7"/>
                  <a:gd name="T22" fmla="*/ 0 w 16"/>
                  <a:gd name="T23" fmla="*/ 1 h 7"/>
                  <a:gd name="T24" fmla="*/ 1 w 1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7">
                    <a:moveTo>
                      <a:pt x="1" y="0"/>
                    </a:moveTo>
                    <a:cubicBezTo>
                      <a:pt x="1" y="0"/>
                      <a:pt x="2" y="0"/>
                      <a:pt x="3" y="1"/>
                    </a:cubicBezTo>
                    <a:cubicBezTo>
                      <a:pt x="5" y="1"/>
                      <a:pt x="7" y="1"/>
                      <a:pt x="9" y="2"/>
                    </a:cubicBezTo>
                    <a:cubicBezTo>
                      <a:pt x="10" y="3"/>
                      <a:pt x="12" y="3"/>
                      <a:pt x="13" y="4"/>
                    </a:cubicBezTo>
                    <a:cubicBezTo>
                      <a:pt x="15" y="5"/>
                      <a:pt x="16" y="5"/>
                      <a:pt x="16" y="5"/>
                    </a:cubicBezTo>
                    <a:cubicBezTo>
                      <a:pt x="16" y="6"/>
                      <a:pt x="16" y="6"/>
                      <a:pt x="16" y="7"/>
                    </a:cubicBezTo>
                    <a:cubicBezTo>
                      <a:pt x="16" y="7"/>
                      <a:pt x="15" y="7"/>
                      <a:pt x="15" y="7"/>
                    </a:cubicBezTo>
                    <a:cubicBezTo>
                      <a:pt x="15" y="7"/>
                      <a:pt x="14" y="7"/>
                      <a:pt x="12" y="7"/>
                    </a:cubicBezTo>
                    <a:cubicBezTo>
                      <a:pt x="11" y="7"/>
                      <a:pt x="9" y="6"/>
                      <a:pt x="7" y="6"/>
                    </a:cubicBezTo>
                    <a:cubicBezTo>
                      <a:pt x="6" y="5"/>
                      <a:pt x="4" y="4"/>
                      <a:pt x="2" y="4"/>
                    </a:cubicBezTo>
                    <a:cubicBezTo>
                      <a:pt x="1" y="3"/>
                      <a:pt x="0" y="2"/>
                      <a:pt x="0" y="2"/>
                    </a:cubicBezTo>
                    <a:cubicBezTo>
                      <a:pt x="0" y="2"/>
                      <a:pt x="0" y="1"/>
                      <a:pt x="0" y="1"/>
                    </a:cubicBezTo>
                    <a:cubicBezTo>
                      <a:pt x="0" y="0"/>
                      <a:pt x="1" y="0"/>
                      <a:pt x="1" y="0"/>
                    </a:cubicBez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grpSp>
        <p:grpSp>
          <p:nvGrpSpPr>
            <p:cNvPr id="11" name="组合 10">
              <a:extLst>
                <a:ext uri="{FF2B5EF4-FFF2-40B4-BE49-F238E27FC236}">
                  <a16:creationId xmlns:a16="http://schemas.microsoft.com/office/drawing/2014/main" id="{199F29D6-DDA9-4C39-9721-1909FFF74316}"/>
                </a:ext>
              </a:extLst>
            </p:cNvPr>
            <p:cNvGrpSpPr/>
            <p:nvPr/>
          </p:nvGrpSpPr>
          <p:grpSpPr>
            <a:xfrm>
              <a:off x="8481675" y="573602"/>
              <a:ext cx="1838095" cy="937458"/>
              <a:chOff x="-6809652" y="205849"/>
              <a:chExt cx="6235242" cy="3180072"/>
            </a:xfrm>
          </p:grpSpPr>
          <p:sp>
            <p:nvSpPr>
              <p:cNvPr id="467" name="îşḻíďé">
                <a:extLst>
                  <a:ext uri="{FF2B5EF4-FFF2-40B4-BE49-F238E27FC236}">
                    <a16:creationId xmlns:a16="http://schemas.microsoft.com/office/drawing/2014/main" id="{1345377E-D306-45D9-920B-D5B42562C914}"/>
                  </a:ext>
                </a:extLst>
              </p:cNvPr>
              <p:cNvSpPr/>
              <p:nvPr/>
            </p:nvSpPr>
            <p:spPr bwMode="auto">
              <a:xfrm>
                <a:off x="-6559858" y="210651"/>
                <a:ext cx="5985448" cy="3175270"/>
              </a:xfrm>
              <a:custGeom>
                <a:avLst/>
                <a:gdLst>
                  <a:gd name="T0" fmla="*/ 862 w 1627"/>
                  <a:gd name="T1" fmla="*/ 820 h 864"/>
                  <a:gd name="T2" fmla="*/ 893 w 1627"/>
                  <a:gd name="T3" fmla="*/ 819 h 864"/>
                  <a:gd name="T4" fmla="*/ 950 w 1627"/>
                  <a:gd name="T5" fmla="*/ 860 h 864"/>
                  <a:gd name="T6" fmla="*/ 892 w 1627"/>
                  <a:gd name="T7" fmla="*/ 864 h 864"/>
                  <a:gd name="T8" fmla="*/ 776 w 1627"/>
                  <a:gd name="T9" fmla="*/ 862 h 864"/>
                  <a:gd name="T10" fmla="*/ 696 w 1627"/>
                  <a:gd name="T11" fmla="*/ 811 h 864"/>
                  <a:gd name="T12" fmla="*/ 776 w 1627"/>
                  <a:gd name="T13" fmla="*/ 862 h 864"/>
                  <a:gd name="T14" fmla="*/ 1026 w 1627"/>
                  <a:gd name="T15" fmla="*/ 802 h 864"/>
                  <a:gd name="T16" fmla="*/ 1120 w 1627"/>
                  <a:gd name="T17" fmla="*/ 822 h 864"/>
                  <a:gd name="T18" fmla="*/ 605 w 1627"/>
                  <a:gd name="T19" fmla="*/ 840 h 864"/>
                  <a:gd name="T20" fmla="*/ 534 w 1627"/>
                  <a:gd name="T21" fmla="*/ 776 h 864"/>
                  <a:gd name="T22" fmla="*/ 605 w 1627"/>
                  <a:gd name="T23" fmla="*/ 840 h 864"/>
                  <a:gd name="T24" fmla="*/ 1183 w 1627"/>
                  <a:gd name="T25" fmla="*/ 750 h 864"/>
                  <a:gd name="T26" fmla="*/ 1278 w 1627"/>
                  <a:gd name="T27" fmla="*/ 751 h 864"/>
                  <a:gd name="T28" fmla="*/ 403 w 1627"/>
                  <a:gd name="T29" fmla="*/ 774 h 864"/>
                  <a:gd name="T30" fmla="*/ 381 w 1627"/>
                  <a:gd name="T31" fmla="*/ 714 h 864"/>
                  <a:gd name="T32" fmla="*/ 403 w 1627"/>
                  <a:gd name="T33" fmla="*/ 774 h 864"/>
                  <a:gd name="T34" fmla="*/ 216 w 1627"/>
                  <a:gd name="T35" fmla="*/ 656 h 864"/>
                  <a:gd name="T36" fmla="*/ 310 w 1627"/>
                  <a:gd name="T37" fmla="*/ 672 h 864"/>
                  <a:gd name="T38" fmla="*/ 1351 w 1627"/>
                  <a:gd name="T39" fmla="*/ 704 h 864"/>
                  <a:gd name="T40" fmla="*/ 1390 w 1627"/>
                  <a:gd name="T41" fmla="*/ 617 h 864"/>
                  <a:gd name="T42" fmla="*/ 1351 w 1627"/>
                  <a:gd name="T43" fmla="*/ 704 h 864"/>
                  <a:gd name="T44" fmla="*/ 98 w 1627"/>
                  <a:gd name="T45" fmla="*/ 527 h 864"/>
                  <a:gd name="T46" fmla="*/ 185 w 1627"/>
                  <a:gd name="T47" fmla="*/ 566 h 864"/>
                  <a:gd name="T48" fmla="*/ 1481 w 1627"/>
                  <a:gd name="T49" fmla="*/ 588 h 864"/>
                  <a:gd name="T50" fmla="*/ 1501 w 1627"/>
                  <a:gd name="T51" fmla="*/ 495 h 864"/>
                  <a:gd name="T52" fmla="*/ 1481 w 1627"/>
                  <a:gd name="T53" fmla="*/ 588 h 864"/>
                  <a:gd name="T54" fmla="*/ 19 w 1627"/>
                  <a:gd name="T55" fmla="*/ 370 h 864"/>
                  <a:gd name="T56" fmla="*/ 92 w 1627"/>
                  <a:gd name="T57" fmla="*/ 432 h 864"/>
                  <a:gd name="T58" fmla="*/ 1585 w 1627"/>
                  <a:gd name="T59" fmla="*/ 449 h 864"/>
                  <a:gd name="T60" fmla="*/ 1587 w 1627"/>
                  <a:gd name="T61" fmla="*/ 354 h 864"/>
                  <a:gd name="T62" fmla="*/ 1585 w 1627"/>
                  <a:gd name="T63" fmla="*/ 449 h 864"/>
                  <a:gd name="T64" fmla="*/ 0 w 1627"/>
                  <a:gd name="T65" fmla="*/ 247 h 864"/>
                  <a:gd name="T66" fmla="*/ 48 w 1627"/>
                  <a:gd name="T67" fmla="*/ 200 h 864"/>
                  <a:gd name="T68" fmla="*/ 46 w 1627"/>
                  <a:gd name="T69" fmla="*/ 279 h 864"/>
                  <a:gd name="T70" fmla="*/ 475 w 1627"/>
                  <a:gd name="T71" fmla="*/ 266 h 864"/>
                  <a:gd name="T72" fmla="*/ 491 w 1627"/>
                  <a:gd name="T73" fmla="*/ 173 h 864"/>
                  <a:gd name="T74" fmla="*/ 475 w 1627"/>
                  <a:gd name="T75" fmla="*/ 266 h 864"/>
                  <a:gd name="T76" fmla="*/ 340 w 1627"/>
                  <a:gd name="T77" fmla="*/ 86 h 864"/>
                  <a:gd name="T78" fmla="*/ 434 w 1627"/>
                  <a:gd name="T79" fmla="*/ 102 h 864"/>
                  <a:gd name="T80" fmla="*/ 74 w 1627"/>
                  <a:gd name="T81" fmla="*/ 128 h 864"/>
                  <a:gd name="T82" fmla="*/ 99 w 1627"/>
                  <a:gd name="T83" fmla="*/ 37 h 864"/>
                  <a:gd name="T84" fmla="*/ 74 w 1627"/>
                  <a:gd name="T85" fmla="*/ 128 h 864"/>
                  <a:gd name="T86" fmla="*/ 193 w 1627"/>
                  <a:gd name="T87" fmla="*/ 47 h 864"/>
                  <a:gd name="T88" fmla="*/ 280 w 1627"/>
                  <a:gd name="T89" fmla="*/ 1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7" h="864">
                    <a:moveTo>
                      <a:pt x="862" y="864"/>
                    </a:moveTo>
                    <a:cubicBezTo>
                      <a:pt x="862" y="820"/>
                      <a:pt x="862" y="820"/>
                      <a:pt x="862" y="820"/>
                    </a:cubicBezTo>
                    <a:cubicBezTo>
                      <a:pt x="872" y="820"/>
                      <a:pt x="881" y="820"/>
                      <a:pt x="891" y="819"/>
                    </a:cubicBezTo>
                    <a:cubicBezTo>
                      <a:pt x="893" y="819"/>
                      <a:pt x="893" y="819"/>
                      <a:pt x="893" y="819"/>
                    </a:cubicBezTo>
                    <a:cubicBezTo>
                      <a:pt x="909" y="819"/>
                      <a:pt x="926" y="818"/>
                      <a:pt x="945" y="816"/>
                    </a:cubicBezTo>
                    <a:cubicBezTo>
                      <a:pt x="950" y="860"/>
                      <a:pt x="950" y="860"/>
                      <a:pt x="950" y="860"/>
                    </a:cubicBezTo>
                    <a:cubicBezTo>
                      <a:pt x="930" y="862"/>
                      <a:pt x="911" y="863"/>
                      <a:pt x="894" y="864"/>
                    </a:cubicBezTo>
                    <a:cubicBezTo>
                      <a:pt x="892" y="864"/>
                      <a:pt x="892" y="864"/>
                      <a:pt x="892" y="864"/>
                    </a:cubicBezTo>
                    <a:cubicBezTo>
                      <a:pt x="882" y="864"/>
                      <a:pt x="872" y="864"/>
                      <a:pt x="862" y="864"/>
                    </a:cubicBezTo>
                    <a:close/>
                    <a:moveTo>
                      <a:pt x="776" y="862"/>
                    </a:moveTo>
                    <a:cubicBezTo>
                      <a:pt x="747" y="861"/>
                      <a:pt x="718" y="858"/>
                      <a:pt x="690" y="854"/>
                    </a:cubicBezTo>
                    <a:cubicBezTo>
                      <a:pt x="696" y="811"/>
                      <a:pt x="696" y="811"/>
                      <a:pt x="696" y="811"/>
                    </a:cubicBezTo>
                    <a:cubicBezTo>
                      <a:pt x="723" y="814"/>
                      <a:pt x="751" y="817"/>
                      <a:pt x="779" y="818"/>
                    </a:cubicBezTo>
                    <a:lnTo>
                      <a:pt x="776" y="862"/>
                    </a:lnTo>
                    <a:close/>
                    <a:moveTo>
                      <a:pt x="1036" y="845"/>
                    </a:moveTo>
                    <a:cubicBezTo>
                      <a:pt x="1026" y="802"/>
                      <a:pt x="1026" y="802"/>
                      <a:pt x="1026" y="802"/>
                    </a:cubicBezTo>
                    <a:cubicBezTo>
                      <a:pt x="1053" y="796"/>
                      <a:pt x="1080" y="789"/>
                      <a:pt x="1106" y="780"/>
                    </a:cubicBezTo>
                    <a:cubicBezTo>
                      <a:pt x="1120" y="822"/>
                      <a:pt x="1120" y="822"/>
                      <a:pt x="1120" y="822"/>
                    </a:cubicBezTo>
                    <a:cubicBezTo>
                      <a:pt x="1092" y="831"/>
                      <a:pt x="1064" y="839"/>
                      <a:pt x="1036" y="845"/>
                    </a:cubicBezTo>
                    <a:close/>
                    <a:moveTo>
                      <a:pt x="605" y="840"/>
                    </a:moveTo>
                    <a:cubicBezTo>
                      <a:pt x="576" y="834"/>
                      <a:pt x="548" y="827"/>
                      <a:pt x="521" y="819"/>
                    </a:cubicBezTo>
                    <a:cubicBezTo>
                      <a:pt x="534" y="776"/>
                      <a:pt x="534" y="776"/>
                      <a:pt x="534" y="776"/>
                    </a:cubicBezTo>
                    <a:cubicBezTo>
                      <a:pt x="560" y="784"/>
                      <a:pt x="587" y="791"/>
                      <a:pt x="614" y="797"/>
                    </a:cubicBezTo>
                    <a:lnTo>
                      <a:pt x="605" y="840"/>
                    </a:lnTo>
                    <a:close/>
                    <a:moveTo>
                      <a:pt x="1201" y="791"/>
                    </a:moveTo>
                    <a:cubicBezTo>
                      <a:pt x="1183" y="750"/>
                      <a:pt x="1183" y="750"/>
                      <a:pt x="1183" y="750"/>
                    </a:cubicBezTo>
                    <a:cubicBezTo>
                      <a:pt x="1208" y="739"/>
                      <a:pt x="1233" y="727"/>
                      <a:pt x="1256" y="713"/>
                    </a:cubicBezTo>
                    <a:cubicBezTo>
                      <a:pt x="1278" y="751"/>
                      <a:pt x="1278" y="751"/>
                      <a:pt x="1278" y="751"/>
                    </a:cubicBezTo>
                    <a:cubicBezTo>
                      <a:pt x="1253" y="766"/>
                      <a:pt x="1227" y="779"/>
                      <a:pt x="1201" y="791"/>
                    </a:cubicBezTo>
                    <a:close/>
                    <a:moveTo>
                      <a:pt x="403" y="774"/>
                    </a:moveTo>
                    <a:cubicBezTo>
                      <a:pt x="376" y="763"/>
                      <a:pt x="386" y="767"/>
                      <a:pt x="360" y="753"/>
                    </a:cubicBezTo>
                    <a:cubicBezTo>
                      <a:pt x="381" y="714"/>
                      <a:pt x="381" y="714"/>
                      <a:pt x="381" y="714"/>
                    </a:cubicBezTo>
                    <a:cubicBezTo>
                      <a:pt x="405" y="727"/>
                      <a:pt x="394" y="723"/>
                      <a:pt x="420" y="733"/>
                    </a:cubicBezTo>
                    <a:lnTo>
                      <a:pt x="403" y="774"/>
                    </a:lnTo>
                    <a:close/>
                    <a:moveTo>
                      <a:pt x="286" y="709"/>
                    </a:moveTo>
                    <a:cubicBezTo>
                      <a:pt x="261" y="692"/>
                      <a:pt x="238" y="675"/>
                      <a:pt x="216" y="656"/>
                    </a:cubicBezTo>
                    <a:cubicBezTo>
                      <a:pt x="245" y="622"/>
                      <a:pt x="245" y="622"/>
                      <a:pt x="245" y="622"/>
                    </a:cubicBezTo>
                    <a:cubicBezTo>
                      <a:pt x="265" y="640"/>
                      <a:pt x="287" y="657"/>
                      <a:pt x="310" y="672"/>
                    </a:cubicBezTo>
                    <a:lnTo>
                      <a:pt x="286" y="709"/>
                    </a:lnTo>
                    <a:close/>
                    <a:moveTo>
                      <a:pt x="1351" y="704"/>
                    </a:moveTo>
                    <a:cubicBezTo>
                      <a:pt x="1325" y="668"/>
                      <a:pt x="1325" y="668"/>
                      <a:pt x="1325" y="668"/>
                    </a:cubicBezTo>
                    <a:cubicBezTo>
                      <a:pt x="1348" y="652"/>
                      <a:pt x="1369" y="635"/>
                      <a:pt x="1390" y="617"/>
                    </a:cubicBezTo>
                    <a:cubicBezTo>
                      <a:pt x="1419" y="649"/>
                      <a:pt x="1419" y="649"/>
                      <a:pt x="1419" y="649"/>
                    </a:cubicBezTo>
                    <a:cubicBezTo>
                      <a:pt x="1398" y="669"/>
                      <a:pt x="1375" y="687"/>
                      <a:pt x="1351" y="704"/>
                    </a:cubicBezTo>
                    <a:close/>
                    <a:moveTo>
                      <a:pt x="153" y="596"/>
                    </a:moveTo>
                    <a:cubicBezTo>
                      <a:pt x="133" y="574"/>
                      <a:pt x="114" y="551"/>
                      <a:pt x="98" y="527"/>
                    </a:cubicBezTo>
                    <a:cubicBezTo>
                      <a:pt x="134" y="502"/>
                      <a:pt x="134" y="502"/>
                      <a:pt x="134" y="502"/>
                    </a:cubicBezTo>
                    <a:cubicBezTo>
                      <a:pt x="149" y="524"/>
                      <a:pt x="167" y="545"/>
                      <a:pt x="185" y="566"/>
                    </a:cubicBezTo>
                    <a:lnTo>
                      <a:pt x="153" y="596"/>
                    </a:lnTo>
                    <a:close/>
                    <a:moveTo>
                      <a:pt x="1481" y="588"/>
                    </a:moveTo>
                    <a:cubicBezTo>
                      <a:pt x="1448" y="558"/>
                      <a:pt x="1448" y="558"/>
                      <a:pt x="1448" y="558"/>
                    </a:cubicBezTo>
                    <a:cubicBezTo>
                      <a:pt x="1466" y="538"/>
                      <a:pt x="1484" y="517"/>
                      <a:pt x="1501" y="495"/>
                    </a:cubicBezTo>
                    <a:cubicBezTo>
                      <a:pt x="1536" y="521"/>
                      <a:pt x="1536" y="521"/>
                      <a:pt x="1536" y="521"/>
                    </a:cubicBezTo>
                    <a:cubicBezTo>
                      <a:pt x="1519" y="544"/>
                      <a:pt x="1500" y="567"/>
                      <a:pt x="1481" y="588"/>
                    </a:cubicBezTo>
                    <a:close/>
                    <a:moveTo>
                      <a:pt x="52" y="452"/>
                    </a:moveTo>
                    <a:cubicBezTo>
                      <a:pt x="39" y="425"/>
                      <a:pt x="28" y="397"/>
                      <a:pt x="19" y="370"/>
                    </a:cubicBezTo>
                    <a:cubicBezTo>
                      <a:pt x="62" y="357"/>
                      <a:pt x="62" y="357"/>
                      <a:pt x="62" y="357"/>
                    </a:cubicBezTo>
                    <a:cubicBezTo>
                      <a:pt x="69" y="382"/>
                      <a:pt x="80" y="407"/>
                      <a:pt x="92" y="432"/>
                    </a:cubicBezTo>
                    <a:lnTo>
                      <a:pt x="52" y="452"/>
                    </a:lnTo>
                    <a:close/>
                    <a:moveTo>
                      <a:pt x="1585" y="449"/>
                    </a:moveTo>
                    <a:cubicBezTo>
                      <a:pt x="1547" y="426"/>
                      <a:pt x="1547" y="426"/>
                      <a:pt x="1547" y="426"/>
                    </a:cubicBezTo>
                    <a:cubicBezTo>
                      <a:pt x="1561" y="403"/>
                      <a:pt x="1574" y="379"/>
                      <a:pt x="1587" y="354"/>
                    </a:cubicBezTo>
                    <a:cubicBezTo>
                      <a:pt x="1627" y="373"/>
                      <a:pt x="1627" y="373"/>
                      <a:pt x="1627" y="373"/>
                    </a:cubicBezTo>
                    <a:cubicBezTo>
                      <a:pt x="1613" y="400"/>
                      <a:pt x="1599" y="425"/>
                      <a:pt x="1585" y="449"/>
                    </a:cubicBezTo>
                    <a:close/>
                    <a:moveTo>
                      <a:pt x="1" y="283"/>
                    </a:moveTo>
                    <a:cubicBezTo>
                      <a:pt x="0" y="271"/>
                      <a:pt x="0" y="259"/>
                      <a:pt x="0" y="247"/>
                    </a:cubicBezTo>
                    <a:cubicBezTo>
                      <a:pt x="0" y="229"/>
                      <a:pt x="1" y="210"/>
                      <a:pt x="4" y="192"/>
                    </a:cubicBezTo>
                    <a:cubicBezTo>
                      <a:pt x="48" y="200"/>
                      <a:pt x="48" y="200"/>
                      <a:pt x="48" y="200"/>
                    </a:cubicBezTo>
                    <a:cubicBezTo>
                      <a:pt x="45" y="215"/>
                      <a:pt x="44" y="231"/>
                      <a:pt x="44" y="247"/>
                    </a:cubicBezTo>
                    <a:cubicBezTo>
                      <a:pt x="44" y="258"/>
                      <a:pt x="45" y="268"/>
                      <a:pt x="46" y="279"/>
                    </a:cubicBezTo>
                    <a:lnTo>
                      <a:pt x="1" y="283"/>
                    </a:lnTo>
                    <a:close/>
                    <a:moveTo>
                      <a:pt x="475" y="266"/>
                    </a:moveTo>
                    <a:cubicBezTo>
                      <a:pt x="474" y="243"/>
                      <a:pt x="466" y="219"/>
                      <a:pt x="452" y="195"/>
                    </a:cubicBezTo>
                    <a:cubicBezTo>
                      <a:pt x="491" y="173"/>
                      <a:pt x="491" y="173"/>
                      <a:pt x="491" y="173"/>
                    </a:cubicBezTo>
                    <a:cubicBezTo>
                      <a:pt x="508" y="203"/>
                      <a:pt x="518" y="233"/>
                      <a:pt x="519" y="263"/>
                    </a:cubicBezTo>
                    <a:lnTo>
                      <a:pt x="475" y="266"/>
                    </a:lnTo>
                    <a:close/>
                    <a:moveTo>
                      <a:pt x="404" y="134"/>
                    </a:moveTo>
                    <a:cubicBezTo>
                      <a:pt x="385" y="116"/>
                      <a:pt x="363" y="100"/>
                      <a:pt x="340" y="86"/>
                    </a:cubicBezTo>
                    <a:cubicBezTo>
                      <a:pt x="363" y="48"/>
                      <a:pt x="363" y="48"/>
                      <a:pt x="363" y="48"/>
                    </a:cubicBezTo>
                    <a:cubicBezTo>
                      <a:pt x="389" y="63"/>
                      <a:pt x="413" y="81"/>
                      <a:pt x="434" y="102"/>
                    </a:cubicBezTo>
                    <a:lnTo>
                      <a:pt x="404" y="134"/>
                    </a:lnTo>
                    <a:close/>
                    <a:moveTo>
                      <a:pt x="74" y="128"/>
                    </a:moveTo>
                    <a:cubicBezTo>
                      <a:pt x="36" y="106"/>
                      <a:pt x="36" y="106"/>
                      <a:pt x="36" y="106"/>
                    </a:cubicBezTo>
                    <a:cubicBezTo>
                      <a:pt x="52" y="78"/>
                      <a:pt x="73" y="55"/>
                      <a:pt x="99" y="37"/>
                    </a:cubicBezTo>
                    <a:cubicBezTo>
                      <a:pt x="124" y="73"/>
                      <a:pt x="124" y="73"/>
                      <a:pt x="124" y="73"/>
                    </a:cubicBezTo>
                    <a:cubicBezTo>
                      <a:pt x="104" y="88"/>
                      <a:pt x="87" y="106"/>
                      <a:pt x="74" y="128"/>
                    </a:cubicBezTo>
                    <a:close/>
                    <a:moveTo>
                      <a:pt x="268" y="55"/>
                    </a:moveTo>
                    <a:cubicBezTo>
                      <a:pt x="241" y="47"/>
                      <a:pt x="216" y="45"/>
                      <a:pt x="193" y="47"/>
                    </a:cubicBezTo>
                    <a:cubicBezTo>
                      <a:pt x="188" y="3"/>
                      <a:pt x="188" y="3"/>
                      <a:pt x="188" y="3"/>
                    </a:cubicBezTo>
                    <a:cubicBezTo>
                      <a:pt x="216" y="0"/>
                      <a:pt x="248" y="3"/>
                      <a:pt x="280" y="12"/>
                    </a:cubicBezTo>
                    <a:lnTo>
                      <a:pt x="268" y="55"/>
                    </a:lnTo>
                    <a:close/>
                  </a:path>
                </a:pathLst>
              </a:custGeom>
              <a:solidFill>
                <a:srgbClr val="76C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468" name="î$liďê">
                <a:extLst>
                  <a:ext uri="{FF2B5EF4-FFF2-40B4-BE49-F238E27FC236}">
                    <a16:creationId xmlns:a16="http://schemas.microsoft.com/office/drawing/2014/main" id="{374A5CD0-1001-4AE9-9517-EE56445B66E7}"/>
                  </a:ext>
                </a:extLst>
              </p:cNvPr>
              <p:cNvSpPr/>
              <p:nvPr/>
            </p:nvSpPr>
            <p:spPr bwMode="auto">
              <a:xfrm>
                <a:off x="-5075507" y="1430800"/>
                <a:ext cx="331459" cy="273814"/>
              </a:xfrm>
              <a:custGeom>
                <a:avLst/>
                <a:gdLst>
                  <a:gd name="T0" fmla="*/ 45 w 91"/>
                  <a:gd name="T1" fmla="*/ 74 h 74"/>
                  <a:gd name="T2" fmla="*/ 0 w 91"/>
                  <a:gd name="T3" fmla="*/ 25 h 74"/>
                  <a:gd name="T4" fmla="*/ 37 w 91"/>
                  <a:gd name="T5" fmla="*/ 0 h 74"/>
                  <a:gd name="T6" fmla="*/ 46 w 91"/>
                  <a:gd name="T7" fmla="*/ 12 h 74"/>
                  <a:gd name="T8" fmla="*/ 54 w 91"/>
                  <a:gd name="T9" fmla="*/ 0 h 74"/>
                  <a:gd name="T10" fmla="*/ 91 w 91"/>
                  <a:gd name="T11" fmla="*/ 25 h 74"/>
                  <a:gd name="T12" fmla="*/ 45 w 91"/>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91" h="74">
                    <a:moveTo>
                      <a:pt x="45" y="74"/>
                    </a:moveTo>
                    <a:cubicBezTo>
                      <a:pt x="28" y="58"/>
                      <a:pt x="15" y="46"/>
                      <a:pt x="0" y="25"/>
                    </a:cubicBezTo>
                    <a:cubicBezTo>
                      <a:pt x="37" y="0"/>
                      <a:pt x="37" y="0"/>
                      <a:pt x="37" y="0"/>
                    </a:cubicBezTo>
                    <a:cubicBezTo>
                      <a:pt x="39" y="4"/>
                      <a:pt x="42" y="8"/>
                      <a:pt x="46" y="12"/>
                    </a:cubicBezTo>
                    <a:cubicBezTo>
                      <a:pt x="49" y="8"/>
                      <a:pt x="52" y="4"/>
                      <a:pt x="54" y="0"/>
                    </a:cubicBezTo>
                    <a:cubicBezTo>
                      <a:pt x="91" y="25"/>
                      <a:pt x="91" y="25"/>
                      <a:pt x="91" y="25"/>
                    </a:cubicBezTo>
                    <a:cubicBezTo>
                      <a:pt x="77" y="46"/>
                      <a:pt x="62" y="58"/>
                      <a:pt x="45" y="74"/>
                    </a:cubicBezTo>
                    <a:close/>
                  </a:path>
                </a:pathLst>
              </a:custGeom>
              <a:solidFill>
                <a:srgbClr val="76C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469" name="ïs1iḍé">
                <a:extLst>
                  <a:ext uri="{FF2B5EF4-FFF2-40B4-BE49-F238E27FC236}">
                    <a16:creationId xmlns:a16="http://schemas.microsoft.com/office/drawing/2014/main" id="{9F1D4FCD-DD75-4AE2-A79D-B6E40F535A68}"/>
                  </a:ext>
                </a:extLst>
              </p:cNvPr>
              <p:cNvSpPr/>
              <p:nvPr/>
            </p:nvSpPr>
            <p:spPr bwMode="auto">
              <a:xfrm>
                <a:off x="-6334084" y="205849"/>
                <a:ext cx="3016743" cy="3180072"/>
              </a:xfrm>
              <a:custGeom>
                <a:avLst/>
                <a:gdLst>
                  <a:gd name="T0" fmla="*/ 1 w 820"/>
                  <a:gd name="T1" fmla="*/ 865 h 865"/>
                  <a:gd name="T2" fmla="*/ 0 w 820"/>
                  <a:gd name="T3" fmla="*/ 821 h 865"/>
                  <a:gd name="T4" fmla="*/ 85 w 820"/>
                  <a:gd name="T5" fmla="*/ 815 h 865"/>
                  <a:gd name="T6" fmla="*/ 89 w 820"/>
                  <a:gd name="T7" fmla="*/ 859 h 865"/>
                  <a:gd name="T8" fmla="*/ 1 w 820"/>
                  <a:gd name="T9" fmla="*/ 865 h 865"/>
                  <a:gd name="T10" fmla="*/ 177 w 820"/>
                  <a:gd name="T11" fmla="*/ 848 h 865"/>
                  <a:gd name="T12" fmla="*/ 169 w 820"/>
                  <a:gd name="T13" fmla="*/ 804 h 865"/>
                  <a:gd name="T14" fmla="*/ 251 w 820"/>
                  <a:gd name="T15" fmla="*/ 786 h 865"/>
                  <a:gd name="T16" fmla="*/ 263 w 820"/>
                  <a:gd name="T17" fmla="*/ 829 h 865"/>
                  <a:gd name="T18" fmla="*/ 177 w 820"/>
                  <a:gd name="T19" fmla="*/ 848 h 865"/>
                  <a:gd name="T20" fmla="*/ 378 w 820"/>
                  <a:gd name="T21" fmla="*/ 790 h 865"/>
                  <a:gd name="T22" fmla="*/ 363 w 820"/>
                  <a:gd name="T23" fmla="*/ 749 h 865"/>
                  <a:gd name="T24" fmla="*/ 410 w 820"/>
                  <a:gd name="T25" fmla="*/ 728 h 865"/>
                  <a:gd name="T26" fmla="*/ 429 w 820"/>
                  <a:gd name="T27" fmla="*/ 768 h 865"/>
                  <a:gd name="T28" fmla="*/ 378 w 820"/>
                  <a:gd name="T29" fmla="*/ 790 h 865"/>
                  <a:gd name="T30" fmla="*/ 507 w 820"/>
                  <a:gd name="T31" fmla="*/ 726 h 865"/>
                  <a:gd name="T32" fmla="*/ 483 w 820"/>
                  <a:gd name="T33" fmla="*/ 688 h 865"/>
                  <a:gd name="T34" fmla="*/ 552 w 820"/>
                  <a:gd name="T35" fmla="*/ 640 h 865"/>
                  <a:gd name="T36" fmla="*/ 579 w 820"/>
                  <a:gd name="T37" fmla="*/ 675 h 865"/>
                  <a:gd name="T38" fmla="*/ 507 w 820"/>
                  <a:gd name="T39" fmla="*/ 726 h 865"/>
                  <a:gd name="T40" fmla="*/ 646 w 820"/>
                  <a:gd name="T41" fmla="*/ 616 h 865"/>
                  <a:gd name="T42" fmla="*/ 615 w 820"/>
                  <a:gd name="T43" fmla="*/ 584 h 865"/>
                  <a:gd name="T44" fmla="*/ 670 w 820"/>
                  <a:gd name="T45" fmla="*/ 522 h 865"/>
                  <a:gd name="T46" fmla="*/ 705 w 820"/>
                  <a:gd name="T47" fmla="*/ 549 h 865"/>
                  <a:gd name="T48" fmla="*/ 646 w 820"/>
                  <a:gd name="T49" fmla="*/ 616 h 865"/>
                  <a:gd name="T50" fmla="*/ 755 w 820"/>
                  <a:gd name="T51" fmla="*/ 474 h 865"/>
                  <a:gd name="T52" fmla="*/ 716 w 820"/>
                  <a:gd name="T53" fmla="*/ 452 h 865"/>
                  <a:gd name="T54" fmla="*/ 751 w 820"/>
                  <a:gd name="T55" fmla="*/ 377 h 865"/>
                  <a:gd name="T56" fmla="*/ 792 w 820"/>
                  <a:gd name="T57" fmla="*/ 392 h 865"/>
                  <a:gd name="T58" fmla="*/ 755 w 820"/>
                  <a:gd name="T59" fmla="*/ 474 h 865"/>
                  <a:gd name="T60" fmla="*/ 815 w 820"/>
                  <a:gd name="T61" fmla="*/ 305 h 865"/>
                  <a:gd name="T62" fmla="*/ 771 w 820"/>
                  <a:gd name="T63" fmla="*/ 298 h 865"/>
                  <a:gd name="T64" fmla="*/ 775 w 820"/>
                  <a:gd name="T65" fmla="*/ 247 h 865"/>
                  <a:gd name="T66" fmla="*/ 774 w 820"/>
                  <a:gd name="T67" fmla="*/ 217 h 865"/>
                  <a:gd name="T68" fmla="*/ 818 w 820"/>
                  <a:gd name="T69" fmla="*/ 213 h 865"/>
                  <a:gd name="T70" fmla="*/ 820 w 820"/>
                  <a:gd name="T71" fmla="*/ 247 h 865"/>
                  <a:gd name="T72" fmla="*/ 815 w 820"/>
                  <a:gd name="T73" fmla="*/ 305 h 865"/>
                  <a:gd name="T74" fmla="*/ 357 w 820"/>
                  <a:gd name="T75" fmla="*/ 265 h 865"/>
                  <a:gd name="T76" fmla="*/ 312 w 820"/>
                  <a:gd name="T77" fmla="*/ 265 h 865"/>
                  <a:gd name="T78" fmla="*/ 312 w 820"/>
                  <a:gd name="T79" fmla="*/ 264 h 865"/>
                  <a:gd name="T80" fmla="*/ 337 w 820"/>
                  <a:gd name="T81" fmla="*/ 172 h 865"/>
                  <a:gd name="T82" fmla="*/ 376 w 820"/>
                  <a:gd name="T83" fmla="*/ 193 h 865"/>
                  <a:gd name="T84" fmla="*/ 357 w 820"/>
                  <a:gd name="T85" fmla="*/ 264 h 865"/>
                  <a:gd name="T86" fmla="*/ 357 w 820"/>
                  <a:gd name="T87" fmla="*/ 265 h 865"/>
                  <a:gd name="T88" fmla="*/ 753 w 820"/>
                  <a:gd name="T89" fmla="*/ 142 h 865"/>
                  <a:gd name="T90" fmla="*/ 706 w 820"/>
                  <a:gd name="T91" fmla="*/ 82 h 865"/>
                  <a:gd name="T92" fmla="*/ 734 w 820"/>
                  <a:gd name="T93" fmla="*/ 48 h 865"/>
                  <a:gd name="T94" fmla="*/ 793 w 820"/>
                  <a:gd name="T95" fmla="*/ 123 h 865"/>
                  <a:gd name="T96" fmla="*/ 753 w 820"/>
                  <a:gd name="T97" fmla="*/ 142 h 865"/>
                  <a:gd name="T98" fmla="*/ 424 w 820"/>
                  <a:gd name="T99" fmla="*/ 130 h 865"/>
                  <a:gd name="T100" fmla="*/ 393 w 820"/>
                  <a:gd name="T101" fmla="*/ 98 h 865"/>
                  <a:gd name="T102" fmla="*/ 466 w 820"/>
                  <a:gd name="T103" fmla="*/ 43 h 865"/>
                  <a:gd name="T104" fmla="*/ 488 w 820"/>
                  <a:gd name="T105" fmla="*/ 81 h 865"/>
                  <a:gd name="T106" fmla="*/ 424 w 820"/>
                  <a:gd name="T107" fmla="*/ 130 h 865"/>
                  <a:gd name="T108" fmla="*/ 562 w 820"/>
                  <a:gd name="T109" fmla="*/ 52 h 865"/>
                  <a:gd name="T110" fmla="*/ 552 w 820"/>
                  <a:gd name="T111" fmla="*/ 9 h 865"/>
                  <a:gd name="T112" fmla="*/ 647 w 820"/>
                  <a:gd name="T113" fmla="*/ 6 h 865"/>
                  <a:gd name="T114" fmla="*/ 639 w 820"/>
                  <a:gd name="T115" fmla="*/ 50 h 865"/>
                  <a:gd name="T116" fmla="*/ 562 w 820"/>
                  <a:gd name="T117" fmla="*/ 52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865">
                    <a:moveTo>
                      <a:pt x="1" y="865"/>
                    </a:moveTo>
                    <a:cubicBezTo>
                      <a:pt x="0" y="821"/>
                      <a:pt x="0" y="821"/>
                      <a:pt x="0" y="821"/>
                    </a:cubicBezTo>
                    <a:cubicBezTo>
                      <a:pt x="29" y="820"/>
                      <a:pt x="57" y="818"/>
                      <a:pt x="85" y="815"/>
                    </a:cubicBezTo>
                    <a:cubicBezTo>
                      <a:pt x="89" y="859"/>
                      <a:pt x="89" y="859"/>
                      <a:pt x="89" y="859"/>
                    </a:cubicBezTo>
                    <a:cubicBezTo>
                      <a:pt x="61" y="862"/>
                      <a:pt x="31" y="864"/>
                      <a:pt x="1" y="865"/>
                    </a:cubicBezTo>
                    <a:close/>
                    <a:moveTo>
                      <a:pt x="177" y="848"/>
                    </a:moveTo>
                    <a:cubicBezTo>
                      <a:pt x="169" y="804"/>
                      <a:pt x="169" y="804"/>
                      <a:pt x="169" y="804"/>
                    </a:cubicBezTo>
                    <a:cubicBezTo>
                      <a:pt x="197" y="799"/>
                      <a:pt x="225" y="793"/>
                      <a:pt x="251" y="786"/>
                    </a:cubicBezTo>
                    <a:cubicBezTo>
                      <a:pt x="263" y="829"/>
                      <a:pt x="263" y="829"/>
                      <a:pt x="263" y="829"/>
                    </a:cubicBezTo>
                    <a:cubicBezTo>
                      <a:pt x="235" y="836"/>
                      <a:pt x="206" y="842"/>
                      <a:pt x="177" y="848"/>
                    </a:cubicBezTo>
                    <a:close/>
                    <a:moveTo>
                      <a:pt x="378" y="790"/>
                    </a:moveTo>
                    <a:cubicBezTo>
                      <a:pt x="363" y="749"/>
                      <a:pt x="363" y="749"/>
                      <a:pt x="363" y="749"/>
                    </a:cubicBezTo>
                    <a:cubicBezTo>
                      <a:pt x="390" y="739"/>
                      <a:pt x="385" y="740"/>
                      <a:pt x="410" y="728"/>
                    </a:cubicBezTo>
                    <a:cubicBezTo>
                      <a:pt x="429" y="768"/>
                      <a:pt x="429" y="768"/>
                      <a:pt x="429" y="768"/>
                    </a:cubicBezTo>
                    <a:cubicBezTo>
                      <a:pt x="402" y="781"/>
                      <a:pt x="406" y="780"/>
                      <a:pt x="378" y="790"/>
                    </a:cubicBezTo>
                    <a:close/>
                    <a:moveTo>
                      <a:pt x="507" y="726"/>
                    </a:moveTo>
                    <a:cubicBezTo>
                      <a:pt x="483" y="688"/>
                      <a:pt x="483" y="688"/>
                      <a:pt x="483" y="688"/>
                    </a:cubicBezTo>
                    <a:cubicBezTo>
                      <a:pt x="507" y="673"/>
                      <a:pt x="530" y="657"/>
                      <a:pt x="552" y="640"/>
                    </a:cubicBezTo>
                    <a:cubicBezTo>
                      <a:pt x="579" y="675"/>
                      <a:pt x="579" y="675"/>
                      <a:pt x="579" y="675"/>
                    </a:cubicBezTo>
                    <a:cubicBezTo>
                      <a:pt x="556" y="693"/>
                      <a:pt x="532" y="710"/>
                      <a:pt x="507" y="726"/>
                    </a:cubicBezTo>
                    <a:close/>
                    <a:moveTo>
                      <a:pt x="646" y="616"/>
                    </a:moveTo>
                    <a:cubicBezTo>
                      <a:pt x="615" y="584"/>
                      <a:pt x="615" y="584"/>
                      <a:pt x="615" y="584"/>
                    </a:cubicBezTo>
                    <a:cubicBezTo>
                      <a:pt x="635" y="565"/>
                      <a:pt x="653" y="543"/>
                      <a:pt x="670" y="522"/>
                    </a:cubicBezTo>
                    <a:cubicBezTo>
                      <a:pt x="705" y="549"/>
                      <a:pt x="705" y="549"/>
                      <a:pt x="705" y="549"/>
                    </a:cubicBezTo>
                    <a:cubicBezTo>
                      <a:pt x="687" y="572"/>
                      <a:pt x="667" y="594"/>
                      <a:pt x="646" y="616"/>
                    </a:cubicBezTo>
                    <a:close/>
                    <a:moveTo>
                      <a:pt x="755" y="474"/>
                    </a:moveTo>
                    <a:cubicBezTo>
                      <a:pt x="716" y="452"/>
                      <a:pt x="716" y="452"/>
                      <a:pt x="716" y="452"/>
                    </a:cubicBezTo>
                    <a:cubicBezTo>
                      <a:pt x="730" y="428"/>
                      <a:pt x="742" y="402"/>
                      <a:pt x="751" y="377"/>
                    </a:cubicBezTo>
                    <a:cubicBezTo>
                      <a:pt x="792" y="392"/>
                      <a:pt x="792" y="392"/>
                      <a:pt x="792" y="392"/>
                    </a:cubicBezTo>
                    <a:cubicBezTo>
                      <a:pt x="782" y="420"/>
                      <a:pt x="770" y="447"/>
                      <a:pt x="755" y="474"/>
                    </a:cubicBezTo>
                    <a:close/>
                    <a:moveTo>
                      <a:pt x="815" y="305"/>
                    </a:moveTo>
                    <a:cubicBezTo>
                      <a:pt x="771" y="298"/>
                      <a:pt x="771" y="298"/>
                      <a:pt x="771" y="298"/>
                    </a:cubicBezTo>
                    <a:cubicBezTo>
                      <a:pt x="774" y="281"/>
                      <a:pt x="775" y="263"/>
                      <a:pt x="775" y="247"/>
                    </a:cubicBezTo>
                    <a:cubicBezTo>
                      <a:pt x="775" y="237"/>
                      <a:pt x="775" y="227"/>
                      <a:pt x="774" y="217"/>
                    </a:cubicBezTo>
                    <a:cubicBezTo>
                      <a:pt x="818" y="213"/>
                      <a:pt x="818" y="213"/>
                      <a:pt x="818" y="213"/>
                    </a:cubicBezTo>
                    <a:cubicBezTo>
                      <a:pt x="819" y="224"/>
                      <a:pt x="820" y="235"/>
                      <a:pt x="820" y="247"/>
                    </a:cubicBezTo>
                    <a:cubicBezTo>
                      <a:pt x="820" y="266"/>
                      <a:pt x="818" y="285"/>
                      <a:pt x="815" y="305"/>
                    </a:cubicBezTo>
                    <a:close/>
                    <a:moveTo>
                      <a:pt x="357" y="265"/>
                    </a:moveTo>
                    <a:cubicBezTo>
                      <a:pt x="312" y="265"/>
                      <a:pt x="312" y="265"/>
                      <a:pt x="312" y="265"/>
                    </a:cubicBezTo>
                    <a:cubicBezTo>
                      <a:pt x="312" y="264"/>
                      <a:pt x="312" y="264"/>
                      <a:pt x="312" y="264"/>
                    </a:cubicBezTo>
                    <a:cubicBezTo>
                      <a:pt x="312" y="234"/>
                      <a:pt x="321" y="203"/>
                      <a:pt x="337" y="172"/>
                    </a:cubicBezTo>
                    <a:cubicBezTo>
                      <a:pt x="376" y="193"/>
                      <a:pt x="376" y="193"/>
                      <a:pt x="376" y="193"/>
                    </a:cubicBezTo>
                    <a:cubicBezTo>
                      <a:pt x="363" y="217"/>
                      <a:pt x="357" y="241"/>
                      <a:pt x="357" y="264"/>
                    </a:cubicBezTo>
                    <a:lnTo>
                      <a:pt x="357" y="265"/>
                    </a:lnTo>
                    <a:close/>
                    <a:moveTo>
                      <a:pt x="753" y="142"/>
                    </a:moveTo>
                    <a:cubicBezTo>
                      <a:pt x="742" y="118"/>
                      <a:pt x="726" y="98"/>
                      <a:pt x="706" y="82"/>
                    </a:cubicBezTo>
                    <a:cubicBezTo>
                      <a:pt x="734" y="48"/>
                      <a:pt x="734" y="48"/>
                      <a:pt x="734" y="48"/>
                    </a:cubicBezTo>
                    <a:cubicBezTo>
                      <a:pt x="759" y="68"/>
                      <a:pt x="779" y="93"/>
                      <a:pt x="793" y="123"/>
                    </a:cubicBezTo>
                    <a:lnTo>
                      <a:pt x="753" y="142"/>
                    </a:lnTo>
                    <a:close/>
                    <a:moveTo>
                      <a:pt x="424" y="130"/>
                    </a:moveTo>
                    <a:cubicBezTo>
                      <a:pt x="393" y="98"/>
                      <a:pt x="393" y="98"/>
                      <a:pt x="393" y="98"/>
                    </a:cubicBezTo>
                    <a:cubicBezTo>
                      <a:pt x="415" y="77"/>
                      <a:pt x="439" y="58"/>
                      <a:pt x="466" y="43"/>
                    </a:cubicBezTo>
                    <a:cubicBezTo>
                      <a:pt x="488" y="81"/>
                      <a:pt x="488" y="81"/>
                      <a:pt x="488" y="81"/>
                    </a:cubicBezTo>
                    <a:cubicBezTo>
                      <a:pt x="464" y="95"/>
                      <a:pt x="443" y="111"/>
                      <a:pt x="424" y="130"/>
                    </a:cubicBezTo>
                    <a:close/>
                    <a:moveTo>
                      <a:pt x="562" y="52"/>
                    </a:moveTo>
                    <a:cubicBezTo>
                      <a:pt x="552" y="9"/>
                      <a:pt x="552" y="9"/>
                      <a:pt x="552" y="9"/>
                    </a:cubicBezTo>
                    <a:cubicBezTo>
                      <a:pt x="586" y="1"/>
                      <a:pt x="618" y="0"/>
                      <a:pt x="647" y="6"/>
                    </a:cubicBezTo>
                    <a:cubicBezTo>
                      <a:pt x="639" y="50"/>
                      <a:pt x="639" y="50"/>
                      <a:pt x="639" y="50"/>
                    </a:cubicBezTo>
                    <a:cubicBezTo>
                      <a:pt x="616" y="45"/>
                      <a:pt x="589" y="46"/>
                      <a:pt x="562" y="52"/>
                    </a:cubicBezTo>
                    <a:close/>
                  </a:path>
                </a:pathLst>
              </a:custGeom>
              <a:solidFill>
                <a:srgbClr val="76C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sp>
            <p:nvSpPr>
              <p:cNvPr id="470" name="íṡ1ïďè">
                <a:extLst>
                  <a:ext uri="{FF2B5EF4-FFF2-40B4-BE49-F238E27FC236}">
                    <a16:creationId xmlns:a16="http://schemas.microsoft.com/office/drawing/2014/main" id="{10BACE1B-32EE-4E33-9164-115A5C7CAEB5}"/>
                  </a:ext>
                </a:extLst>
              </p:cNvPr>
              <p:cNvSpPr/>
              <p:nvPr/>
            </p:nvSpPr>
            <p:spPr bwMode="auto">
              <a:xfrm>
                <a:off x="-6809652" y="3212987"/>
                <a:ext cx="163327" cy="168132"/>
              </a:xfrm>
              <a:custGeom>
                <a:avLst/>
                <a:gdLst>
                  <a:gd name="T0" fmla="*/ 42 w 44"/>
                  <a:gd name="T1" fmla="*/ 46 h 46"/>
                  <a:gd name="T2" fmla="*/ 0 w 44"/>
                  <a:gd name="T3" fmla="*/ 44 h 46"/>
                  <a:gd name="T4" fmla="*/ 3 w 44"/>
                  <a:gd name="T5" fmla="*/ 0 h 46"/>
                  <a:gd name="T6" fmla="*/ 44 w 44"/>
                  <a:gd name="T7" fmla="*/ 2 h 46"/>
                  <a:gd name="T8" fmla="*/ 42 w 44"/>
                  <a:gd name="T9" fmla="*/ 46 h 46"/>
                </a:gdLst>
                <a:ahLst/>
                <a:cxnLst>
                  <a:cxn ang="0">
                    <a:pos x="T0" y="T1"/>
                  </a:cxn>
                  <a:cxn ang="0">
                    <a:pos x="T2" y="T3"/>
                  </a:cxn>
                  <a:cxn ang="0">
                    <a:pos x="T4" y="T5"/>
                  </a:cxn>
                  <a:cxn ang="0">
                    <a:pos x="T6" y="T7"/>
                  </a:cxn>
                  <a:cxn ang="0">
                    <a:pos x="T8" y="T9"/>
                  </a:cxn>
                </a:cxnLst>
                <a:rect l="0" t="0" r="r" b="b"/>
                <a:pathLst>
                  <a:path w="44" h="46">
                    <a:moveTo>
                      <a:pt x="42" y="46"/>
                    </a:moveTo>
                    <a:cubicBezTo>
                      <a:pt x="28" y="46"/>
                      <a:pt x="14" y="45"/>
                      <a:pt x="0" y="44"/>
                    </a:cubicBezTo>
                    <a:cubicBezTo>
                      <a:pt x="3" y="0"/>
                      <a:pt x="3" y="0"/>
                      <a:pt x="3" y="0"/>
                    </a:cubicBezTo>
                    <a:cubicBezTo>
                      <a:pt x="16" y="1"/>
                      <a:pt x="30" y="2"/>
                      <a:pt x="44" y="2"/>
                    </a:cubicBezTo>
                    <a:lnTo>
                      <a:pt x="42" y="46"/>
                    </a:lnTo>
                    <a:close/>
                  </a:path>
                </a:pathLst>
              </a:custGeom>
              <a:solidFill>
                <a:srgbClr val="76C1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panose="020F0502020204030204"/>
                  <a:cs typeface="+mn-cs"/>
                </a:endParaRPr>
              </a:p>
            </p:txBody>
          </p:sp>
        </p:grpSp>
      </p:grpSp>
      <p:sp>
        <p:nvSpPr>
          <p:cNvPr id="488" name="íṩľíḋê">
            <a:extLst>
              <a:ext uri="{FF2B5EF4-FFF2-40B4-BE49-F238E27FC236}">
                <a16:creationId xmlns:a16="http://schemas.microsoft.com/office/drawing/2014/main" id="{367787C7-860D-4901-AA70-C3BE4942A619}"/>
              </a:ext>
            </a:extLst>
          </p:cNvPr>
          <p:cNvSpPr/>
          <p:nvPr/>
        </p:nvSpPr>
        <p:spPr bwMode="auto">
          <a:xfrm>
            <a:off x="-98085" y="1851930"/>
            <a:ext cx="1270000" cy="688975"/>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panose="020F0502020204030204"/>
              <a:cs typeface="+mn-cs"/>
            </a:endParaRPr>
          </a:p>
        </p:txBody>
      </p:sp>
      <p:grpSp>
        <p:nvGrpSpPr>
          <p:cNvPr id="332" name="Group 331">
            <a:extLst>
              <a:ext uri="{FF2B5EF4-FFF2-40B4-BE49-F238E27FC236}">
                <a16:creationId xmlns:a16="http://schemas.microsoft.com/office/drawing/2014/main" id="{ABA3F434-48D9-4B66-B9EB-8C6063CAC6E1}"/>
              </a:ext>
            </a:extLst>
          </p:cNvPr>
          <p:cNvGrpSpPr/>
          <p:nvPr/>
        </p:nvGrpSpPr>
        <p:grpSpPr>
          <a:xfrm>
            <a:off x="4824095" y="1664970"/>
            <a:ext cx="2165985" cy="984885"/>
            <a:chOff x="6936" y="2924"/>
            <a:chExt cx="3411" cy="1551"/>
          </a:xfrm>
        </p:grpSpPr>
        <p:pic>
          <p:nvPicPr>
            <p:cNvPr id="333" name="Picture 332">
              <a:extLst>
                <a:ext uri="{FF2B5EF4-FFF2-40B4-BE49-F238E27FC236}">
                  <a16:creationId xmlns:a16="http://schemas.microsoft.com/office/drawing/2014/main" id="{6D2B5F15-35F0-4D2D-9502-1462741D7E9A}"/>
                </a:ext>
              </a:extLst>
            </p:cNvPr>
            <p:cNvPicPr/>
            <p:nvPr/>
          </p:nvPicPr>
          <p:blipFill>
            <a:blip r:embed="rId7">
              <a:clrChange>
                <a:clrFrom>
                  <a:srgbClr val="F5F5F5">
                    <a:alpha val="100000"/>
                  </a:srgbClr>
                </a:clrFrom>
                <a:clrTo>
                  <a:srgbClr val="F5F5F5">
                    <a:alpha val="100000"/>
                    <a:alpha val="0"/>
                  </a:srgbClr>
                </a:clrTo>
              </a:clrChange>
            </a:blip>
            <a:srcRect t="43206" r="422" b="9687"/>
            <a:stretch>
              <a:fillRect/>
            </a:stretch>
          </p:blipFill>
          <p:spPr>
            <a:xfrm>
              <a:off x="6936" y="2924"/>
              <a:ext cx="3411" cy="1551"/>
            </a:xfrm>
            <a:prstGeom prst="rect">
              <a:avLst/>
            </a:prstGeom>
            <a:noFill/>
            <a:ln w="9525">
              <a:noFill/>
            </a:ln>
          </p:spPr>
        </p:pic>
        <p:sp>
          <p:nvSpPr>
            <p:cNvPr id="335" name="Text Box 5">
              <a:extLst>
                <a:ext uri="{FF2B5EF4-FFF2-40B4-BE49-F238E27FC236}">
                  <a16:creationId xmlns:a16="http://schemas.microsoft.com/office/drawing/2014/main" id="{5343A08F-8B0C-4E31-8CA0-89410C1E1294}"/>
                </a:ext>
              </a:extLst>
            </p:cNvPr>
            <p:cNvSpPr txBox="1"/>
            <p:nvPr/>
          </p:nvSpPr>
          <p:spPr>
            <a:xfrm>
              <a:off x="7826" y="3218"/>
              <a:ext cx="2469" cy="10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oiny" panose="02000903060500060000" charset="0"/>
                  <a:ea typeface="+mn-ea"/>
                  <a:cs typeface="Coiny" panose="02000903060500060000" charset="0"/>
                </a:rPr>
                <a:t>TOÁN</a:t>
              </a:r>
            </a:p>
          </p:txBody>
        </p:sp>
      </p:grpSp>
      <p:pic>
        <p:nvPicPr>
          <p:cNvPr id="4" name="Picture 3">
            <a:extLst>
              <a:ext uri="{FF2B5EF4-FFF2-40B4-BE49-F238E27FC236}">
                <a16:creationId xmlns:a16="http://schemas.microsoft.com/office/drawing/2014/main" id="{58B0049C-8887-4104-9D97-3DDAAEC3B78C}"/>
              </a:ext>
            </a:extLst>
          </p:cNvPr>
          <p:cNvPicPr>
            <a:picLocks noChangeAspect="1"/>
          </p:cNvPicPr>
          <p:nvPr/>
        </p:nvPicPr>
        <p:blipFill>
          <a:blip r:embed="rId8"/>
          <a:stretch>
            <a:fillRect/>
          </a:stretch>
        </p:blipFill>
        <p:spPr>
          <a:xfrm>
            <a:off x="1927220" y="2982131"/>
            <a:ext cx="8492464" cy="1646063"/>
          </a:xfrm>
          <a:prstGeom prst="rect">
            <a:avLst/>
          </a:prstGeom>
        </p:spPr>
      </p:pic>
      <p:pic>
        <p:nvPicPr>
          <p:cNvPr id="15" name="Picture 2" descr="Ảnh có chứa văn bản, biểu tượng, Phông chữ, Nhãn hiệu&#10;&#10;Mô tả được tạo tự động">
            <a:extLst>
              <a:ext uri="{FF2B5EF4-FFF2-40B4-BE49-F238E27FC236}">
                <a16:creationId xmlns:a16="http://schemas.microsoft.com/office/drawing/2014/main" id="{CA9EBEAF-34F0-CFDF-550B-95D8DD5CEE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21" y="47935"/>
            <a:ext cx="1595350" cy="1505203"/>
          </a:xfrm>
          <a:prstGeom prst="ellipse">
            <a:avLst/>
          </a:prstGeom>
        </p:spPr>
      </p:pic>
      <p:sp>
        <p:nvSpPr>
          <p:cNvPr id="16" name="Hộp Văn bản 5">
            <a:extLst>
              <a:ext uri="{FF2B5EF4-FFF2-40B4-BE49-F238E27FC236}">
                <a16:creationId xmlns:a16="http://schemas.microsoft.com/office/drawing/2014/main" id="{2879AA37-943E-9039-CDFF-479189B33550}"/>
              </a:ext>
            </a:extLst>
          </p:cNvPr>
          <p:cNvSpPr txBox="1"/>
          <p:nvPr/>
        </p:nvSpPr>
        <p:spPr>
          <a:xfrm>
            <a:off x="2342846" y="340254"/>
            <a:ext cx="750630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816582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500" fill="hold"/>
                                        <p:tgtEl>
                                          <p:spTgt spid="203"/>
                                        </p:tgtEl>
                                        <p:attrNameLst>
                                          <p:attrName>ppt_x</p:attrName>
                                        </p:attrNameLst>
                                      </p:cBhvr>
                                      <p:tavLst>
                                        <p:tav tm="0">
                                          <p:val>
                                            <p:strVal val="#ppt_x"/>
                                          </p:val>
                                        </p:tav>
                                        <p:tav tm="100000">
                                          <p:val>
                                            <p:strVal val="#ppt_x"/>
                                          </p:val>
                                        </p:tav>
                                      </p:tavLst>
                                    </p:anim>
                                    <p:anim calcmode="lin" valueType="num">
                                      <p:cBhvr additive="base">
                                        <p:cTn id="14" dur="500" fill="hold"/>
                                        <p:tgtEl>
                                          <p:spTgt spid="20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88"/>
                                        </p:tgtEl>
                                        <p:attrNameLst>
                                          <p:attrName>style.visibility</p:attrName>
                                        </p:attrNameLst>
                                      </p:cBhvr>
                                      <p:to>
                                        <p:strVal val="visible"/>
                                      </p:to>
                                    </p:set>
                                    <p:animEffect transition="in" filter="barn(inVertical)">
                                      <p:cBhvr>
                                        <p:cTn id="21" dur="500"/>
                                        <p:tgtEl>
                                          <p:spTgt spid="48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1"/>
                                        </p:tgtEl>
                                        <p:attrNameLst>
                                          <p:attrName>style.visibility</p:attrName>
                                        </p:attrNameLst>
                                      </p:cBhvr>
                                      <p:to>
                                        <p:strVal val="visible"/>
                                      </p:to>
                                    </p:set>
                                    <p:animEffect transition="in" filter="barn(inVertical)">
                                      <p:cBhvr>
                                        <p:cTn id="24" dur="500"/>
                                        <p:tgtEl>
                                          <p:spTgt spid="30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2"/>
                                        </p:tgtEl>
                                        <p:attrNameLst>
                                          <p:attrName>style.visibility</p:attrName>
                                        </p:attrNameLst>
                                      </p:cBhvr>
                                      <p:to>
                                        <p:strVal val="visible"/>
                                      </p:to>
                                    </p:set>
                                    <p:animEffect transition="in" filter="barn(inVertical)">
                                      <p:cBhvr>
                                        <p:cTn id="27" dur="500"/>
                                        <p:tgtEl>
                                          <p:spTgt spid="30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barn(inVertical)">
                                      <p:cBhvr>
                                        <p:cTn id="30" dur="500"/>
                                        <p:tgtEl>
                                          <p:spTgt spid="15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0"/>
                                        </p:tgtEl>
                                        <p:attrNameLst>
                                          <p:attrName>style.visibility</p:attrName>
                                        </p:attrNameLst>
                                      </p:cBhvr>
                                      <p:to>
                                        <p:strVal val="visible"/>
                                      </p:to>
                                    </p:set>
                                    <p:animEffect transition="in" filter="barn(inVertical)">
                                      <p:cBhvr>
                                        <p:cTn id="33" dur="500"/>
                                        <p:tgtEl>
                                          <p:spTgt spid="300"/>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par>
                          <p:cTn id="44" fill="hold">
                            <p:stCondLst>
                              <p:cond delay="2500"/>
                            </p:stCondLst>
                            <p:childTnLst>
                              <p:par>
                                <p:cTn id="45" presetID="16" presetClass="entr" presetSubtype="2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64"/>
                                        </p:tgtEl>
                                        <p:attrNameLst>
                                          <p:attrName>style.visibility</p:attrName>
                                        </p:attrNameLst>
                                      </p:cBhvr>
                                      <p:to>
                                        <p:strVal val="visible"/>
                                      </p:to>
                                    </p:set>
                                    <p:animEffect transition="in" filter="barn(inVertical)">
                                      <p:cBhvr>
                                        <p:cTn id="50" dur="500"/>
                                        <p:tgtEl>
                                          <p:spTgt spid="464"/>
                                        </p:tgtEl>
                                      </p:cBhvr>
                                    </p:animEffect>
                                  </p:childTnLst>
                                </p:cTn>
                              </p:par>
                              <p:par>
                                <p:cTn id="51" presetID="16" presetClass="entr" presetSubtype="21"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par>
                                <p:cTn id="54" presetID="47" presetClass="entr" presetSubtype="0" fill="hold" nodeType="withEffect">
                                  <p:stCondLst>
                                    <p:cond delay="0"/>
                                  </p:stCondLst>
                                  <p:childTnLst>
                                    <p:set>
                                      <p:cBhvr>
                                        <p:cTn id="55" dur="500" fill="hold">
                                          <p:stCondLst>
                                            <p:cond delay="0"/>
                                          </p:stCondLst>
                                        </p:cTn>
                                        <p:tgtEl>
                                          <p:spTgt spid="332"/>
                                        </p:tgtEl>
                                        <p:attrNameLst>
                                          <p:attrName>style.visibility</p:attrName>
                                        </p:attrNameLst>
                                      </p:cBhvr>
                                      <p:to>
                                        <p:strVal val="visible"/>
                                      </p:to>
                                    </p:set>
                                    <p:animEffect transition="in" filter="fade">
                                      <p:cBhvr>
                                        <p:cTn id="56" dur="500"/>
                                        <p:tgtEl>
                                          <p:spTgt spid="332"/>
                                        </p:tgtEl>
                                      </p:cBhvr>
                                    </p:animEffect>
                                    <p:anim calcmode="lin" valueType="num">
                                      <p:cBhvr>
                                        <p:cTn id="57" dur="500" fill="hold"/>
                                        <p:tgtEl>
                                          <p:spTgt spid="332"/>
                                        </p:tgtEl>
                                        <p:attrNameLst>
                                          <p:attrName>ppt_x</p:attrName>
                                        </p:attrNameLst>
                                      </p:cBhvr>
                                      <p:tavLst>
                                        <p:tav tm="0">
                                          <p:val>
                                            <p:strVal val="#ppt_x"/>
                                          </p:val>
                                        </p:tav>
                                        <p:tav tm="100000">
                                          <p:val>
                                            <p:strVal val="#ppt_x"/>
                                          </p:val>
                                        </p:tav>
                                      </p:tavLst>
                                    </p:anim>
                                    <p:anim calcmode="lin" valueType="num">
                                      <p:cBhvr>
                                        <p:cTn id="58" dur="500" fill="hold"/>
                                        <p:tgtEl>
                                          <p:spTgt spid="3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300" grpId="0" animBg="1"/>
      <p:bldP spid="301" grpId="0" animBg="1"/>
      <p:bldP spid="302" grpId="0" animBg="1"/>
      <p:bldP spid="464" grpId="0" animBg="1"/>
      <p:bldP spid="48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A83CFDE6-E28B-43E0-B3B3-5C39E6D3C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449" y="81280"/>
            <a:ext cx="8438222" cy="4748122"/>
          </a:xfrm>
          <a:prstGeom prst="rect">
            <a:avLst/>
          </a:prstGeom>
        </p:spPr>
      </p:pic>
      <p:pic>
        <p:nvPicPr>
          <p:cNvPr id="13" name="图片 1">
            <a:extLst>
              <a:ext uri="{FF2B5EF4-FFF2-40B4-BE49-F238E27FC236}">
                <a16:creationId xmlns:a16="http://schemas.microsoft.com/office/drawing/2014/main" id="{9ED9D47A-77A6-4FA9-9F98-FCDFEACCC2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540" y="808228"/>
            <a:ext cx="5740040" cy="2002619"/>
          </a:xfrm>
          <a:prstGeom prst="rect">
            <a:avLst/>
          </a:prstGeom>
        </p:spPr>
      </p:pic>
      <p:pic>
        <p:nvPicPr>
          <p:cNvPr id="3" name="Picture 2">
            <a:extLst>
              <a:ext uri="{FF2B5EF4-FFF2-40B4-BE49-F238E27FC236}">
                <a16:creationId xmlns:a16="http://schemas.microsoft.com/office/drawing/2014/main" id="{7E355290-D54C-4534-8506-5143AB38D5ED}"/>
              </a:ext>
            </a:extLst>
          </p:cNvPr>
          <p:cNvPicPr>
            <a:picLocks noChangeAspect="1"/>
          </p:cNvPicPr>
          <p:nvPr/>
        </p:nvPicPr>
        <p:blipFill>
          <a:blip r:embed="rId5"/>
          <a:stretch>
            <a:fillRect/>
          </a:stretch>
        </p:blipFill>
        <p:spPr>
          <a:xfrm>
            <a:off x="2666230" y="2437203"/>
            <a:ext cx="6943946" cy="2353260"/>
          </a:xfrm>
          <a:prstGeom prst="rect">
            <a:avLst/>
          </a:prstGeom>
        </p:spPr>
      </p:pic>
    </p:spTree>
    <p:extLst>
      <p:ext uri="{BB962C8B-B14F-4D97-AF65-F5344CB8AC3E}">
        <p14:creationId xmlns:p14="http://schemas.microsoft.com/office/powerpoint/2010/main" val="145944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50" presetClass="entr" presetSubtype="0" de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263EA3-03A3-448F-B764-C2F5683B175A}"/>
              </a:ext>
            </a:extLst>
          </p:cNvPr>
          <p:cNvSpPr/>
          <p:nvPr/>
        </p:nvSpPr>
        <p:spPr>
          <a:xfrm>
            <a:off x="355600" y="223520"/>
            <a:ext cx="11694160" cy="6502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4BE17408-A20A-4BB5-8C61-686ABBA8777B}"/>
              </a:ext>
            </a:extLst>
          </p:cNvPr>
          <p:cNvPicPr>
            <a:picLocks noChangeAspect="1"/>
          </p:cNvPicPr>
          <p:nvPr/>
        </p:nvPicPr>
        <p:blipFill>
          <a:blip r:embed="rId2"/>
          <a:stretch>
            <a:fillRect/>
          </a:stretch>
        </p:blipFill>
        <p:spPr>
          <a:xfrm>
            <a:off x="10302240" y="2126093"/>
            <a:ext cx="1204946" cy="2557668"/>
          </a:xfrm>
          <a:prstGeom prst="rect">
            <a:avLst/>
          </a:prstGeom>
        </p:spPr>
      </p:pic>
      <p:pic>
        <p:nvPicPr>
          <p:cNvPr id="7" name="Picture 6">
            <a:extLst>
              <a:ext uri="{FF2B5EF4-FFF2-40B4-BE49-F238E27FC236}">
                <a16:creationId xmlns:a16="http://schemas.microsoft.com/office/drawing/2014/main" id="{0A834EBE-7B78-48F9-9ED9-A731CD808F5A}"/>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tretch>
            <a:fillRect/>
          </a:stretch>
        </p:blipFill>
        <p:spPr>
          <a:xfrm>
            <a:off x="1168400" y="416560"/>
            <a:ext cx="1155700" cy="1641620"/>
          </a:xfrm>
          <a:prstGeom prst="rect">
            <a:avLst/>
          </a:prstGeom>
        </p:spPr>
      </p:pic>
      <p:pic>
        <p:nvPicPr>
          <p:cNvPr id="27" name="Picture 26">
            <a:extLst>
              <a:ext uri="{FF2B5EF4-FFF2-40B4-BE49-F238E27FC236}">
                <a16:creationId xmlns:a16="http://schemas.microsoft.com/office/drawing/2014/main" id="{C87DB4C7-AD90-4048-AB35-F241E4D858E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tretch>
            <a:fillRect/>
          </a:stretch>
        </p:blipFill>
        <p:spPr>
          <a:xfrm>
            <a:off x="2560320" y="416560"/>
            <a:ext cx="1155700" cy="1641620"/>
          </a:xfrm>
          <a:prstGeom prst="rect">
            <a:avLst/>
          </a:prstGeom>
        </p:spPr>
      </p:pic>
      <p:pic>
        <p:nvPicPr>
          <p:cNvPr id="28" name="Picture 27">
            <a:extLst>
              <a:ext uri="{FF2B5EF4-FFF2-40B4-BE49-F238E27FC236}">
                <a16:creationId xmlns:a16="http://schemas.microsoft.com/office/drawing/2014/main" id="{394071F4-2C03-45A3-9943-EBF6C91FC755}"/>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tretch>
            <a:fillRect/>
          </a:stretch>
        </p:blipFill>
        <p:spPr>
          <a:xfrm>
            <a:off x="3952240" y="416560"/>
            <a:ext cx="1155700" cy="1641620"/>
          </a:xfrm>
          <a:prstGeom prst="rect">
            <a:avLst/>
          </a:prstGeom>
        </p:spPr>
      </p:pic>
      <p:sp>
        <p:nvSpPr>
          <p:cNvPr id="8" name="Speech Bubble: Rectangle with Corners Rounded 7">
            <a:extLst>
              <a:ext uri="{FF2B5EF4-FFF2-40B4-BE49-F238E27FC236}">
                <a16:creationId xmlns:a16="http://schemas.microsoft.com/office/drawing/2014/main" id="{81855FA0-9420-4A6D-92D8-B98D5BB9C5DD}"/>
              </a:ext>
            </a:extLst>
          </p:cNvPr>
          <p:cNvSpPr/>
          <p:nvPr/>
        </p:nvSpPr>
        <p:spPr>
          <a:xfrm>
            <a:off x="5842000" y="528320"/>
            <a:ext cx="5486400" cy="1402080"/>
          </a:xfrm>
          <a:prstGeom prst="wedgeRoundRectCallout">
            <a:avLst>
              <a:gd name="adj1" fmla="val 32686"/>
              <a:gd name="adj2" fmla="val 73370"/>
              <a:gd name="adj3" fmla="val 16667"/>
            </a:avLst>
          </a:prstGeom>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Mỗi</a:t>
            </a:r>
            <a:r>
              <a:rPr lang="en-US" sz="3200" dirty="0"/>
              <a:t> </a:t>
            </a:r>
            <a:r>
              <a:rPr lang="en-US" sz="3200" dirty="0" err="1"/>
              <a:t>hộp</a:t>
            </a:r>
            <a:r>
              <a:rPr lang="en-US" sz="3200" dirty="0"/>
              <a:t> </a:t>
            </a:r>
            <a:r>
              <a:rPr lang="en-US" sz="3200" dirty="0" err="1"/>
              <a:t>có</a:t>
            </a:r>
            <a:r>
              <a:rPr lang="en-US" sz="3200" dirty="0"/>
              <a:t> 12 </a:t>
            </a:r>
            <a:r>
              <a:rPr lang="en-US" sz="3200" dirty="0" err="1"/>
              <a:t>chiếc</a:t>
            </a:r>
            <a:r>
              <a:rPr lang="en-US" sz="3200" dirty="0"/>
              <a:t>  </a:t>
            </a:r>
            <a:r>
              <a:rPr lang="en-US" sz="3200" dirty="0" err="1"/>
              <a:t>bút</a:t>
            </a:r>
            <a:r>
              <a:rPr lang="en-US" sz="3200" dirty="0"/>
              <a:t> </a:t>
            </a:r>
            <a:r>
              <a:rPr lang="en-US" sz="3200" dirty="0" err="1"/>
              <a:t>màu</a:t>
            </a:r>
            <a:r>
              <a:rPr lang="en-US" sz="3200" dirty="0"/>
              <a:t>. </a:t>
            </a:r>
            <a:r>
              <a:rPr lang="en-US" sz="3200" dirty="0" err="1"/>
              <a:t>Hỏi</a:t>
            </a:r>
            <a:r>
              <a:rPr lang="en-US" sz="3200" dirty="0"/>
              <a:t> 3 </a:t>
            </a:r>
            <a:r>
              <a:rPr lang="en-US" sz="3200" dirty="0" err="1"/>
              <a:t>hộp</a:t>
            </a:r>
            <a:r>
              <a:rPr lang="en-US" sz="3200" dirty="0"/>
              <a:t> </a:t>
            </a:r>
            <a:r>
              <a:rPr lang="en-US" sz="3200" dirty="0" err="1"/>
              <a:t>có</a:t>
            </a:r>
            <a:r>
              <a:rPr lang="en-US" sz="3200" dirty="0"/>
              <a:t> bao </a:t>
            </a:r>
            <a:r>
              <a:rPr lang="en-US" sz="3200" dirty="0" err="1"/>
              <a:t>nhiêu</a:t>
            </a:r>
            <a:r>
              <a:rPr lang="en-US" sz="3200" dirty="0"/>
              <a:t> </a:t>
            </a:r>
            <a:r>
              <a:rPr lang="en-US" sz="3200" dirty="0" err="1"/>
              <a:t>chiếc</a:t>
            </a:r>
            <a:r>
              <a:rPr lang="en-US" sz="3200" dirty="0"/>
              <a:t> </a:t>
            </a:r>
            <a:r>
              <a:rPr lang="en-US" sz="3200" dirty="0" err="1"/>
              <a:t>bút</a:t>
            </a:r>
            <a:r>
              <a:rPr lang="en-US" sz="3200" dirty="0"/>
              <a:t> </a:t>
            </a:r>
            <a:r>
              <a:rPr lang="en-US" sz="3200" dirty="0" err="1"/>
              <a:t>màu</a:t>
            </a:r>
            <a:r>
              <a:rPr lang="en-US" sz="3200" dirty="0"/>
              <a:t>?</a:t>
            </a:r>
          </a:p>
        </p:txBody>
      </p:sp>
      <p:sp>
        <p:nvSpPr>
          <p:cNvPr id="9" name="Rectangle: Rounded Corners 8">
            <a:extLst>
              <a:ext uri="{FF2B5EF4-FFF2-40B4-BE49-F238E27FC236}">
                <a16:creationId xmlns:a16="http://schemas.microsoft.com/office/drawing/2014/main" id="{7F2ABA23-AE69-49E6-A511-41C9F7FE70C3}"/>
              </a:ext>
            </a:extLst>
          </p:cNvPr>
          <p:cNvSpPr/>
          <p:nvPr/>
        </p:nvSpPr>
        <p:spPr>
          <a:xfrm>
            <a:off x="4150360" y="2126092"/>
            <a:ext cx="3383280" cy="606948"/>
          </a:xfrm>
          <a:prstGeom prst="roundRect">
            <a:avLst/>
          </a:prstGeom>
          <a:solidFill>
            <a:srgbClr val="EB79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12 x 3 = ?</a:t>
            </a:r>
          </a:p>
        </p:txBody>
      </p:sp>
      <p:sp>
        <p:nvSpPr>
          <p:cNvPr id="29" name="Rectangle: Rounded Corners 28">
            <a:extLst>
              <a:ext uri="{FF2B5EF4-FFF2-40B4-BE49-F238E27FC236}">
                <a16:creationId xmlns:a16="http://schemas.microsoft.com/office/drawing/2014/main" id="{60BFDD9F-AFDF-4CD7-B013-FD7D36835BDB}"/>
              </a:ext>
            </a:extLst>
          </p:cNvPr>
          <p:cNvSpPr/>
          <p:nvPr/>
        </p:nvSpPr>
        <p:spPr>
          <a:xfrm>
            <a:off x="3596640" y="2969260"/>
            <a:ext cx="4815840" cy="1082040"/>
          </a:xfrm>
          <a:prstGeom prst="roundRect">
            <a:avLst/>
          </a:prstGeom>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t>12 + 12 + 12 = 36</a:t>
            </a:r>
          </a:p>
          <a:p>
            <a:pPr algn="ctr"/>
            <a:r>
              <a:rPr lang="en-US" sz="3600" b="1" dirty="0"/>
              <a:t>12 x 3 = 36</a:t>
            </a:r>
          </a:p>
        </p:txBody>
      </p:sp>
      <p:pic>
        <p:nvPicPr>
          <p:cNvPr id="18" name="Picture 17">
            <a:extLst>
              <a:ext uri="{FF2B5EF4-FFF2-40B4-BE49-F238E27FC236}">
                <a16:creationId xmlns:a16="http://schemas.microsoft.com/office/drawing/2014/main" id="{773BCC4D-CCFE-4264-9821-E5BDCC693B08}"/>
              </a:ext>
            </a:extLst>
          </p:cNvPr>
          <p:cNvPicPr>
            <a:picLocks noChangeAspect="1"/>
          </p:cNvPicPr>
          <p:nvPr/>
        </p:nvPicPr>
        <p:blipFill>
          <a:blip r:embed="rId5"/>
          <a:stretch>
            <a:fillRect/>
          </a:stretch>
        </p:blipFill>
        <p:spPr>
          <a:xfrm>
            <a:off x="789305" y="3955029"/>
            <a:ext cx="1171575" cy="1628775"/>
          </a:xfrm>
          <a:prstGeom prst="rect">
            <a:avLst/>
          </a:prstGeom>
        </p:spPr>
      </p:pic>
      <p:sp>
        <p:nvSpPr>
          <p:cNvPr id="30" name="Speech Bubble: Rectangle with Corners Rounded 29">
            <a:extLst>
              <a:ext uri="{FF2B5EF4-FFF2-40B4-BE49-F238E27FC236}">
                <a16:creationId xmlns:a16="http://schemas.microsoft.com/office/drawing/2014/main" id="{303EAE06-0519-4B57-86A6-55F27549064C}"/>
              </a:ext>
            </a:extLst>
          </p:cNvPr>
          <p:cNvSpPr/>
          <p:nvPr/>
        </p:nvSpPr>
        <p:spPr>
          <a:xfrm>
            <a:off x="467360" y="2733040"/>
            <a:ext cx="2915920" cy="920260"/>
          </a:xfrm>
          <a:prstGeom prst="wedgeRoundRectCallout">
            <a:avLst>
              <a:gd name="adj1" fmla="val -27399"/>
              <a:gd name="adj2" fmla="val 73407"/>
              <a:gd name="adj3" fmla="val 16667"/>
            </a:avLst>
          </a:prstGeom>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Đặt</a:t>
            </a:r>
            <a:r>
              <a:rPr lang="en-US" sz="3200" dirty="0"/>
              <a:t> </a:t>
            </a:r>
            <a:r>
              <a:rPr lang="en-US" sz="3200" dirty="0" err="1"/>
              <a:t>tính</a:t>
            </a:r>
            <a:r>
              <a:rPr lang="en-US" sz="3200" dirty="0"/>
              <a:t> </a:t>
            </a:r>
            <a:r>
              <a:rPr lang="en-US" sz="3200" dirty="0" err="1"/>
              <a:t>rồi</a:t>
            </a:r>
            <a:r>
              <a:rPr lang="en-US" sz="3200" dirty="0"/>
              <a:t> </a:t>
            </a:r>
            <a:r>
              <a:rPr lang="en-US" sz="3200" dirty="0" err="1"/>
              <a:t>tính</a:t>
            </a:r>
            <a:r>
              <a:rPr lang="en-US" sz="3200" dirty="0"/>
              <a:t> </a:t>
            </a:r>
            <a:r>
              <a:rPr lang="en-US" sz="3200" dirty="0" err="1"/>
              <a:t>thế</a:t>
            </a:r>
            <a:r>
              <a:rPr lang="en-US" sz="3200" dirty="0"/>
              <a:t> </a:t>
            </a:r>
            <a:r>
              <a:rPr lang="en-US" sz="3200" dirty="0" err="1"/>
              <a:t>này</a:t>
            </a:r>
            <a:r>
              <a:rPr lang="en-US" sz="3200" dirty="0"/>
              <a:t> </a:t>
            </a:r>
            <a:r>
              <a:rPr lang="en-US" sz="3200" dirty="0" err="1"/>
              <a:t>nhé</a:t>
            </a:r>
            <a:r>
              <a:rPr lang="en-US" sz="3200" dirty="0"/>
              <a:t>!</a:t>
            </a:r>
          </a:p>
        </p:txBody>
      </p:sp>
      <p:sp>
        <p:nvSpPr>
          <p:cNvPr id="31" name="Rectangle: Rounded Corners 30">
            <a:extLst>
              <a:ext uri="{FF2B5EF4-FFF2-40B4-BE49-F238E27FC236}">
                <a16:creationId xmlns:a16="http://schemas.microsoft.com/office/drawing/2014/main" id="{EA3BA380-38AA-4384-AB93-089DC8AFD2AE}"/>
              </a:ext>
            </a:extLst>
          </p:cNvPr>
          <p:cNvSpPr/>
          <p:nvPr/>
        </p:nvSpPr>
        <p:spPr>
          <a:xfrm>
            <a:off x="3688080" y="4368800"/>
            <a:ext cx="4968240" cy="1960880"/>
          </a:xfrm>
          <a:prstGeom prst="roundRect">
            <a:avLst/>
          </a:prstGeom>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000" b="1" dirty="0"/>
          </a:p>
        </p:txBody>
      </p:sp>
      <p:grpSp>
        <p:nvGrpSpPr>
          <p:cNvPr id="37" name="Group 36">
            <a:extLst>
              <a:ext uri="{FF2B5EF4-FFF2-40B4-BE49-F238E27FC236}">
                <a16:creationId xmlns:a16="http://schemas.microsoft.com/office/drawing/2014/main" id="{95B8646D-1B96-454C-BC21-0FE43FA07B07}"/>
              </a:ext>
            </a:extLst>
          </p:cNvPr>
          <p:cNvGrpSpPr/>
          <p:nvPr/>
        </p:nvGrpSpPr>
        <p:grpSpPr>
          <a:xfrm>
            <a:off x="3886200" y="4496580"/>
            <a:ext cx="1061720" cy="1167617"/>
            <a:chOff x="3886200" y="4496580"/>
            <a:chExt cx="1061720" cy="1167617"/>
          </a:xfrm>
        </p:grpSpPr>
        <p:sp>
          <p:nvSpPr>
            <p:cNvPr id="32" name="TextBox 31">
              <a:extLst>
                <a:ext uri="{FF2B5EF4-FFF2-40B4-BE49-F238E27FC236}">
                  <a16:creationId xmlns:a16="http://schemas.microsoft.com/office/drawing/2014/main" id="{D01A141A-021E-4F71-9378-CFBC57D2D659}"/>
                </a:ext>
              </a:extLst>
            </p:cNvPr>
            <p:cNvSpPr txBox="1"/>
            <p:nvPr/>
          </p:nvSpPr>
          <p:spPr>
            <a:xfrm>
              <a:off x="4064000" y="4496580"/>
              <a:ext cx="665480" cy="646331"/>
            </a:xfrm>
            <a:prstGeom prst="rect">
              <a:avLst/>
            </a:prstGeom>
            <a:noFill/>
          </p:spPr>
          <p:txBody>
            <a:bodyPr wrap="square" rtlCol="0">
              <a:spAutoFit/>
            </a:bodyPr>
            <a:lstStyle/>
            <a:p>
              <a:r>
                <a:rPr lang="en-US" sz="3600" dirty="0"/>
                <a:t>12</a:t>
              </a:r>
            </a:p>
          </p:txBody>
        </p:sp>
        <p:sp>
          <p:nvSpPr>
            <p:cNvPr id="33" name="TextBox 32">
              <a:extLst>
                <a:ext uri="{FF2B5EF4-FFF2-40B4-BE49-F238E27FC236}">
                  <a16:creationId xmlns:a16="http://schemas.microsoft.com/office/drawing/2014/main" id="{60767945-4711-4887-A887-5633B8C75D96}"/>
                </a:ext>
              </a:extLst>
            </p:cNvPr>
            <p:cNvSpPr txBox="1"/>
            <p:nvPr/>
          </p:nvSpPr>
          <p:spPr>
            <a:xfrm>
              <a:off x="4282440" y="5017866"/>
              <a:ext cx="665480" cy="646331"/>
            </a:xfrm>
            <a:prstGeom prst="rect">
              <a:avLst/>
            </a:prstGeom>
            <a:noFill/>
          </p:spPr>
          <p:txBody>
            <a:bodyPr wrap="square" rtlCol="0">
              <a:spAutoFit/>
            </a:bodyPr>
            <a:lstStyle/>
            <a:p>
              <a:r>
                <a:rPr lang="en-US" sz="3600" dirty="0"/>
                <a:t>3</a:t>
              </a:r>
            </a:p>
          </p:txBody>
        </p:sp>
        <p:cxnSp>
          <p:nvCxnSpPr>
            <p:cNvPr id="35" name="Straight Connector 34">
              <a:extLst>
                <a:ext uri="{FF2B5EF4-FFF2-40B4-BE49-F238E27FC236}">
                  <a16:creationId xmlns:a16="http://schemas.microsoft.com/office/drawing/2014/main" id="{9CF81173-0DA2-4FD0-89AB-E1EA7BD2430C}"/>
                </a:ext>
              </a:extLst>
            </p:cNvPr>
            <p:cNvCxnSpPr/>
            <p:nvPr/>
          </p:nvCxnSpPr>
          <p:spPr>
            <a:xfrm>
              <a:off x="3952240" y="5593375"/>
              <a:ext cx="777240" cy="0"/>
            </a:xfrm>
            <a:prstGeom prst="line">
              <a:avLst/>
            </a:prstGeom>
            <a:ln w="38100"/>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9C870212-3BD8-4B7E-A887-3E161AB2B5C5}"/>
                </a:ext>
              </a:extLst>
            </p:cNvPr>
            <p:cNvSpPr txBox="1"/>
            <p:nvPr/>
          </p:nvSpPr>
          <p:spPr>
            <a:xfrm>
              <a:off x="3886200" y="4849850"/>
              <a:ext cx="330200" cy="584775"/>
            </a:xfrm>
            <a:prstGeom prst="rect">
              <a:avLst/>
            </a:prstGeom>
            <a:noFill/>
          </p:spPr>
          <p:txBody>
            <a:bodyPr wrap="square" rtlCol="0">
              <a:spAutoFit/>
            </a:bodyPr>
            <a:lstStyle/>
            <a:p>
              <a:r>
                <a:rPr lang="en-US" sz="3200" dirty="0"/>
                <a:t>x</a:t>
              </a:r>
            </a:p>
          </p:txBody>
        </p:sp>
      </p:grpSp>
      <p:sp>
        <p:nvSpPr>
          <p:cNvPr id="39" name="TextBox 38">
            <a:extLst>
              <a:ext uri="{FF2B5EF4-FFF2-40B4-BE49-F238E27FC236}">
                <a16:creationId xmlns:a16="http://schemas.microsoft.com/office/drawing/2014/main" id="{B54FFB0A-596E-40C3-A905-F91432560797}"/>
              </a:ext>
            </a:extLst>
          </p:cNvPr>
          <p:cNvSpPr txBox="1"/>
          <p:nvPr/>
        </p:nvSpPr>
        <p:spPr>
          <a:xfrm>
            <a:off x="4729480" y="4572586"/>
            <a:ext cx="39268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rPr>
              <a:t>3 </a:t>
            </a:r>
            <a:r>
              <a:rPr lang="en-US" sz="2800" dirty="0" err="1">
                <a:solidFill>
                  <a:srgbClr val="0070C0"/>
                </a:solidFill>
              </a:rPr>
              <a:t>nhân</a:t>
            </a:r>
            <a:r>
              <a:rPr lang="en-US" sz="2800" dirty="0">
                <a:solidFill>
                  <a:srgbClr val="0070C0"/>
                </a:solidFill>
              </a:rPr>
              <a:t> 2 </a:t>
            </a:r>
            <a:r>
              <a:rPr lang="en-US" sz="2800" dirty="0" err="1">
                <a:solidFill>
                  <a:srgbClr val="0070C0"/>
                </a:solidFill>
              </a:rPr>
              <a:t>bằng</a:t>
            </a:r>
            <a:r>
              <a:rPr lang="en-US" sz="2800" dirty="0">
                <a:solidFill>
                  <a:srgbClr val="0070C0"/>
                </a:solidFill>
              </a:rPr>
              <a:t> 6, </a:t>
            </a:r>
            <a:r>
              <a:rPr lang="en-US" sz="2800" dirty="0" err="1">
                <a:solidFill>
                  <a:srgbClr val="0070C0"/>
                </a:solidFill>
              </a:rPr>
              <a:t>viết</a:t>
            </a:r>
            <a:r>
              <a:rPr lang="en-US" sz="2800" dirty="0">
                <a:solidFill>
                  <a:srgbClr val="0070C0"/>
                </a:solidFill>
              </a:rPr>
              <a:t> 6</a:t>
            </a:r>
          </a:p>
        </p:txBody>
      </p:sp>
      <p:sp>
        <p:nvSpPr>
          <p:cNvPr id="40" name="TextBox 39">
            <a:extLst>
              <a:ext uri="{FF2B5EF4-FFF2-40B4-BE49-F238E27FC236}">
                <a16:creationId xmlns:a16="http://schemas.microsoft.com/office/drawing/2014/main" id="{102218C5-AD10-4505-A657-574D16B4B43A}"/>
              </a:ext>
            </a:extLst>
          </p:cNvPr>
          <p:cNvSpPr txBox="1"/>
          <p:nvPr/>
        </p:nvSpPr>
        <p:spPr>
          <a:xfrm>
            <a:off x="4340860" y="5561781"/>
            <a:ext cx="365760" cy="584775"/>
          </a:xfrm>
          <a:prstGeom prst="rect">
            <a:avLst/>
          </a:prstGeom>
          <a:noFill/>
        </p:spPr>
        <p:txBody>
          <a:bodyPr wrap="square" rtlCol="0">
            <a:spAutoFit/>
          </a:bodyPr>
          <a:lstStyle/>
          <a:p>
            <a:r>
              <a:rPr lang="en-US" sz="3200" dirty="0"/>
              <a:t>6</a:t>
            </a:r>
          </a:p>
        </p:txBody>
      </p:sp>
      <p:sp>
        <p:nvSpPr>
          <p:cNvPr id="41" name="TextBox 40">
            <a:extLst>
              <a:ext uri="{FF2B5EF4-FFF2-40B4-BE49-F238E27FC236}">
                <a16:creationId xmlns:a16="http://schemas.microsoft.com/office/drawing/2014/main" id="{39022FFF-A41E-4E3E-9960-B7D75BDBB0DC}"/>
              </a:ext>
            </a:extLst>
          </p:cNvPr>
          <p:cNvSpPr txBox="1"/>
          <p:nvPr/>
        </p:nvSpPr>
        <p:spPr>
          <a:xfrm>
            <a:off x="4729480" y="5049726"/>
            <a:ext cx="39268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rPr>
              <a:t>3 </a:t>
            </a:r>
            <a:r>
              <a:rPr lang="en-US" sz="2800" dirty="0" err="1">
                <a:solidFill>
                  <a:srgbClr val="0070C0"/>
                </a:solidFill>
              </a:rPr>
              <a:t>nhân</a:t>
            </a:r>
            <a:r>
              <a:rPr lang="en-US" sz="2800" dirty="0">
                <a:solidFill>
                  <a:srgbClr val="0070C0"/>
                </a:solidFill>
              </a:rPr>
              <a:t> 1 </a:t>
            </a:r>
            <a:r>
              <a:rPr lang="en-US" sz="2800" dirty="0" err="1">
                <a:solidFill>
                  <a:srgbClr val="0070C0"/>
                </a:solidFill>
              </a:rPr>
              <a:t>bằng</a:t>
            </a:r>
            <a:r>
              <a:rPr lang="en-US" sz="2800" dirty="0">
                <a:solidFill>
                  <a:srgbClr val="0070C0"/>
                </a:solidFill>
              </a:rPr>
              <a:t> 3, </a:t>
            </a:r>
            <a:r>
              <a:rPr lang="en-US" sz="2800" dirty="0" err="1">
                <a:solidFill>
                  <a:srgbClr val="0070C0"/>
                </a:solidFill>
              </a:rPr>
              <a:t>viết</a:t>
            </a:r>
            <a:r>
              <a:rPr lang="en-US" sz="2800" dirty="0">
                <a:solidFill>
                  <a:srgbClr val="0070C0"/>
                </a:solidFill>
              </a:rPr>
              <a:t> 3</a:t>
            </a:r>
          </a:p>
        </p:txBody>
      </p:sp>
      <p:sp>
        <p:nvSpPr>
          <p:cNvPr id="42" name="TextBox 41">
            <a:extLst>
              <a:ext uri="{FF2B5EF4-FFF2-40B4-BE49-F238E27FC236}">
                <a16:creationId xmlns:a16="http://schemas.microsoft.com/office/drawing/2014/main" id="{7B19CAB9-D103-428C-B958-2E0E4A7C60CB}"/>
              </a:ext>
            </a:extLst>
          </p:cNvPr>
          <p:cNvSpPr txBox="1"/>
          <p:nvPr/>
        </p:nvSpPr>
        <p:spPr>
          <a:xfrm>
            <a:off x="4117340" y="5561781"/>
            <a:ext cx="365760" cy="584775"/>
          </a:xfrm>
          <a:prstGeom prst="rect">
            <a:avLst/>
          </a:prstGeom>
          <a:noFill/>
        </p:spPr>
        <p:txBody>
          <a:bodyPr wrap="square" rtlCol="0">
            <a:spAutoFit/>
          </a:bodyPr>
          <a:lstStyle/>
          <a:p>
            <a:r>
              <a:rPr lang="en-US" sz="3200" dirty="0"/>
              <a:t>3</a:t>
            </a:r>
          </a:p>
        </p:txBody>
      </p:sp>
      <p:sp>
        <p:nvSpPr>
          <p:cNvPr id="43" name="Rectangle: Rounded Corners 42">
            <a:extLst>
              <a:ext uri="{FF2B5EF4-FFF2-40B4-BE49-F238E27FC236}">
                <a16:creationId xmlns:a16="http://schemas.microsoft.com/office/drawing/2014/main" id="{89D2DC59-D622-43F3-BED8-EC795501177D}"/>
              </a:ext>
            </a:extLst>
          </p:cNvPr>
          <p:cNvSpPr/>
          <p:nvPr/>
        </p:nvSpPr>
        <p:spPr>
          <a:xfrm>
            <a:off x="8961120" y="5095806"/>
            <a:ext cx="2875280" cy="916478"/>
          </a:xfrm>
          <a:prstGeom prst="roundRect">
            <a:avLst/>
          </a:prstGeom>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rPr>
              <a:t>12 x 3 = 36</a:t>
            </a:r>
          </a:p>
        </p:txBody>
      </p:sp>
    </p:spTree>
    <p:extLst>
      <p:ext uri="{BB962C8B-B14F-4D97-AF65-F5344CB8AC3E}">
        <p14:creationId xmlns:p14="http://schemas.microsoft.com/office/powerpoint/2010/main" val="53361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barn(inVertical)">
                                      <p:cBhvr>
                                        <p:cTn id="60" dur="500"/>
                                        <p:tgtEl>
                                          <p:spTgt spid="39">
                                            <p:txEl>
                                              <p:pRg st="0" end="0"/>
                                            </p:txEl>
                                          </p:spTgt>
                                        </p:tgtEl>
                                      </p:cBhvr>
                                    </p:animEffect>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1">
                                            <p:txEl>
                                              <p:pRg st="0" end="0"/>
                                            </p:txEl>
                                          </p:spTgt>
                                        </p:tgtEl>
                                        <p:attrNameLst>
                                          <p:attrName>style.visibility</p:attrName>
                                        </p:attrNameLst>
                                      </p:cBhvr>
                                      <p:to>
                                        <p:strVal val="visible"/>
                                      </p:to>
                                    </p:set>
                                    <p:animEffect transition="in" filter="barn(inVertical)">
                                      <p:cBhvr>
                                        <p:cTn id="71" dur="500"/>
                                        <p:tgtEl>
                                          <p:spTgt spid="41">
                                            <p:txEl>
                                              <p:pRg st="0" end="0"/>
                                            </p:txEl>
                                          </p:spTgt>
                                        </p:tgtEl>
                                      </p:cBhvr>
                                    </p:animEffect>
                                  </p:childTnLst>
                                </p:cTn>
                              </p:par>
                            </p:childTnLst>
                          </p:cTn>
                        </p:par>
                        <p:par>
                          <p:cTn id="72" fill="hold">
                            <p:stCondLst>
                              <p:cond delay="500"/>
                            </p:stCondLst>
                            <p:childTnLst>
                              <p:par>
                                <p:cTn id="73" presetID="42"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1000"/>
                                        <p:tgtEl>
                                          <p:spTgt spid="42"/>
                                        </p:tgtEl>
                                      </p:cBhvr>
                                    </p:animEffect>
                                    <p:anim calcmode="lin" valueType="num">
                                      <p:cBhvr>
                                        <p:cTn id="76" dur="1000" fill="hold"/>
                                        <p:tgtEl>
                                          <p:spTgt spid="42"/>
                                        </p:tgtEl>
                                        <p:attrNameLst>
                                          <p:attrName>ppt_x</p:attrName>
                                        </p:attrNameLst>
                                      </p:cBhvr>
                                      <p:tavLst>
                                        <p:tav tm="0">
                                          <p:val>
                                            <p:strVal val="#ppt_x"/>
                                          </p:val>
                                        </p:tav>
                                        <p:tav tm="100000">
                                          <p:val>
                                            <p:strVal val="#ppt_x"/>
                                          </p:val>
                                        </p:tav>
                                      </p:tavLst>
                                    </p:anim>
                                    <p:anim calcmode="lin" valueType="num">
                                      <p:cBhvr>
                                        <p:cTn id="7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9" grpId="0" animBg="1"/>
      <p:bldP spid="30" grpId="0" animBg="1"/>
      <p:bldP spid="31" grpId="0" animBg="1"/>
      <p:bldP spid="40" grpId="0"/>
      <p:bldP spid="42"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A83CFDE6-E28B-43E0-B3B3-5C39E6D3C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449" y="81280"/>
            <a:ext cx="8438222" cy="4748122"/>
          </a:xfrm>
          <a:prstGeom prst="rect">
            <a:avLst/>
          </a:prstGeom>
        </p:spPr>
      </p:pic>
      <p:pic>
        <p:nvPicPr>
          <p:cNvPr id="13" name="图片 1">
            <a:extLst>
              <a:ext uri="{FF2B5EF4-FFF2-40B4-BE49-F238E27FC236}">
                <a16:creationId xmlns:a16="http://schemas.microsoft.com/office/drawing/2014/main" id="{9ED9D47A-77A6-4FA9-9F98-FCDFEACCC2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540" y="808228"/>
            <a:ext cx="5740040" cy="2002619"/>
          </a:xfrm>
          <a:prstGeom prst="rect">
            <a:avLst/>
          </a:prstGeom>
        </p:spPr>
      </p:pic>
      <p:pic>
        <p:nvPicPr>
          <p:cNvPr id="4" name="Picture 3">
            <a:extLst>
              <a:ext uri="{FF2B5EF4-FFF2-40B4-BE49-F238E27FC236}">
                <a16:creationId xmlns:a16="http://schemas.microsoft.com/office/drawing/2014/main" id="{A9A17508-DE07-4F8B-A702-9E615DAD64C5}"/>
              </a:ext>
            </a:extLst>
          </p:cNvPr>
          <p:cNvPicPr>
            <a:picLocks noChangeAspect="1"/>
          </p:cNvPicPr>
          <p:nvPr/>
        </p:nvPicPr>
        <p:blipFill>
          <a:blip r:embed="rId5"/>
          <a:stretch>
            <a:fillRect/>
          </a:stretch>
        </p:blipFill>
        <p:spPr>
          <a:xfrm>
            <a:off x="2560005" y="2628677"/>
            <a:ext cx="7254869" cy="2353260"/>
          </a:xfrm>
          <a:prstGeom prst="rect">
            <a:avLst/>
          </a:prstGeom>
        </p:spPr>
      </p:pic>
    </p:spTree>
    <p:extLst>
      <p:ext uri="{BB962C8B-B14F-4D97-AF65-F5344CB8AC3E}">
        <p14:creationId xmlns:p14="http://schemas.microsoft.com/office/powerpoint/2010/main" val="243501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50" presetClass="entr" presetSubtype="0" de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263EA3-03A3-448F-B764-C2F5683B175A}"/>
              </a:ext>
            </a:extLst>
          </p:cNvPr>
          <p:cNvSpPr/>
          <p:nvPr/>
        </p:nvSpPr>
        <p:spPr>
          <a:xfrm>
            <a:off x="355600" y="223520"/>
            <a:ext cx="11694160" cy="6502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B76489F2-DF7B-430C-BCB6-372FEAAA1BE7}"/>
              </a:ext>
            </a:extLst>
          </p:cNvPr>
          <p:cNvGrpSpPr/>
          <p:nvPr/>
        </p:nvGrpSpPr>
        <p:grpSpPr>
          <a:xfrm>
            <a:off x="1128924" y="410035"/>
            <a:ext cx="2262246" cy="1036988"/>
            <a:chOff x="1647084" y="420195"/>
            <a:chExt cx="2262246" cy="1036988"/>
          </a:xfrm>
        </p:grpSpPr>
        <p:pic>
          <p:nvPicPr>
            <p:cNvPr id="23" name="Picture 22">
              <a:extLst>
                <a:ext uri="{FF2B5EF4-FFF2-40B4-BE49-F238E27FC236}">
                  <a16:creationId xmlns:a16="http://schemas.microsoft.com/office/drawing/2014/main" id="{0E6D2A21-9A0E-4403-AFC4-C5B6FD750342}"/>
                </a:ext>
              </a:extLst>
            </p:cNvPr>
            <p:cNvPicPr>
              <a:picLocks noChangeAspect="1"/>
            </p:cNvPicPr>
            <p:nvPr/>
          </p:nvPicPr>
          <p:blipFill rotWithShape="1">
            <a:blip r:embed="rId2"/>
            <a:srcRect r="2420"/>
            <a:stretch/>
          </p:blipFill>
          <p:spPr>
            <a:xfrm>
              <a:off x="1647084" y="420195"/>
              <a:ext cx="2262246" cy="1036988"/>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F1C2DCC2-02E5-4FB7-B519-6F752FC71B09}"/>
                </a:ext>
              </a:extLst>
            </p:cNvPr>
            <p:cNvSpPr txBox="1"/>
            <p:nvPr/>
          </p:nvSpPr>
          <p:spPr>
            <a:xfrm>
              <a:off x="2083992" y="600135"/>
              <a:ext cx="1586973"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Tính</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A6B36D9E-AF3D-430A-9D5F-17DB90F2678D}"/>
              </a:ext>
            </a:extLst>
          </p:cNvPr>
          <p:cNvPicPr>
            <a:picLocks noChangeAspect="1"/>
          </p:cNvPicPr>
          <p:nvPr/>
        </p:nvPicPr>
        <p:blipFill>
          <a:blip r:embed="rId3"/>
          <a:stretch>
            <a:fillRect/>
          </a:stretch>
        </p:blipFill>
        <p:spPr>
          <a:xfrm>
            <a:off x="1807067" y="1718556"/>
            <a:ext cx="8791225" cy="2367915"/>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7CE3D7B3-6500-492F-9941-CDF14042C1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247" y="1220825"/>
            <a:ext cx="6315743" cy="5731291"/>
          </a:xfrm>
          <a:prstGeom prst="rect">
            <a:avLst/>
          </a:prstGeom>
        </p:spPr>
      </p:pic>
      <p:sp>
        <p:nvSpPr>
          <p:cNvPr id="38" name="TextBox 37">
            <a:extLst>
              <a:ext uri="{FF2B5EF4-FFF2-40B4-BE49-F238E27FC236}">
                <a16:creationId xmlns:a16="http://schemas.microsoft.com/office/drawing/2014/main" id="{9E6ED77A-2200-43F8-88E9-D8655F759DAF}"/>
              </a:ext>
            </a:extLst>
          </p:cNvPr>
          <p:cNvSpPr txBox="1"/>
          <p:nvPr/>
        </p:nvSpPr>
        <p:spPr>
          <a:xfrm>
            <a:off x="8707120" y="2143759"/>
            <a:ext cx="2915920"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iCiel Cadena" panose="02000503000000020004" pitchFamily="50" charset="0"/>
                <a:ea typeface="+mn-ea"/>
                <a:cs typeface="+mn-cs"/>
              </a:rPr>
              <a:t>Làm</a:t>
            </a:r>
            <a:r>
              <a:rPr kumimoji="0" lang="en-US" sz="4000" b="0" i="0" u="none" strike="noStrike" kern="1200" cap="none" spc="0" normalizeH="0" noProof="0" dirty="0">
                <a:ln>
                  <a:noFill/>
                </a:ln>
                <a:solidFill>
                  <a:srgbClr val="FF0000"/>
                </a:solidFill>
                <a:effectLst/>
                <a:uLnTx/>
                <a:uFillTx/>
                <a:latin typeface="iCiel Cadena" panose="02000503000000020004" pitchFamily="50" charset="0"/>
                <a:ea typeface="+mn-ea"/>
                <a:cs typeface="+mn-cs"/>
              </a:rPr>
              <a:t> </a:t>
            </a:r>
            <a:r>
              <a:rPr kumimoji="0" lang="en-US" sz="4000" b="0" i="0" u="none" strike="noStrike" kern="1200" cap="none" spc="0" normalizeH="0" noProof="0" dirty="0" err="1">
                <a:ln>
                  <a:noFill/>
                </a:ln>
                <a:solidFill>
                  <a:srgbClr val="FF0000"/>
                </a:solidFill>
                <a:effectLst/>
                <a:uLnTx/>
                <a:uFillTx/>
                <a:latin typeface="iCiel Cadena" panose="02000503000000020004" pitchFamily="50" charset="0"/>
                <a:ea typeface="+mn-ea"/>
                <a:cs typeface="+mn-cs"/>
              </a:rPr>
              <a:t>vào</a:t>
            </a:r>
            <a:r>
              <a:rPr kumimoji="0" lang="en-US" sz="4000" b="0" i="0" u="none" strike="noStrike" kern="1200" cap="none" spc="0" normalizeH="0" noProof="0" dirty="0">
                <a:ln>
                  <a:noFill/>
                </a:ln>
                <a:solidFill>
                  <a:srgbClr val="FF0000"/>
                </a:solidFill>
                <a:effectLst/>
                <a:uLnTx/>
                <a:uFillTx/>
                <a:latin typeface="iCiel Cadena" panose="02000503000000020004" pitchFamily="50" charset="0"/>
                <a:ea typeface="+mn-ea"/>
                <a:cs typeface="+mn-cs"/>
              </a:rPr>
              <a:t> </a:t>
            </a:r>
            <a:r>
              <a:rPr kumimoji="0" lang="en-US" sz="4000" b="0" i="0" u="none" strike="noStrike" kern="1200" cap="none" spc="0" normalizeH="0" noProof="0" dirty="0" err="1">
                <a:ln>
                  <a:noFill/>
                </a:ln>
                <a:solidFill>
                  <a:srgbClr val="FF0000"/>
                </a:solidFill>
                <a:effectLst/>
                <a:uLnTx/>
                <a:uFillTx/>
                <a:latin typeface="iCiel Cadena" panose="02000503000000020004" pitchFamily="50" charset="0"/>
                <a:ea typeface="+mn-ea"/>
                <a:cs typeface="+mn-cs"/>
              </a:rPr>
              <a:t>bảng</a:t>
            </a:r>
            <a:r>
              <a:rPr kumimoji="0" lang="en-US" sz="4000" b="0" i="0" u="none" strike="noStrike" kern="1200" cap="none" spc="0" normalizeH="0" noProof="0" dirty="0">
                <a:ln>
                  <a:noFill/>
                </a:ln>
                <a:solidFill>
                  <a:srgbClr val="FF0000"/>
                </a:solidFill>
                <a:effectLst/>
                <a:uLnTx/>
                <a:uFillTx/>
                <a:latin typeface="iCiel Cadena" panose="02000503000000020004" pitchFamily="50" charset="0"/>
                <a:ea typeface="+mn-ea"/>
                <a:cs typeface="+mn-cs"/>
              </a:rPr>
              <a:t> con</a:t>
            </a:r>
            <a:endParaRPr kumimoji="0" lang="en-US" sz="4000" b="0" i="0" u="none" strike="noStrike" kern="1200" cap="none" spc="0" normalizeH="0" baseline="0" noProof="0" dirty="0">
              <a:ln>
                <a:noFill/>
              </a:ln>
              <a:solidFill>
                <a:srgbClr val="FF0000"/>
              </a:solidFill>
              <a:effectLst/>
              <a:uLnTx/>
              <a:uFillTx/>
              <a:latin typeface="iCiel Cadena" panose="02000503000000020004" pitchFamily="50" charset="0"/>
              <a:ea typeface="+mn-ea"/>
              <a:cs typeface="+mn-cs"/>
            </a:endParaRPr>
          </a:p>
        </p:txBody>
      </p:sp>
    </p:spTree>
    <p:extLst>
      <p:ext uri="{BB962C8B-B14F-4D97-AF65-F5344CB8AC3E}">
        <p14:creationId xmlns:p14="http://schemas.microsoft.com/office/powerpoint/2010/main" val="9393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Bảng gỗ học sinh Hồng Hà (3447) | Shopee Việt Nam"/>
          <p:cNvPicPr>
            <a:picLocks noChangeAspect="1" noChangeArrowheads="1"/>
          </p:cNvPicPr>
          <p:nvPr/>
        </p:nvPicPr>
        <p:blipFill rotWithShape="1">
          <a:blip r:embed="rId2">
            <a:extLst>
              <a:ext uri="{28A0092B-C50C-407E-A947-70E740481C1C}">
                <a14:useLocalDpi xmlns:a14="http://schemas.microsoft.com/office/drawing/2010/main" val="0"/>
              </a:ext>
            </a:extLst>
          </a:blip>
          <a:srcRect l="2685" t="18000" r="2691" b="17870"/>
          <a:stretch/>
        </p:blipFill>
        <p:spPr bwMode="auto">
          <a:xfrm>
            <a:off x="0" y="0"/>
            <a:ext cx="12192000" cy="67491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91057" y="595087"/>
            <a:ext cx="20824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34</a:t>
            </a:r>
          </a:p>
        </p:txBody>
      </p:sp>
      <p:sp>
        <p:nvSpPr>
          <p:cNvPr id="15" name="TextBox 14"/>
          <p:cNvSpPr txBox="1"/>
          <p:nvPr/>
        </p:nvSpPr>
        <p:spPr>
          <a:xfrm>
            <a:off x="985367" y="1826624"/>
            <a:ext cx="22129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 2</a:t>
            </a:r>
          </a:p>
        </p:txBody>
      </p:sp>
      <p:sp>
        <p:nvSpPr>
          <p:cNvPr id="17" name="Rectangle 16"/>
          <p:cNvSpPr/>
          <p:nvPr/>
        </p:nvSpPr>
        <p:spPr>
          <a:xfrm>
            <a:off x="493327" y="3353800"/>
            <a:ext cx="2277933" cy="8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1417733" y="3176061"/>
            <a:ext cx="8993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8</a:t>
            </a:r>
          </a:p>
        </p:txBody>
      </p:sp>
      <p:sp>
        <p:nvSpPr>
          <p:cNvPr id="19" name="TextBox 18"/>
          <p:cNvSpPr txBox="1"/>
          <p:nvPr/>
        </p:nvSpPr>
        <p:spPr>
          <a:xfrm>
            <a:off x="722014" y="3160215"/>
            <a:ext cx="8993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6</a:t>
            </a:r>
          </a:p>
        </p:txBody>
      </p:sp>
      <p:sp>
        <p:nvSpPr>
          <p:cNvPr id="2" name="TextBox 1">
            <a:extLst>
              <a:ext uri="{FF2B5EF4-FFF2-40B4-BE49-F238E27FC236}">
                <a16:creationId xmlns:a16="http://schemas.microsoft.com/office/drawing/2014/main" id="{6081C99A-7D84-4E77-B428-1AB236EDBC76}"/>
              </a:ext>
            </a:extLst>
          </p:cNvPr>
          <p:cNvSpPr txBox="1"/>
          <p:nvPr/>
        </p:nvSpPr>
        <p:spPr>
          <a:xfrm>
            <a:off x="264160" y="1526250"/>
            <a:ext cx="602506" cy="1323439"/>
          </a:xfrm>
          <a:prstGeom prst="rect">
            <a:avLst/>
          </a:prstGeom>
          <a:noFill/>
        </p:spPr>
        <p:txBody>
          <a:bodyPr wrap="square" rtlCol="0">
            <a:spAutoFit/>
          </a:bodyPr>
          <a:lstStyle/>
          <a:p>
            <a:r>
              <a:rPr lang="en-US" sz="8000" b="1" dirty="0">
                <a:solidFill>
                  <a:schemeClr val="bg1"/>
                </a:solidFill>
              </a:rPr>
              <a:t>x</a:t>
            </a:r>
          </a:p>
        </p:txBody>
      </p:sp>
      <p:sp>
        <p:nvSpPr>
          <p:cNvPr id="11" name="TextBox 10">
            <a:extLst>
              <a:ext uri="{FF2B5EF4-FFF2-40B4-BE49-F238E27FC236}">
                <a16:creationId xmlns:a16="http://schemas.microsoft.com/office/drawing/2014/main" id="{4BB2CE63-DB81-42F1-85EF-94D89E3FBA61}"/>
              </a:ext>
            </a:extLst>
          </p:cNvPr>
          <p:cNvSpPr txBox="1"/>
          <p:nvPr/>
        </p:nvSpPr>
        <p:spPr>
          <a:xfrm>
            <a:off x="4586195" y="595087"/>
            <a:ext cx="20824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13</a:t>
            </a:r>
          </a:p>
        </p:txBody>
      </p:sp>
      <p:sp>
        <p:nvSpPr>
          <p:cNvPr id="20" name="TextBox 19">
            <a:extLst>
              <a:ext uri="{FF2B5EF4-FFF2-40B4-BE49-F238E27FC236}">
                <a16:creationId xmlns:a16="http://schemas.microsoft.com/office/drawing/2014/main" id="{6E7BA0D9-428F-4BFE-8C8A-FCAB699348E3}"/>
              </a:ext>
            </a:extLst>
          </p:cNvPr>
          <p:cNvSpPr txBox="1"/>
          <p:nvPr/>
        </p:nvSpPr>
        <p:spPr>
          <a:xfrm>
            <a:off x="4980505" y="1826624"/>
            <a:ext cx="22129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 3</a:t>
            </a:r>
          </a:p>
        </p:txBody>
      </p:sp>
      <p:sp>
        <p:nvSpPr>
          <p:cNvPr id="21" name="Rectangle 20">
            <a:extLst>
              <a:ext uri="{FF2B5EF4-FFF2-40B4-BE49-F238E27FC236}">
                <a16:creationId xmlns:a16="http://schemas.microsoft.com/office/drawing/2014/main" id="{44B9EE62-E4AE-44A6-998D-DDA13552E717}"/>
              </a:ext>
            </a:extLst>
          </p:cNvPr>
          <p:cNvSpPr/>
          <p:nvPr/>
        </p:nvSpPr>
        <p:spPr>
          <a:xfrm>
            <a:off x="4488465" y="3353800"/>
            <a:ext cx="2277933" cy="8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99405B1-6A6A-4254-8AFA-EB8FEE022292}"/>
              </a:ext>
            </a:extLst>
          </p:cNvPr>
          <p:cNvSpPr txBox="1"/>
          <p:nvPr/>
        </p:nvSpPr>
        <p:spPr>
          <a:xfrm>
            <a:off x="5412871" y="3176061"/>
            <a:ext cx="8993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9</a:t>
            </a:r>
          </a:p>
        </p:txBody>
      </p:sp>
      <p:sp>
        <p:nvSpPr>
          <p:cNvPr id="23" name="TextBox 22">
            <a:extLst>
              <a:ext uri="{FF2B5EF4-FFF2-40B4-BE49-F238E27FC236}">
                <a16:creationId xmlns:a16="http://schemas.microsoft.com/office/drawing/2014/main" id="{0455D422-97F7-4B05-9D53-79AC61CF4498}"/>
              </a:ext>
            </a:extLst>
          </p:cNvPr>
          <p:cNvSpPr txBox="1"/>
          <p:nvPr/>
        </p:nvSpPr>
        <p:spPr>
          <a:xfrm>
            <a:off x="4717152" y="3160215"/>
            <a:ext cx="8993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3</a:t>
            </a:r>
          </a:p>
        </p:txBody>
      </p:sp>
      <p:sp>
        <p:nvSpPr>
          <p:cNvPr id="24" name="TextBox 23">
            <a:extLst>
              <a:ext uri="{FF2B5EF4-FFF2-40B4-BE49-F238E27FC236}">
                <a16:creationId xmlns:a16="http://schemas.microsoft.com/office/drawing/2014/main" id="{FDC525CA-4047-4D02-89F6-65F7185E7C4C}"/>
              </a:ext>
            </a:extLst>
          </p:cNvPr>
          <p:cNvSpPr txBox="1"/>
          <p:nvPr/>
        </p:nvSpPr>
        <p:spPr>
          <a:xfrm>
            <a:off x="4259298" y="1526250"/>
            <a:ext cx="602506" cy="1323439"/>
          </a:xfrm>
          <a:prstGeom prst="rect">
            <a:avLst/>
          </a:prstGeom>
          <a:noFill/>
        </p:spPr>
        <p:txBody>
          <a:bodyPr wrap="square" rtlCol="0">
            <a:spAutoFit/>
          </a:bodyPr>
          <a:lstStyle/>
          <a:p>
            <a:r>
              <a:rPr lang="en-US" sz="8000" b="1" dirty="0">
                <a:solidFill>
                  <a:schemeClr val="bg1"/>
                </a:solidFill>
              </a:rPr>
              <a:t>x</a:t>
            </a:r>
          </a:p>
        </p:txBody>
      </p:sp>
      <p:sp>
        <p:nvSpPr>
          <p:cNvPr id="25" name="TextBox 24">
            <a:extLst>
              <a:ext uri="{FF2B5EF4-FFF2-40B4-BE49-F238E27FC236}">
                <a16:creationId xmlns:a16="http://schemas.microsoft.com/office/drawing/2014/main" id="{FD1D8A12-9848-425C-9EFF-FDE4977780ED}"/>
              </a:ext>
            </a:extLst>
          </p:cNvPr>
          <p:cNvSpPr txBox="1"/>
          <p:nvPr/>
        </p:nvSpPr>
        <p:spPr>
          <a:xfrm>
            <a:off x="8284441" y="442687"/>
            <a:ext cx="20824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 11</a:t>
            </a:r>
          </a:p>
        </p:txBody>
      </p:sp>
      <p:sp>
        <p:nvSpPr>
          <p:cNvPr id="26" name="TextBox 25">
            <a:extLst>
              <a:ext uri="{FF2B5EF4-FFF2-40B4-BE49-F238E27FC236}">
                <a16:creationId xmlns:a16="http://schemas.microsoft.com/office/drawing/2014/main" id="{7848A953-D940-4F47-964D-93CB3EE3E643}"/>
              </a:ext>
            </a:extLst>
          </p:cNvPr>
          <p:cNvSpPr txBox="1"/>
          <p:nvPr/>
        </p:nvSpPr>
        <p:spPr>
          <a:xfrm>
            <a:off x="8678751" y="1674224"/>
            <a:ext cx="22129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 7</a:t>
            </a:r>
          </a:p>
        </p:txBody>
      </p:sp>
      <p:sp>
        <p:nvSpPr>
          <p:cNvPr id="27" name="Rectangle 26">
            <a:extLst>
              <a:ext uri="{FF2B5EF4-FFF2-40B4-BE49-F238E27FC236}">
                <a16:creationId xmlns:a16="http://schemas.microsoft.com/office/drawing/2014/main" id="{0BA4E7C6-665D-4AB5-9CAA-0F8852BD2FA0}"/>
              </a:ext>
            </a:extLst>
          </p:cNvPr>
          <p:cNvSpPr/>
          <p:nvPr/>
        </p:nvSpPr>
        <p:spPr>
          <a:xfrm>
            <a:off x="8186711" y="3201400"/>
            <a:ext cx="2277933" cy="8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9C35C95-1BA6-48B3-9D55-C63731DECD8C}"/>
              </a:ext>
            </a:extLst>
          </p:cNvPr>
          <p:cNvSpPr txBox="1"/>
          <p:nvPr/>
        </p:nvSpPr>
        <p:spPr>
          <a:xfrm>
            <a:off x="9111117" y="3023661"/>
            <a:ext cx="8993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7</a:t>
            </a:r>
          </a:p>
        </p:txBody>
      </p:sp>
      <p:sp>
        <p:nvSpPr>
          <p:cNvPr id="29" name="TextBox 28">
            <a:extLst>
              <a:ext uri="{FF2B5EF4-FFF2-40B4-BE49-F238E27FC236}">
                <a16:creationId xmlns:a16="http://schemas.microsoft.com/office/drawing/2014/main" id="{2BB113AF-0FD7-48B7-8950-E3E669F2B761}"/>
              </a:ext>
            </a:extLst>
          </p:cNvPr>
          <p:cNvSpPr txBox="1"/>
          <p:nvPr/>
        </p:nvSpPr>
        <p:spPr>
          <a:xfrm>
            <a:off x="8415398" y="3007815"/>
            <a:ext cx="8993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oiny" panose="02000903060500060000" pitchFamily="2" charset="0"/>
                <a:ea typeface="+mn-ea"/>
                <a:cs typeface="+mn-cs"/>
              </a:rPr>
              <a:t>7</a:t>
            </a:r>
          </a:p>
        </p:txBody>
      </p:sp>
      <p:sp>
        <p:nvSpPr>
          <p:cNvPr id="30" name="TextBox 29">
            <a:extLst>
              <a:ext uri="{FF2B5EF4-FFF2-40B4-BE49-F238E27FC236}">
                <a16:creationId xmlns:a16="http://schemas.microsoft.com/office/drawing/2014/main" id="{36B00F71-202B-421C-9DAB-66A47AC3C839}"/>
              </a:ext>
            </a:extLst>
          </p:cNvPr>
          <p:cNvSpPr txBox="1"/>
          <p:nvPr/>
        </p:nvSpPr>
        <p:spPr>
          <a:xfrm>
            <a:off x="7957544" y="1373850"/>
            <a:ext cx="602506" cy="1323439"/>
          </a:xfrm>
          <a:prstGeom prst="rect">
            <a:avLst/>
          </a:prstGeom>
          <a:noFill/>
        </p:spPr>
        <p:txBody>
          <a:bodyPr wrap="square" rtlCol="0">
            <a:spAutoFit/>
          </a:bodyPr>
          <a:lstStyle/>
          <a:p>
            <a:r>
              <a:rPr lang="en-US" sz="8000" b="1" dirty="0">
                <a:solidFill>
                  <a:schemeClr val="bg1"/>
                </a:solidFill>
              </a:rPr>
              <a:t>x</a:t>
            </a:r>
          </a:p>
        </p:txBody>
      </p:sp>
    </p:spTree>
    <p:extLst>
      <p:ext uri="{BB962C8B-B14F-4D97-AF65-F5344CB8AC3E}">
        <p14:creationId xmlns:p14="http://schemas.microsoft.com/office/powerpoint/2010/main" val="18720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up)">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down)">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8" grpId="0"/>
      <p:bldP spid="19" grpId="0"/>
      <p:bldP spid="2" grpId="0"/>
      <p:bldP spid="11" grpId="0"/>
      <p:bldP spid="20" grpId="0"/>
      <p:bldP spid="21" grpId="0" animBg="1"/>
      <p:bldP spid="22" grpId="0"/>
      <p:bldP spid="23" grpId="0"/>
      <p:bldP spid="24" grpId="0"/>
      <p:bldP spid="25" grpId="0"/>
      <p:bldP spid="26" grpId="0"/>
      <p:bldP spid="27" grpId="0" animBg="1"/>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fontScheme name="abcztds1">
      <a:majorFont>
        <a:latin typeface="zihun7hao-wennuantongzhiti" panose="020F0302020204030204"/>
        <a:ea typeface="zihun7hao-wennuantongzhiti"/>
        <a:cs typeface=""/>
      </a:majorFont>
      <a:minorFont>
        <a:latin typeface="zihun7hao-wennuantongzhiti" panose="020F0502020204030204"/>
        <a:ea typeface="zihun7hao-wennuantongzhit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62</TotalTime>
  <Words>407</Words>
  <Application>Microsoft Office PowerPoint</Application>
  <PresentationFormat>Widescreen</PresentationFormat>
  <Paragraphs>91</Paragraphs>
  <Slides>16</Slides>
  <Notes>3</Notes>
  <HiddenSlides>0</HiddenSlides>
  <MMClips>4</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16</vt:i4>
      </vt:variant>
    </vt:vector>
  </HeadingPairs>
  <TitlesOfParts>
    <vt:vector size="34" baseType="lpstr">
      <vt:lpstr>等线</vt:lpstr>
      <vt:lpstr>#9Slide02 Noi dung dai</vt:lpstr>
      <vt:lpstr>#9Slide02 Tieu de dai</vt:lpstr>
      <vt:lpstr>#9Slide03 Dekar</vt:lpstr>
      <vt:lpstr>Arial</vt:lpstr>
      <vt:lpstr>Calibri</vt:lpstr>
      <vt:lpstr>Calibri Light</vt:lpstr>
      <vt:lpstr>Coiny</vt:lpstr>
      <vt:lpstr>iCiel Cadena</vt:lpstr>
      <vt:lpstr>Josefin Sans Bold</vt:lpstr>
      <vt:lpstr>Times New Roman</vt:lpstr>
      <vt:lpstr>UTM Cookies</vt:lpstr>
      <vt:lpstr>zihun7hao-wennuantongzhiti</vt:lpstr>
      <vt:lpstr>Office 主题​​</vt:lpstr>
      <vt:lpstr>1_Office Theme</vt:lpstr>
      <vt:lpstr>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24</cp:revision>
  <dcterms:created xsi:type="dcterms:W3CDTF">2022-07-06T01:30:39Z</dcterms:created>
  <dcterms:modified xsi:type="dcterms:W3CDTF">2024-11-01T16:20:05Z</dcterms:modified>
</cp:coreProperties>
</file>