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 id="2147483729" r:id="rId6"/>
  </p:sldMasterIdLst>
  <p:notesMasterIdLst>
    <p:notesMasterId r:id="rId39"/>
  </p:notesMasterIdLst>
  <p:sldIdLst>
    <p:sldId id="8579" r:id="rId7"/>
    <p:sldId id="281" r:id="rId8"/>
    <p:sldId id="280" r:id="rId9"/>
    <p:sldId id="11694" r:id="rId10"/>
    <p:sldId id="11695" r:id="rId11"/>
    <p:sldId id="271" r:id="rId12"/>
    <p:sldId id="258" r:id="rId13"/>
    <p:sldId id="259" r:id="rId14"/>
    <p:sldId id="260" r:id="rId15"/>
    <p:sldId id="261" r:id="rId16"/>
    <p:sldId id="8580" r:id="rId17"/>
    <p:sldId id="263" r:id="rId18"/>
    <p:sldId id="8581" r:id="rId19"/>
    <p:sldId id="8582" r:id="rId20"/>
    <p:sldId id="309" r:id="rId21"/>
    <p:sldId id="332" r:id="rId22"/>
    <p:sldId id="8584" r:id="rId23"/>
    <p:sldId id="8588" r:id="rId24"/>
    <p:sldId id="8585" r:id="rId25"/>
    <p:sldId id="8586" r:id="rId26"/>
    <p:sldId id="8587" r:id="rId27"/>
    <p:sldId id="264" r:id="rId28"/>
    <p:sldId id="318" r:id="rId29"/>
    <p:sldId id="8589" r:id="rId30"/>
    <p:sldId id="8590" r:id="rId31"/>
    <p:sldId id="8591" r:id="rId32"/>
    <p:sldId id="278" r:id="rId33"/>
    <p:sldId id="8592" r:id="rId34"/>
    <p:sldId id="8593" r:id="rId35"/>
    <p:sldId id="8594" r:id="rId36"/>
    <p:sldId id="8596" r:id="rId37"/>
    <p:sldId id="85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28</a:t>
            </a:fld>
            <a:endParaRPr lang="en-US"/>
          </a:p>
        </p:txBody>
      </p:sp>
    </p:spTree>
    <p:extLst>
      <p:ext uri="{BB962C8B-B14F-4D97-AF65-F5344CB8AC3E}">
        <p14:creationId xmlns:p14="http://schemas.microsoft.com/office/powerpoint/2010/main" val="1510348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29</a:t>
            </a:fld>
            <a:endParaRPr lang="en-US"/>
          </a:p>
        </p:txBody>
      </p:sp>
    </p:spTree>
    <p:extLst>
      <p:ext uri="{BB962C8B-B14F-4D97-AF65-F5344CB8AC3E}">
        <p14:creationId xmlns:p14="http://schemas.microsoft.com/office/powerpoint/2010/main" val="3946563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32</a:t>
            </a:fld>
            <a:endParaRPr lang="en-US"/>
          </a:p>
        </p:txBody>
      </p:sp>
    </p:spTree>
    <p:extLst>
      <p:ext uri="{BB962C8B-B14F-4D97-AF65-F5344CB8AC3E}">
        <p14:creationId xmlns:p14="http://schemas.microsoft.com/office/powerpoint/2010/main" val="3085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282840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41964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6</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7</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15</a:t>
            </a:fld>
            <a:endParaRPr lang="en-US"/>
          </a:p>
        </p:txBody>
      </p:sp>
    </p:spTree>
    <p:extLst>
      <p:ext uri="{BB962C8B-B14F-4D97-AF65-F5344CB8AC3E}">
        <p14:creationId xmlns:p14="http://schemas.microsoft.com/office/powerpoint/2010/main" val="240135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07055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1973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94092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5052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1781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5995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987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53024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664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7744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2282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9909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6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04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03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676206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2633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81363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323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0838244"/>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2783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6.jp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audio" Target="../media/audio1.wav"/><Relationship Id="rId7" Type="http://schemas.openxmlformats.org/officeDocument/2006/relationships/image" Target="../media/image30.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8.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0.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4.png"/><Relationship Id="rId11" Type="http://schemas.openxmlformats.org/officeDocument/2006/relationships/image" Target="../media/image14.png"/><Relationship Id="rId5" Type="http://schemas.openxmlformats.org/officeDocument/2006/relationships/image" Target="../media/image23.png"/><Relationship Id="rId15" Type="http://schemas.openxmlformats.org/officeDocument/2006/relationships/image" Target="../media/image52.pn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17.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notesSlide" Target="../notesSlides/notesSlide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11" Type="http://schemas.openxmlformats.org/officeDocument/2006/relationships/image" Target="../media/image8.png"/><Relationship Id="rId5" Type="http://schemas.openxmlformats.org/officeDocument/2006/relationships/tags" Target="../tags/tag5.xml"/><Relationship Id="rId10" Type="http://schemas.openxmlformats.org/officeDocument/2006/relationships/image" Target="../media/image10.png"/><Relationship Id="rId4" Type="http://schemas.openxmlformats.org/officeDocument/2006/relationships/tags" Target="../tags/tag4.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xml"/><Relationship Id="rId7"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55.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1.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slideLayout" Target="../slideLayouts/slideLayout13.xm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emf"/><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4.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3.png"/><Relationship Id="rId11" Type="http://schemas.openxmlformats.org/officeDocument/2006/relationships/image" Target="../media/image69.png"/><Relationship Id="rId5" Type="http://schemas.openxmlformats.org/officeDocument/2006/relationships/image" Target="../media/image7.png"/><Relationship Id="rId10" Type="http://schemas.openxmlformats.org/officeDocument/2006/relationships/image" Target="../media/image68.png"/><Relationship Id="rId4" Type="http://schemas.openxmlformats.org/officeDocument/2006/relationships/slideLayout" Target="../slideLayouts/slideLayout13.xml"/><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7.xml"/><Relationship Id="rId7" Type="http://schemas.openxmlformats.org/officeDocument/2006/relationships/image" Target="../media/image9.png"/><Relationship Id="rId12" Type="http://schemas.openxmlformats.org/officeDocument/2006/relationships/image" Target="../media/image7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3.png"/><Relationship Id="rId11" Type="http://schemas.openxmlformats.org/officeDocument/2006/relationships/image" Target="../media/image72.png"/><Relationship Id="rId5" Type="http://schemas.openxmlformats.org/officeDocument/2006/relationships/image" Target="../media/image7.png"/><Relationship Id="rId10" Type="http://schemas.openxmlformats.org/officeDocument/2006/relationships/image" Target="../media/image71.png"/><Relationship Id="rId4" Type="http://schemas.openxmlformats.org/officeDocument/2006/relationships/slideLayout" Target="../slideLayouts/slideLayout13.xml"/><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4.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image" Target="../media/image15.png"/><Relationship Id="rId11" Type="http://schemas.openxmlformats.org/officeDocument/2006/relationships/image" Target="../media/image76.png"/><Relationship Id="rId5" Type="http://schemas.openxmlformats.org/officeDocument/2006/relationships/image" Target="../media/image14.png"/><Relationship Id="rId10"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 Id="rId1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0.xml"/><Relationship Id="rId7" Type="http://schemas.openxmlformats.org/officeDocument/2006/relationships/image" Target="../media/image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7.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3.xml"/><Relationship Id="rId7" Type="http://schemas.openxmlformats.org/officeDocument/2006/relationships/image" Target="../media/image9.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8.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6.xml"/><Relationship Id="rId7" Type="http://schemas.openxmlformats.org/officeDocument/2006/relationships/image" Target="../media/image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9.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0.png"/><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83.svg"/><Relationship Id="rId1" Type="http://schemas.openxmlformats.org/officeDocument/2006/relationships/slideLayout" Target="../slideLayouts/slideLayout32.xml"/><Relationship Id="rId6" Type="http://schemas.openxmlformats.org/officeDocument/2006/relationships/image" Target="../media/image23.png"/><Relationship Id="rId11" Type="http://schemas.openxmlformats.org/officeDocument/2006/relationships/image" Target="../media/image15.png"/><Relationship Id="rId5" Type="http://schemas.openxmlformats.org/officeDocument/2006/relationships/image" Target="../media/image22.png"/><Relationship Id="rId15" Type="http://schemas.openxmlformats.org/officeDocument/2006/relationships/image" Target="../media/image82.png"/><Relationship Id="rId10" Type="http://schemas.openxmlformats.org/officeDocument/2006/relationships/image" Target="../media/image17.png"/><Relationship Id="rId4" Type="http://schemas.openxmlformats.org/officeDocument/2006/relationships/image" Target="../media/image21.jpeg"/><Relationship Id="rId9" Type="http://schemas.openxmlformats.org/officeDocument/2006/relationships/image" Target="../media/image16.png"/><Relationship Id="rId14"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14.png"/><Relationship Id="rId11" Type="http://schemas.openxmlformats.org/officeDocument/2006/relationships/image" Target="../media/image75.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7.png"/><Relationship Id="rId3" Type="http://schemas.openxmlformats.org/officeDocument/2006/relationships/tags" Target="../tags/tag29.xml"/><Relationship Id="rId7" Type="http://schemas.openxmlformats.org/officeDocument/2006/relationships/image" Target="../media/image9.png"/><Relationship Id="rId12" Type="http://schemas.openxmlformats.org/officeDocument/2006/relationships/image" Target="../media/image8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3.png"/><Relationship Id="rId11" Type="http://schemas.openxmlformats.org/officeDocument/2006/relationships/image" Target="../media/image85.png"/><Relationship Id="rId5" Type="http://schemas.openxmlformats.org/officeDocument/2006/relationships/image" Target="../media/image7.png"/><Relationship Id="rId10" Type="http://schemas.openxmlformats.org/officeDocument/2006/relationships/image" Target="../media/image84.png"/><Relationship Id="rId4" Type="http://schemas.openxmlformats.org/officeDocument/2006/relationships/slideLayout" Target="../slideLayouts/slideLayout13.xml"/><Relationship Id="rId9" Type="http://schemas.openxmlformats.org/officeDocument/2006/relationships/image" Target="../media/image83.png"/><Relationship Id="rId1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5.png"/><Relationship Id="rId7" Type="http://schemas.openxmlformats.org/officeDocument/2006/relationships/image" Target="../media/image89.png"/><Relationship Id="rId2" Type="http://schemas.openxmlformats.org/officeDocument/2006/relationships/image" Target="../media/image14.png"/><Relationship Id="rId1" Type="http://schemas.openxmlformats.org/officeDocument/2006/relationships/slideLayout" Target="../slideLayouts/slideLayout6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6.png"/><Relationship Id="rId18" Type="http://schemas.openxmlformats.org/officeDocument/2006/relationships/slide" Target="slide11.xml"/><Relationship Id="rId26" Type="http://schemas.openxmlformats.org/officeDocument/2006/relationships/slide" Target="slide14.xml"/><Relationship Id="rId3" Type="http://schemas.openxmlformats.org/officeDocument/2006/relationships/audio" Target="../media/audio1.wav"/><Relationship Id="rId21" Type="http://schemas.openxmlformats.org/officeDocument/2006/relationships/slide" Target="slide12.xml"/><Relationship Id="rId7" Type="http://schemas.openxmlformats.org/officeDocument/2006/relationships/image" Target="../media/image34.png"/><Relationship Id="rId12" Type="http://schemas.openxmlformats.org/officeDocument/2006/relationships/slide" Target="slide8.xml"/><Relationship Id="rId17" Type="http://schemas.openxmlformats.org/officeDocument/2006/relationships/image" Target="../media/image38.png"/><Relationship Id="rId25"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slide" Target="slide10.xml"/><Relationship Id="rId20" Type="http://schemas.openxmlformats.org/officeDocument/2006/relationships/image" Target="../media/image40.png"/><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0.gif"/><Relationship Id="rId24" Type="http://schemas.openxmlformats.org/officeDocument/2006/relationships/image" Target="../media/image42.png"/><Relationship Id="rId5" Type="http://schemas.openxmlformats.org/officeDocument/2006/relationships/image" Target="../media/image32.gif"/><Relationship Id="rId15" Type="http://schemas.openxmlformats.org/officeDocument/2006/relationships/image" Target="../media/image37.png"/><Relationship Id="rId23" Type="http://schemas.openxmlformats.org/officeDocument/2006/relationships/slide" Target="slide13.xml"/><Relationship Id="rId10" Type="http://schemas.openxmlformats.org/officeDocument/2006/relationships/image" Target="../media/image35.png"/><Relationship Id="rId19"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29.gif"/><Relationship Id="rId14" Type="http://schemas.openxmlformats.org/officeDocument/2006/relationships/slide" Target="slide9.xml"/><Relationship Id="rId22"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43.jpeg"/><Relationship Id="rId5" Type="http://schemas.openxmlformats.org/officeDocument/2006/relationships/image" Target="../media/image45.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7160786" y="1428750"/>
            <a:ext cx="5024229" cy="5408929"/>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6"/>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pic>
        <p:nvPicPr>
          <p:cNvPr id="12" name="Picture 11">
            <a:extLst>
              <a:ext uri="{FF2B5EF4-FFF2-40B4-BE49-F238E27FC236}">
                <a16:creationId xmlns:a16="http://schemas.microsoft.com/office/drawing/2014/main" id="{9A64A26F-506B-3EAC-6A86-2C084E2E0AFF}"/>
              </a:ext>
            </a:extLst>
          </p:cNvPr>
          <p:cNvPicPr>
            <a:picLocks noChangeAspect="1"/>
          </p:cNvPicPr>
          <p:nvPr/>
        </p:nvPicPr>
        <p:blipFill>
          <a:blip r:embed="rId8"/>
          <a:stretch>
            <a:fillRect/>
          </a:stretch>
        </p:blipFill>
        <p:spPr>
          <a:xfrm>
            <a:off x="3706233" y="1080834"/>
            <a:ext cx="3103133" cy="1438781"/>
          </a:xfrm>
          <a:prstGeom prst="rect">
            <a:avLst/>
          </a:prstGeom>
        </p:spPr>
      </p:pic>
      <p:pic>
        <p:nvPicPr>
          <p:cNvPr id="24" name="Picture 23">
            <a:extLst>
              <a:ext uri="{FF2B5EF4-FFF2-40B4-BE49-F238E27FC236}">
                <a16:creationId xmlns:a16="http://schemas.microsoft.com/office/drawing/2014/main" id="{C9CB415C-62E2-8539-05F2-6E8811042F4F}"/>
              </a:ext>
            </a:extLst>
          </p:cNvPr>
          <p:cNvPicPr>
            <a:picLocks noChangeAspect="1"/>
          </p:cNvPicPr>
          <p:nvPr/>
        </p:nvPicPr>
        <p:blipFill>
          <a:blip r:embed="rId9"/>
          <a:stretch>
            <a:fillRect/>
          </a:stretch>
        </p:blipFill>
        <p:spPr>
          <a:xfrm>
            <a:off x="1959951" y="2200936"/>
            <a:ext cx="6767147" cy="2322777"/>
          </a:xfrm>
          <a:prstGeom prst="rect">
            <a:avLst/>
          </a:prstGeom>
        </p:spPr>
      </p:pic>
      <p:sp>
        <p:nvSpPr>
          <p:cNvPr id="28" name="TextBox 27">
            <a:extLst>
              <a:ext uri="{FF2B5EF4-FFF2-40B4-BE49-F238E27FC236}">
                <a16:creationId xmlns:a16="http://schemas.microsoft.com/office/drawing/2014/main" id="{44CC3B20-94BB-6859-2966-01177A033B5D}"/>
              </a:ext>
            </a:extLst>
          </p:cNvPr>
          <p:cNvSpPr txBox="1"/>
          <p:nvPr/>
        </p:nvSpPr>
        <p:spPr>
          <a:xfrm>
            <a:off x="4305300" y="4676775"/>
            <a:ext cx="2124075" cy="707886"/>
          </a:xfrm>
          <a:prstGeom prst="rect">
            <a:avLst/>
          </a:prstGeom>
          <a:noFill/>
        </p:spPr>
        <p:txBody>
          <a:bodyPr wrap="square" rtlCol="0">
            <a:spAutoFit/>
          </a:bodyPr>
          <a:lstStyle/>
          <a:p>
            <a:pPr algn="ctr"/>
            <a:r>
              <a:rPr lang="en-US" sz="4000" b="1" dirty="0">
                <a:solidFill>
                  <a:schemeClr val="bg1"/>
                </a:solidFill>
                <a:latin typeface="Cambria" panose="02040503050406030204" pitchFamily="18" charset="0"/>
                <a:ea typeface="Cambria" panose="02040503050406030204" pitchFamily="18" charset="0"/>
              </a:rPr>
              <a:t>(</a:t>
            </a:r>
            <a:r>
              <a:rPr lang="en-US" sz="4000" b="1" dirty="0" err="1">
                <a:solidFill>
                  <a:schemeClr val="bg1"/>
                </a:solidFill>
                <a:latin typeface="Cambria" panose="02040503050406030204" pitchFamily="18" charset="0"/>
                <a:ea typeface="Cambria" panose="02040503050406030204" pitchFamily="18" charset="0"/>
              </a:rPr>
              <a:t>Tiết</a:t>
            </a:r>
            <a:r>
              <a:rPr lang="en-US" sz="4000" b="1" dirty="0">
                <a:solidFill>
                  <a:schemeClr val="bg1"/>
                </a:solidFill>
                <a:latin typeface="Cambria" panose="02040503050406030204" pitchFamily="18" charset="0"/>
                <a:ea typeface="Cambria" panose="020405030504060302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fade">
                                      <p:cBhvr>
                                        <p:cTn id="1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7AB9C7C-484F-4915-189F-4824B8A7DF93}"/>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3.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465E2733-2976-F074-B48B-7521EF8EFF7E}"/>
              </a:ext>
            </a:extLst>
          </p:cNvPr>
          <p:cNvGrpSpPr/>
          <p:nvPr/>
        </p:nvGrpSpPr>
        <p:grpSpPr>
          <a:xfrm>
            <a:off x="3791165" y="1654141"/>
            <a:ext cx="4537655" cy="1579041"/>
            <a:chOff x="3534311" y="2091197"/>
            <a:chExt cx="4537655" cy="1289002"/>
          </a:xfrm>
        </p:grpSpPr>
        <p:sp>
          <p:nvSpPr>
            <p:cNvPr id="6" name="Rectangle: Rounded Corners 5">
              <a:extLst>
                <a:ext uri="{FF2B5EF4-FFF2-40B4-BE49-F238E27FC236}">
                  <a16:creationId xmlns:a16="http://schemas.microsoft.com/office/drawing/2014/main" id="{E8EFCB13-E605-7D7A-100D-27A498E4D419}"/>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Bình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tưới</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descr="Káº¿t quáº£ hÃ¬nh áº£nh cho right wrong tick icon">
              <a:extLst>
                <a:ext uri="{FF2B5EF4-FFF2-40B4-BE49-F238E27FC236}">
                  <a16:creationId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28.jpg" descr="Bình Tưới Cây Cao Cấp Bằng Nhựa Loại 5 Lít | Shopee Việt Nam">
            <a:extLst>
              <a:ext uri="{FF2B5EF4-FFF2-40B4-BE49-F238E27FC236}">
                <a16:creationId xmlns:a16="http://schemas.microsoft.com/office/drawing/2014/main" id="{D308A029-900A-CD74-60E9-4EFEBBCA6B3E}"/>
              </a:ext>
            </a:extLst>
          </p:cNvPr>
          <p:cNvPicPr/>
          <p:nvPr/>
        </p:nvPicPr>
        <p:blipFill>
          <a:blip r:embed="rId5"/>
          <a:srcRect/>
          <a:stretch>
            <a:fillRect/>
          </a:stretch>
        </p:blipFill>
        <p:spPr>
          <a:xfrm>
            <a:off x="8383712" y="1808252"/>
            <a:ext cx="2799380" cy="272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descr="MÃ¡y Äiá»n giáº£i 03">
            <a:hlinkClick r:id="rId6" action="ppaction://hlinksldjump"/>
            <a:extLst>
              <a:ext uri="{FF2B5EF4-FFF2-40B4-BE49-F238E27FC236}">
                <a16:creationId xmlns:a16="http://schemas.microsoft.com/office/drawing/2014/main" id="{0164992F-486D-7B75-BCF3-FA9AF76DF0A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0244" y="1491621"/>
            <a:ext cx="3604374" cy="3477660"/>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41F30D15-DB69-F8A2-F6D9-031B9BAD9B90}"/>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9B8348A-9FCD-7608-2E3E-EF04962DEE28}"/>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4.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4BB1ABE9-CE34-0AF3-1CDF-66D1FAEB2A11}"/>
              </a:ext>
            </a:extLst>
          </p:cNvPr>
          <p:cNvGrpSpPr/>
          <p:nvPr/>
        </p:nvGrpSpPr>
        <p:grpSpPr>
          <a:xfrm>
            <a:off x="3791165" y="1654141"/>
            <a:ext cx="4537655" cy="1579041"/>
            <a:chOff x="3534311" y="2091197"/>
            <a:chExt cx="4537655" cy="1289002"/>
          </a:xfrm>
        </p:grpSpPr>
        <p:sp>
          <p:nvSpPr>
            <p:cNvPr id="5" name="Rectangle: Rounded Corners 4">
              <a:extLst>
                <a:ext uri="{FF2B5EF4-FFF2-40B4-BE49-F238E27FC236}">
                  <a16:creationId xmlns:a16="http://schemas.microsoft.com/office/drawing/2014/main" id="{E5845062-1E25-973D-E3C6-0BF8A9F4989B}"/>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Xẻng</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nhỏ</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descr="Káº¿t quáº£ hÃ¬nh áº£nh cho right wrong tick icon">
              <a:extLst>
                <a:ext uri="{FF2B5EF4-FFF2-40B4-BE49-F238E27FC236}">
                  <a16:creationId xmlns:a16="http://schemas.microsoft.com/office/drawing/2014/main" id="{F2D30EA0-278D-60E1-5367-89B74D940BF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crop output image]">
            <a:hlinkClick r:id="rId6" action="ppaction://hlinksldjump"/>
            <a:extLst>
              <a:ext uri="{FF2B5EF4-FFF2-40B4-BE49-F238E27FC236}">
                <a16:creationId xmlns:a16="http://schemas.microsoft.com/office/drawing/2014/main" id="{57E5CE0A-4E25-C583-C77B-99D41BBD52D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2013" y="1460798"/>
            <a:ext cx="4231423" cy="338513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9" name="image34.jpg" descr="Xẻng nhỏ làm vườn Echo Xẻng trồng cây cảnh Echo - Larva Store | Shopee Việt  Nam">
            <a:extLst>
              <a:ext uri="{FF2B5EF4-FFF2-40B4-BE49-F238E27FC236}">
                <a16:creationId xmlns:a16="http://schemas.microsoft.com/office/drawing/2014/main" id="{A0B3294D-73B1-B97A-CBDE-DDFA4C3B0106}"/>
              </a:ext>
            </a:extLst>
          </p:cNvPr>
          <p:cNvPicPr/>
          <p:nvPr/>
        </p:nvPicPr>
        <p:blipFill>
          <a:blip r:embed="rId8"/>
          <a:srcRect/>
          <a:stretch>
            <a:fillRect/>
          </a:stretch>
        </p:blipFill>
        <p:spPr>
          <a:xfrm>
            <a:off x="8383712" y="1890445"/>
            <a:ext cx="3287731" cy="2979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39439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7AC0C111-7E48-E8FE-5F78-86F07F72CD6C}"/>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BDC22F-55F1-F2B1-A7CF-273AF6E65A0C}"/>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5.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9EFF4EBF-610D-27DF-E4F0-C0F13260FFDF}"/>
              </a:ext>
            </a:extLst>
          </p:cNvPr>
          <p:cNvGrpSpPr/>
          <p:nvPr/>
        </p:nvGrpSpPr>
        <p:grpSpPr>
          <a:xfrm>
            <a:off x="3791165" y="1654141"/>
            <a:ext cx="4537655" cy="1579041"/>
            <a:chOff x="3534311" y="2091197"/>
            <a:chExt cx="4537655" cy="1289002"/>
          </a:xfrm>
        </p:grpSpPr>
        <p:sp>
          <p:nvSpPr>
            <p:cNvPr id="5" name="Rectangle: Rounded Corners 4">
              <a:extLst>
                <a:ext uri="{FF2B5EF4-FFF2-40B4-BE49-F238E27FC236}">
                  <a16:creationId xmlns:a16="http://schemas.microsoft.com/office/drawing/2014/main" id="{3FB7F744-B704-605D-F087-82D07C715AE3}"/>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Găng</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tay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descr="Káº¿t quáº£ hÃ¬nh áº£nh cho right wrong tick icon">
              <a:extLst>
                <a:ext uri="{FF2B5EF4-FFF2-40B4-BE49-F238E27FC236}">
                  <a16:creationId xmlns:a16="http://schemas.microsoft.com/office/drawing/2014/main" id="{84FA8429-59BA-1A5C-7FEF-B8288C298C1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30.png">
            <a:extLst>
              <a:ext uri="{FF2B5EF4-FFF2-40B4-BE49-F238E27FC236}">
                <a16:creationId xmlns:a16="http://schemas.microsoft.com/office/drawing/2014/main" id="{86DC934D-1367-BC97-E8D6-0AE06BB4F4BA}"/>
              </a:ext>
            </a:extLst>
          </p:cNvPr>
          <p:cNvPicPr/>
          <p:nvPr/>
        </p:nvPicPr>
        <p:blipFill>
          <a:blip r:embed="rId5"/>
          <a:srcRect/>
          <a:stretch>
            <a:fillRect/>
          </a:stretch>
        </p:blipFill>
        <p:spPr>
          <a:xfrm>
            <a:off x="8343182" y="2011676"/>
            <a:ext cx="3472099" cy="2776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descr="MÃ¡y Äiá»n giáº£i 03">
            <a:hlinkClick r:id="rId6" action="ppaction://hlinksldjump"/>
            <a:extLst>
              <a:ext uri="{FF2B5EF4-FFF2-40B4-BE49-F238E27FC236}">
                <a16:creationId xmlns:a16="http://schemas.microsoft.com/office/drawing/2014/main" id="{5504CA4C-11A2-73CA-E4AA-95A08DF5EB2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6549" y="1995057"/>
            <a:ext cx="3604374" cy="3477660"/>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42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12C82203-DF39-B1FE-7B34-38E98C206CDB}"/>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9CB140-A27E-6E51-4380-E5EFF4799784}"/>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6.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image21.jpg" descr="Cách làm giá thể từ mùn cưa để trồng rau hiệu quả - Thế giới giá thể, đất  trồng cây">
            <a:extLst>
              <a:ext uri="{FF2B5EF4-FFF2-40B4-BE49-F238E27FC236}">
                <a16:creationId xmlns:a16="http://schemas.microsoft.com/office/drawing/2014/main" id="{ED77C71A-C032-074C-D9D9-A8E58C5F0910}"/>
              </a:ext>
            </a:extLst>
          </p:cNvPr>
          <p:cNvPicPr/>
          <p:nvPr/>
        </p:nvPicPr>
        <p:blipFill>
          <a:blip r:embed="rId4"/>
          <a:srcRect/>
          <a:stretch>
            <a:fillRect/>
          </a:stretch>
        </p:blipFill>
        <p:spPr>
          <a:xfrm>
            <a:off x="8690168" y="1841257"/>
            <a:ext cx="3501832" cy="2782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A3A345E4-5A65-53AA-8D29-7E39A67BC410}"/>
              </a:ext>
            </a:extLst>
          </p:cNvPr>
          <p:cNvGrpSpPr/>
          <p:nvPr/>
        </p:nvGrpSpPr>
        <p:grpSpPr>
          <a:xfrm>
            <a:off x="3955551" y="1335642"/>
            <a:ext cx="5030815" cy="1579041"/>
            <a:chOff x="3955551" y="1335642"/>
            <a:chExt cx="5030815" cy="1579041"/>
          </a:xfrm>
        </p:grpSpPr>
        <p:sp>
          <p:nvSpPr>
            <p:cNvPr id="10" name="Rectangle: Rounded Corners 9">
              <a:extLst>
                <a:ext uri="{FF2B5EF4-FFF2-40B4-BE49-F238E27FC236}">
                  <a16:creationId xmlns:a16="http://schemas.microsoft.com/office/drawing/2014/main" id="{D1D7A86D-C32E-97BE-FC11-BF625F3F78F1}"/>
                </a:ext>
              </a:extLst>
            </p:cNvPr>
            <p:cNvSpPr/>
            <p:nvPr/>
          </p:nvSpPr>
          <p:spPr>
            <a:xfrm>
              <a:off x="3955551" y="2233121"/>
              <a:ext cx="4294597" cy="6815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Giá</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thể</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mùn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cưa</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descr="Káº¿t quáº£ hÃ¬nh áº£nh cho right wrong tick icon">
              <a:extLst>
                <a:ext uri="{FF2B5EF4-FFF2-40B4-BE49-F238E27FC236}">
                  <a16:creationId xmlns:a16="http://schemas.microsoft.com/office/drawing/2014/main" id="{EFAEFBE9-1CEE-C524-DDEA-5475192A9BB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46768" y="1335642"/>
              <a:ext cx="1339598" cy="144225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6" descr="MÃ¡y Äiá»n giáº£i 03">
            <a:hlinkClick r:id="rId6" action="ppaction://hlinksldjump"/>
            <a:extLst>
              <a:ext uri="{FF2B5EF4-FFF2-40B4-BE49-F238E27FC236}">
                <a16:creationId xmlns:a16="http://schemas.microsoft.com/office/drawing/2014/main" id="{E7E40CB2-3082-4E30-0B3D-D33240AB7BEB}"/>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52231" y="1056722"/>
            <a:ext cx="4447324" cy="42909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8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 name="Picture 6">
            <a:extLst>
              <a:ext uri="{FF2B5EF4-FFF2-40B4-BE49-F238E27FC236}">
                <a16:creationId xmlns:a16="http://schemas.microsoft.com/office/drawing/2014/main" id="{AC851685-4F7A-4669-1EF5-C12305B92AEE}"/>
              </a:ext>
            </a:extLst>
          </p:cNvPr>
          <p:cNvPicPr>
            <a:picLocks noChangeAspect="1"/>
          </p:cNvPicPr>
          <p:nvPr/>
        </p:nvPicPr>
        <p:blipFill>
          <a:blip r:embed="rId13"/>
          <a:stretch>
            <a:fillRect/>
          </a:stretch>
        </p:blipFill>
        <p:spPr>
          <a:xfrm>
            <a:off x="2779829" y="1549889"/>
            <a:ext cx="6693988" cy="2402032"/>
          </a:xfrm>
          <a:prstGeom prst="rect">
            <a:avLst/>
          </a:prstGeom>
        </p:spPr>
      </p:pic>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sp>
        <p:nvSpPr>
          <p:cNvPr id="4" name="任意多边形: 形状 70">
            <a:extLst>
              <a:ext uri="{FF2B5EF4-FFF2-40B4-BE49-F238E27FC236}">
                <a16:creationId xmlns:a16="http://schemas.microsoft.com/office/drawing/2014/main" id="{D61533AD-DBEA-0F8E-C770-17BEAE356B14}"/>
              </a:ext>
            </a:extLst>
          </p:cNvPr>
          <p:cNvSpPr/>
          <p:nvPr/>
        </p:nvSpPr>
        <p:spPr>
          <a:xfrm>
            <a:off x="2811694" y="3163527"/>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5" name="文本框 46">
            <a:extLst>
              <a:ext uri="{FF2B5EF4-FFF2-40B4-BE49-F238E27FC236}">
                <a16:creationId xmlns:a16="http://schemas.microsoft.com/office/drawing/2014/main" id="{DBC57B0D-3513-EA16-0E17-129FC1BECE88}"/>
              </a:ext>
            </a:extLst>
          </p:cNvPr>
          <p:cNvSpPr txBox="1"/>
          <p:nvPr/>
        </p:nvSpPr>
        <p:spPr>
          <a:xfrm>
            <a:off x="2818535" y="3340605"/>
            <a:ext cx="6878138" cy="1754326"/>
          </a:xfrm>
          <a:prstGeom prst="rect">
            <a:avLst/>
          </a:prstGeom>
          <a:noFill/>
        </p:spPr>
        <p:txBody>
          <a:bodyPr wrap="square" rtlCol="0">
            <a:spAutoFit/>
          </a:bodyPr>
          <a:lstStyle/>
          <a:p>
            <a:pPr algn="ct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Tìm</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hiểu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về</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chậu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trồng</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hoa</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cây</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cảnh</a:t>
            </a:r>
            <a:endParaRPr lang="zh-CN" altLang="en-US"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endParaRPr>
          </a:p>
        </p:txBody>
      </p:sp>
      <p:sp>
        <p:nvSpPr>
          <p:cNvPr id="6" name="TextBox 5">
            <a:extLst>
              <a:ext uri="{FF2B5EF4-FFF2-40B4-BE49-F238E27FC236}">
                <a16:creationId xmlns:a16="http://schemas.microsoft.com/office/drawing/2014/main" id="{0EAB4AD8-268B-5787-48BD-F93BEF1438D2}"/>
              </a:ext>
            </a:extLst>
          </p:cNvPr>
          <p:cNvSpPr txBox="1"/>
          <p:nvPr/>
        </p:nvSpPr>
        <p:spPr>
          <a:xfrm>
            <a:off x="4077189" y="2491173"/>
            <a:ext cx="4033520" cy="830997"/>
          </a:xfrm>
          <a:prstGeom prst="rect">
            <a:avLst/>
          </a:prstGeom>
          <a:noFill/>
        </p:spPr>
        <p:txBody>
          <a:bodyPr wrap="square" rtlCol="0">
            <a:prstTxWarp prst="textArchUp">
              <a:avLst/>
            </a:prstTxWarp>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HOẠT ĐỘNG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1000"/>
                                        <p:tgtEl>
                                          <p:spTgt spid="4"/>
                                        </p:tgtEl>
                                      </p:cBhvr>
                                    </p:animEffect>
                                  </p:childTnLst>
                                </p:cTn>
                              </p:par>
                            </p:childTnLst>
                          </p:cTn>
                        </p:par>
                        <p:par>
                          <p:cTn id="12" fill="hold">
                            <p:stCondLst>
                              <p:cond delay="1500"/>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5"/>
                                        </p:tgtEl>
                                        <p:attrNameLst>
                                          <p:attrName>ppt_y</p:attrName>
                                        </p:attrNameLst>
                                      </p:cBhvr>
                                      <p:tavLst>
                                        <p:tav tm="0">
                                          <p:val>
                                            <p:strVal val="#ppt_y"/>
                                          </p:val>
                                        </p:tav>
                                        <p:tav tm="100000">
                                          <p:val>
                                            <p:strVal val="#ppt_y"/>
                                          </p:val>
                                        </p:tav>
                                      </p:tavLst>
                                    </p:anim>
                                    <p:anim calcmode="lin" valueType="num">
                                      <p:cBhvr>
                                        <p:cTn id="17"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1089550"/>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n w="0"/>
                <a:solidFill>
                  <a:prstClr val="black"/>
                </a:solidFill>
              </a:rPr>
              <a:t>Em</a:t>
            </a:r>
            <a:r>
              <a:rPr lang="en-US" sz="3200" b="1" dirty="0">
                <a:ln w="0"/>
                <a:solidFill>
                  <a:prstClr val="black"/>
                </a:solidFill>
              </a:rPr>
              <a:t> </a:t>
            </a:r>
            <a:r>
              <a:rPr lang="en-US" sz="3200" b="1" dirty="0" err="1">
                <a:ln w="0"/>
                <a:solidFill>
                  <a:prstClr val="black"/>
                </a:solidFill>
              </a:rPr>
              <a:t>hãy</a:t>
            </a:r>
            <a:r>
              <a:rPr lang="en-US" sz="3200" b="1" dirty="0">
                <a:ln w="0"/>
                <a:solidFill>
                  <a:prstClr val="black"/>
                </a:solidFill>
              </a:rPr>
              <a:t> </a:t>
            </a:r>
            <a:r>
              <a:rPr lang="en-US" sz="3200" b="1" dirty="0" err="1">
                <a:ln w="0"/>
                <a:solidFill>
                  <a:prstClr val="black"/>
                </a:solidFill>
              </a:rPr>
              <a:t>quan</a:t>
            </a:r>
            <a:r>
              <a:rPr lang="en-US" sz="3200" b="1" dirty="0">
                <a:ln w="0"/>
                <a:solidFill>
                  <a:prstClr val="black"/>
                </a:solidFill>
              </a:rPr>
              <a:t> </a:t>
            </a:r>
            <a:r>
              <a:rPr lang="en-US" sz="3200" b="1" dirty="0" err="1">
                <a:ln w="0"/>
                <a:solidFill>
                  <a:prstClr val="black"/>
                </a:solidFill>
              </a:rPr>
              <a:t>sát</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1 </a:t>
            </a:r>
            <a:r>
              <a:rPr lang="en-US" sz="3200" b="1" dirty="0" err="1">
                <a:ln w="0"/>
                <a:solidFill>
                  <a:prstClr val="black"/>
                </a:solidFill>
              </a:rPr>
              <a:t>và</a:t>
            </a:r>
            <a:r>
              <a:rPr lang="en-US" sz="3200" b="1" dirty="0">
                <a:ln w="0"/>
                <a:solidFill>
                  <a:prstClr val="black"/>
                </a:solidFill>
              </a:rPr>
              <a:t> </a:t>
            </a:r>
            <a:r>
              <a:rPr lang="en-US" sz="3200" b="1" dirty="0" err="1">
                <a:ln w="0"/>
                <a:solidFill>
                  <a:prstClr val="black"/>
                </a:solidFill>
              </a:rPr>
              <a:t>nêu</a:t>
            </a:r>
            <a:r>
              <a:rPr lang="en-US" sz="3200" b="1" dirty="0">
                <a:ln w="0"/>
                <a:solidFill>
                  <a:prstClr val="black"/>
                </a:solidFill>
              </a:rPr>
              <a:t> </a:t>
            </a:r>
            <a:r>
              <a:rPr lang="en-US" sz="3200" b="1" dirty="0" err="1">
                <a:ln w="0"/>
                <a:solidFill>
                  <a:prstClr val="black"/>
                </a:solidFill>
              </a:rPr>
              <a:t>đặc</a:t>
            </a:r>
            <a:r>
              <a:rPr lang="en-US" sz="3200" b="1" dirty="0">
                <a:ln w="0"/>
                <a:solidFill>
                  <a:prstClr val="black"/>
                </a:solidFill>
              </a:rPr>
              <a:t> </a:t>
            </a:r>
            <a:r>
              <a:rPr lang="en-US" sz="3200" b="1" dirty="0" err="1">
                <a:ln w="0"/>
                <a:solidFill>
                  <a:prstClr val="black"/>
                </a:solidFill>
              </a:rPr>
              <a:t>điểm</a:t>
            </a:r>
            <a:r>
              <a:rPr lang="en-US" sz="3200" b="1" dirty="0">
                <a:ln w="0"/>
                <a:solidFill>
                  <a:prstClr val="black"/>
                </a:solidFill>
              </a:rPr>
              <a:t> </a:t>
            </a:r>
            <a:r>
              <a:rPr lang="en-US" sz="3200" b="1" dirty="0" err="1">
                <a:ln w="0"/>
                <a:solidFill>
                  <a:prstClr val="black"/>
                </a:solidFill>
              </a:rPr>
              <a:t>của</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loại</a:t>
            </a:r>
            <a:r>
              <a:rPr lang="en-US" sz="3200" b="1" dirty="0">
                <a:ln w="0"/>
                <a:solidFill>
                  <a:prstClr val="black"/>
                </a:solidFill>
              </a:rPr>
              <a:t> </a:t>
            </a:r>
            <a:r>
              <a:rPr lang="en-US" sz="3200" b="1" dirty="0" err="1">
                <a:ln w="0"/>
                <a:solidFill>
                  <a:prstClr val="black"/>
                </a:solidFill>
              </a:rPr>
              <a:t>chậu</a:t>
            </a:r>
            <a:r>
              <a:rPr lang="en-US" sz="3200" b="1" dirty="0">
                <a:ln w="0"/>
                <a:solidFill>
                  <a:prstClr val="black"/>
                </a:solidFill>
              </a:rPr>
              <a:t> </a:t>
            </a:r>
            <a:r>
              <a:rPr lang="en-US" sz="3200" b="1" dirty="0" err="1">
                <a:ln w="0"/>
                <a:solidFill>
                  <a:prstClr val="black"/>
                </a:solidFill>
              </a:rPr>
              <a:t>trồng</a:t>
            </a:r>
            <a:r>
              <a:rPr lang="en-US" sz="3200" b="1" dirty="0">
                <a:ln w="0"/>
                <a:solidFill>
                  <a:prstClr val="black"/>
                </a:solidFill>
              </a:rPr>
              <a:t> </a:t>
            </a:r>
            <a:r>
              <a:rPr lang="en-US" sz="3200" b="1" dirty="0" err="1">
                <a:ln w="0"/>
                <a:solidFill>
                  <a:prstClr val="black"/>
                </a:solidFill>
              </a:rPr>
              <a:t>cây</a:t>
            </a:r>
            <a:r>
              <a:rPr lang="en-US" sz="3200" b="1" dirty="0">
                <a:ln w="0"/>
                <a:solidFill>
                  <a:prstClr val="black"/>
                </a:solidFill>
              </a:rPr>
              <a:t> </a:t>
            </a:r>
            <a:r>
              <a:rPr lang="en-US" sz="3200" b="1" dirty="0" err="1">
                <a:ln w="0"/>
                <a:solidFill>
                  <a:prstClr val="black"/>
                </a:solidFill>
              </a:rPr>
              <a:t>trong</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a:t>
            </a:r>
            <a:r>
              <a:rPr lang="en-US" sz="3200" b="1" dirty="0" err="1">
                <a:ln w="0"/>
                <a:solidFill>
                  <a:prstClr val="black"/>
                </a:solidFill>
              </a:rPr>
              <a:t>theo</a:t>
            </a:r>
            <a:r>
              <a:rPr lang="en-US" sz="3200" b="1" dirty="0">
                <a:ln w="0"/>
                <a:solidFill>
                  <a:prstClr val="black"/>
                </a:solidFill>
              </a:rPr>
              <a:t> </a:t>
            </a:r>
            <a:r>
              <a:rPr lang="en-US" sz="3200" b="1" dirty="0" err="1">
                <a:ln w="0"/>
                <a:solidFill>
                  <a:prstClr val="black"/>
                </a:solidFill>
              </a:rPr>
              <a:t>gợi</a:t>
            </a:r>
            <a:r>
              <a:rPr lang="en-US" sz="3200" b="1" dirty="0">
                <a:ln w="0"/>
                <a:solidFill>
                  <a:prstClr val="black"/>
                </a:solidFill>
              </a:rPr>
              <a:t> ý </a:t>
            </a:r>
            <a:r>
              <a:rPr lang="en-US" sz="3200" b="1" dirty="0" err="1">
                <a:ln w="0"/>
                <a:solidFill>
                  <a:prstClr val="black"/>
                </a:solidFill>
              </a:rPr>
              <a:t>sau</a:t>
            </a:r>
            <a:r>
              <a:rPr lang="en-US" sz="3200" b="1" dirty="0">
                <a:ln w="0"/>
                <a:solidFill>
                  <a:prstClr val="black"/>
                </a:solidFill>
              </a:rPr>
              <a:t>: </a:t>
            </a:r>
            <a:r>
              <a:rPr lang="en-US" sz="3200" b="1" dirty="0" err="1">
                <a:ln w="0"/>
                <a:solidFill>
                  <a:prstClr val="black"/>
                </a:solidFill>
              </a:rPr>
              <a:t>Chất</a:t>
            </a:r>
            <a:r>
              <a:rPr lang="en-US" sz="3200" b="1" dirty="0">
                <a:ln w="0"/>
                <a:solidFill>
                  <a:prstClr val="black"/>
                </a:solidFill>
              </a:rPr>
              <a:t> </a:t>
            </a:r>
            <a:r>
              <a:rPr lang="en-US" sz="3200" b="1" dirty="0" err="1">
                <a:ln w="0"/>
                <a:solidFill>
                  <a:prstClr val="black"/>
                </a:solidFill>
              </a:rPr>
              <a:t>liệu</a:t>
            </a:r>
            <a:r>
              <a:rPr lang="en-US" sz="3200" b="1" dirty="0">
                <a:ln w="0"/>
                <a:solidFill>
                  <a:prstClr val="black"/>
                </a:solidFill>
              </a:rPr>
              <a:t>, </a:t>
            </a:r>
            <a:r>
              <a:rPr lang="en-US" sz="3200" b="1" dirty="0" err="1">
                <a:ln w="0"/>
                <a:solidFill>
                  <a:prstClr val="black"/>
                </a:solidFill>
              </a:rPr>
              <a:t>màu</a:t>
            </a:r>
            <a:r>
              <a:rPr lang="en-US" sz="3200" b="1" dirty="0">
                <a:ln w="0"/>
                <a:solidFill>
                  <a:prstClr val="black"/>
                </a:solidFill>
              </a:rPr>
              <a:t> </a:t>
            </a:r>
            <a:r>
              <a:rPr lang="en-US" sz="3200" b="1" dirty="0" err="1">
                <a:ln w="0"/>
                <a:solidFill>
                  <a:prstClr val="black"/>
                </a:solidFill>
              </a:rPr>
              <a:t>sắc</a:t>
            </a:r>
            <a:r>
              <a:rPr lang="en-US" sz="3200" b="1" dirty="0">
                <a:ln w="0"/>
                <a:solidFill>
                  <a:prstClr val="black"/>
                </a:solidFill>
              </a:rPr>
              <a:t>, </a:t>
            </a:r>
            <a:r>
              <a:rPr lang="en-US" sz="3200" b="1" dirty="0" err="1">
                <a:ln w="0"/>
                <a:solidFill>
                  <a:prstClr val="black"/>
                </a:solidFill>
              </a:rPr>
              <a:t>độ</a:t>
            </a:r>
            <a:r>
              <a:rPr lang="en-US" sz="3200" b="1" dirty="0">
                <a:ln w="0"/>
                <a:solidFill>
                  <a:prstClr val="black"/>
                </a:solidFill>
              </a:rPr>
              <a:t> </a:t>
            </a:r>
            <a:r>
              <a:rPr lang="en-US" sz="3200" b="1" dirty="0" err="1">
                <a:ln w="0"/>
                <a:solidFill>
                  <a:prstClr val="black"/>
                </a:solidFill>
              </a:rPr>
              <a:t>nặng</a:t>
            </a:r>
            <a:r>
              <a:rPr lang="en-US" sz="3200" b="1" dirty="0">
                <a:ln w="0"/>
                <a:solidFill>
                  <a:prstClr val="black"/>
                </a:solidFill>
              </a:rPr>
              <a:t> </a:t>
            </a:r>
            <a:r>
              <a:rPr lang="en-US" sz="3200" b="1" dirty="0" err="1">
                <a:ln w="0"/>
                <a:solidFill>
                  <a:prstClr val="black"/>
                </a:solidFill>
              </a:rPr>
              <a:t>nhẹ</a:t>
            </a:r>
            <a:r>
              <a:rPr lang="en-US" sz="3200" b="1" dirty="0">
                <a:ln w="0"/>
                <a:solidFill>
                  <a:prstClr val="black"/>
                </a:solidFill>
              </a:rPr>
              <a:t>.</a:t>
            </a:r>
          </a:p>
        </p:txBody>
      </p:sp>
      <p:pic>
        <p:nvPicPr>
          <p:cNvPr id="8" name="Picture 7">
            <a:extLst>
              <a:ext uri="{FF2B5EF4-FFF2-40B4-BE49-F238E27FC236}">
                <a16:creationId xmlns:a16="http://schemas.microsoft.com/office/drawing/2014/main" id="{BF80C245-78F2-3DC9-7C12-5B4AA0944BA1}"/>
              </a:ext>
            </a:extLst>
          </p:cNvPr>
          <p:cNvPicPr>
            <a:picLocks noChangeAspect="1"/>
          </p:cNvPicPr>
          <p:nvPr/>
        </p:nvPicPr>
        <p:blipFill>
          <a:blip r:embed="rId9"/>
          <a:stretch>
            <a:fillRect/>
          </a:stretch>
        </p:blipFill>
        <p:spPr>
          <a:xfrm>
            <a:off x="1516080" y="1735690"/>
            <a:ext cx="9509601" cy="3463034"/>
          </a:xfrm>
          <a:prstGeom prst="rect">
            <a:avLst/>
          </a:prstGeom>
        </p:spPr>
      </p:pic>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10"/>
          <a:stretch>
            <a:fillRect/>
          </a:stretch>
        </p:blipFill>
        <p:spPr>
          <a:xfrm>
            <a:off x="8525519" y="3806977"/>
            <a:ext cx="3666481" cy="305102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9"/>
          <a:stretch>
            <a:fillRect/>
          </a:stretch>
        </p:blipFill>
        <p:spPr>
          <a:xfrm>
            <a:off x="275371" y="2825393"/>
            <a:ext cx="4734951" cy="3940139"/>
          </a:xfrm>
          <a:prstGeom prst="rect">
            <a:avLst/>
          </a:prstGeom>
        </p:spPr>
      </p:pic>
      <p:sp>
        <p:nvSpPr>
          <p:cNvPr id="17" name="TextBox 16">
            <a:extLst>
              <a:ext uri="{FF2B5EF4-FFF2-40B4-BE49-F238E27FC236}">
                <a16:creationId xmlns:a16="http://schemas.microsoft.com/office/drawing/2014/main" id="{36E04ECA-BBDF-B372-5946-54418D5D87B9}"/>
              </a:ext>
            </a:extLst>
          </p:cNvPr>
          <p:cNvSpPr txBox="1"/>
          <p:nvPr/>
        </p:nvSpPr>
        <p:spPr>
          <a:xfrm>
            <a:off x="251543" y="1562014"/>
            <a:ext cx="5882129" cy="834626"/>
          </a:xfrm>
          <a:custGeom>
            <a:avLst/>
            <a:gdLst>
              <a:gd name="connsiteX0" fmla="*/ 0 w 5882129"/>
              <a:gd name="connsiteY0" fmla="*/ 139107 h 834626"/>
              <a:gd name="connsiteX1" fmla="*/ 139107 w 5882129"/>
              <a:gd name="connsiteY1" fmla="*/ 0 h 834626"/>
              <a:gd name="connsiteX2" fmla="*/ 5743022 w 5882129"/>
              <a:gd name="connsiteY2" fmla="*/ 0 h 834626"/>
              <a:gd name="connsiteX3" fmla="*/ 5882129 w 5882129"/>
              <a:gd name="connsiteY3" fmla="*/ 139107 h 834626"/>
              <a:gd name="connsiteX4" fmla="*/ 5882129 w 5882129"/>
              <a:gd name="connsiteY4" fmla="*/ 695519 h 834626"/>
              <a:gd name="connsiteX5" fmla="*/ 5743022 w 5882129"/>
              <a:gd name="connsiteY5" fmla="*/ 834626 h 834626"/>
              <a:gd name="connsiteX6" fmla="*/ 139107 w 5882129"/>
              <a:gd name="connsiteY6" fmla="*/ 834626 h 834626"/>
              <a:gd name="connsiteX7" fmla="*/ 0 w 5882129"/>
              <a:gd name="connsiteY7" fmla="*/ 695519 h 834626"/>
              <a:gd name="connsiteX8" fmla="*/ 0 w 5882129"/>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129" h="834626" fill="none" extrusionOk="0">
                <a:moveTo>
                  <a:pt x="0" y="139107"/>
                </a:moveTo>
                <a:cubicBezTo>
                  <a:pt x="-1396" y="51743"/>
                  <a:pt x="49777" y="-885"/>
                  <a:pt x="139107" y="0"/>
                </a:cubicBezTo>
                <a:cubicBezTo>
                  <a:pt x="1587122" y="87592"/>
                  <a:pt x="4470760" y="46549"/>
                  <a:pt x="5743022" y="0"/>
                </a:cubicBezTo>
                <a:cubicBezTo>
                  <a:pt x="5819011" y="-1610"/>
                  <a:pt x="5885799" y="61983"/>
                  <a:pt x="5882129" y="139107"/>
                </a:cubicBezTo>
                <a:cubicBezTo>
                  <a:pt x="5917066" y="337156"/>
                  <a:pt x="5870159" y="550318"/>
                  <a:pt x="5882129" y="695519"/>
                </a:cubicBezTo>
                <a:cubicBezTo>
                  <a:pt x="5870342" y="762931"/>
                  <a:pt x="5809587" y="830500"/>
                  <a:pt x="5743022" y="834626"/>
                </a:cubicBezTo>
                <a:cubicBezTo>
                  <a:pt x="3445544" y="668991"/>
                  <a:pt x="2043257" y="915072"/>
                  <a:pt x="139107" y="834626"/>
                </a:cubicBezTo>
                <a:cubicBezTo>
                  <a:pt x="66618" y="833055"/>
                  <a:pt x="-1534" y="770171"/>
                  <a:pt x="0" y="695519"/>
                </a:cubicBezTo>
                <a:cubicBezTo>
                  <a:pt x="862" y="614279"/>
                  <a:pt x="1579" y="322185"/>
                  <a:pt x="0" y="139107"/>
                </a:cubicBezTo>
                <a:close/>
              </a:path>
              <a:path w="5882129" h="834626" stroke="0" extrusionOk="0">
                <a:moveTo>
                  <a:pt x="0" y="139107"/>
                </a:moveTo>
                <a:cubicBezTo>
                  <a:pt x="-13003" y="56307"/>
                  <a:pt x="70206" y="6081"/>
                  <a:pt x="139107" y="0"/>
                </a:cubicBezTo>
                <a:cubicBezTo>
                  <a:pt x="2470622" y="165973"/>
                  <a:pt x="3593620" y="17081"/>
                  <a:pt x="5743022" y="0"/>
                </a:cubicBezTo>
                <a:cubicBezTo>
                  <a:pt x="5819460" y="6357"/>
                  <a:pt x="5881072" y="73047"/>
                  <a:pt x="5882129" y="139107"/>
                </a:cubicBezTo>
                <a:cubicBezTo>
                  <a:pt x="5918112" y="310806"/>
                  <a:pt x="5868685" y="572713"/>
                  <a:pt x="5882129" y="695519"/>
                </a:cubicBezTo>
                <a:cubicBezTo>
                  <a:pt x="5896652" y="768244"/>
                  <a:pt x="5819658" y="836095"/>
                  <a:pt x="5743022" y="834626"/>
                </a:cubicBezTo>
                <a:cubicBezTo>
                  <a:pt x="3363221" y="960539"/>
                  <a:pt x="2552487" y="845047"/>
                  <a:pt x="139107" y="834626"/>
                </a:cubicBezTo>
                <a:cubicBezTo>
                  <a:pt x="76058" y="832292"/>
                  <a:pt x="-2920" y="766022"/>
                  <a:pt x="0" y="695519"/>
                </a:cubicBezTo>
                <a:cubicBezTo>
                  <a:pt x="-584" y="614498"/>
                  <a:pt x="-44628" y="251278"/>
                  <a:pt x="0" y="139107"/>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en-US" sz="3600" b="1" i="0" dirty="0">
                <a:solidFill>
                  <a:srgbClr val="202124"/>
                </a:solidFill>
                <a:effectLst/>
                <a:latin typeface="Calibri" panose="020F0502020204030204" pitchFamily="34" charset="0"/>
                <a:cs typeface="Calibri" panose="020F0502020204030204" pitchFamily="34" charset="0"/>
              </a:rPr>
              <a:t>Hoàn </a:t>
            </a:r>
            <a:r>
              <a:rPr lang="en-US" sz="3600" b="1" i="0" dirty="0" err="1">
                <a:solidFill>
                  <a:srgbClr val="202124"/>
                </a:solidFill>
                <a:effectLst/>
                <a:latin typeface="Calibri" panose="020F0502020204030204" pitchFamily="34" charset="0"/>
                <a:cs typeface="Calibri" panose="020F0502020204030204" pitchFamily="34" charset="0"/>
              </a:rPr>
              <a:t>thành</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phiếu</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bài</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tập</a:t>
            </a:r>
            <a:endParaRPr lang="vi-VN" sz="3600" b="1" i="0" dirty="0">
              <a:solidFill>
                <a:srgbClr val="202124"/>
              </a:solidFill>
              <a:effectLst/>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980010960"/>
              </p:ext>
            </p:extLst>
          </p:nvPr>
        </p:nvGraphicFramePr>
        <p:xfrm>
          <a:off x="4743449" y="2830608"/>
          <a:ext cx="7041008" cy="2560320"/>
        </p:xfrm>
        <a:graphic>
          <a:graphicData uri="http://schemas.openxmlformats.org/drawingml/2006/table">
            <a:tbl>
              <a:tblPr bandRow="1">
                <a:tableStyleId>{5C22544A-7EE6-4342-B048-85BDC9FD1C3A}</a:tableStyleId>
              </a:tblPr>
              <a:tblGrid>
                <a:gridCol w="1481563">
                  <a:extLst>
                    <a:ext uri="{9D8B030D-6E8A-4147-A177-3AD203B41FA5}">
                      <a16:colId xmlns:a16="http://schemas.microsoft.com/office/drawing/2014/main" val="1063883976"/>
                    </a:ext>
                  </a:extLst>
                </a:gridCol>
                <a:gridCol w="1644992">
                  <a:extLst>
                    <a:ext uri="{9D8B030D-6E8A-4147-A177-3AD203B41FA5}">
                      <a16:colId xmlns:a16="http://schemas.microsoft.com/office/drawing/2014/main" val="3293734097"/>
                    </a:ext>
                  </a:extLst>
                </a:gridCol>
                <a:gridCol w="1787704">
                  <a:extLst>
                    <a:ext uri="{9D8B030D-6E8A-4147-A177-3AD203B41FA5}">
                      <a16:colId xmlns:a16="http://schemas.microsoft.com/office/drawing/2014/main" val="2626207348"/>
                    </a:ext>
                  </a:extLst>
                </a:gridCol>
                <a:gridCol w="2126749">
                  <a:extLst>
                    <a:ext uri="{9D8B030D-6E8A-4147-A177-3AD203B41FA5}">
                      <a16:colId xmlns:a16="http://schemas.microsoft.com/office/drawing/2014/main" val="2602619339"/>
                    </a:ext>
                  </a:extLst>
                </a:gridCol>
              </a:tblGrid>
              <a:tr h="0">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41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199190940"/>
              </p:ext>
            </p:extLst>
          </p:nvPr>
        </p:nvGraphicFramePr>
        <p:xfrm>
          <a:off x="585628" y="801384"/>
          <a:ext cx="11096088" cy="5280918"/>
        </p:xfrm>
        <a:graphic>
          <a:graphicData uri="http://schemas.openxmlformats.org/drawingml/2006/table">
            <a:tbl>
              <a:tblPr bandRow="1">
                <a:tableStyleId>{5C22544A-7EE6-4342-B048-85BDC9FD1C3A}</a:tableStyleId>
              </a:tblPr>
              <a:tblGrid>
                <a:gridCol w="2334830">
                  <a:extLst>
                    <a:ext uri="{9D8B030D-6E8A-4147-A177-3AD203B41FA5}">
                      <a16:colId xmlns:a16="http://schemas.microsoft.com/office/drawing/2014/main" val="1063883976"/>
                    </a:ext>
                  </a:extLst>
                </a:gridCol>
                <a:gridCol w="2592381">
                  <a:extLst>
                    <a:ext uri="{9D8B030D-6E8A-4147-A177-3AD203B41FA5}">
                      <a16:colId xmlns:a16="http://schemas.microsoft.com/office/drawing/2014/main" val="3293734097"/>
                    </a:ext>
                  </a:extLst>
                </a:gridCol>
                <a:gridCol w="2817284">
                  <a:extLst>
                    <a:ext uri="{9D8B030D-6E8A-4147-A177-3AD203B41FA5}">
                      <a16:colId xmlns:a16="http://schemas.microsoft.com/office/drawing/2014/main" val="2626207348"/>
                    </a:ext>
                  </a:extLst>
                </a:gridCol>
                <a:gridCol w="3351593">
                  <a:extLst>
                    <a:ext uri="{9D8B030D-6E8A-4147-A177-3AD203B41FA5}">
                      <a16:colId xmlns:a16="http://schemas.microsoft.com/office/drawing/2014/main" val="2602619339"/>
                    </a:ext>
                  </a:extLst>
                </a:gridCol>
              </a:tblGrid>
              <a:tr h="681408">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153317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153317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153317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pic>
        <p:nvPicPr>
          <p:cNvPr id="5" name="Picture 4">
            <a:extLst>
              <a:ext uri="{FF2B5EF4-FFF2-40B4-BE49-F238E27FC236}">
                <a16:creationId xmlns:a16="http://schemas.microsoft.com/office/drawing/2014/main" id="{DC172E2F-E34F-BFF2-761F-55B0FBB5497D}"/>
              </a:ext>
            </a:extLst>
          </p:cNvPr>
          <p:cNvPicPr>
            <a:picLocks noChangeAspect="1"/>
          </p:cNvPicPr>
          <p:nvPr/>
        </p:nvPicPr>
        <p:blipFill>
          <a:blip r:embed="rId9"/>
          <a:stretch>
            <a:fillRect/>
          </a:stretch>
        </p:blipFill>
        <p:spPr>
          <a:xfrm>
            <a:off x="1125288" y="2021227"/>
            <a:ext cx="1196672" cy="930115"/>
          </a:xfrm>
          <a:prstGeom prst="rect">
            <a:avLst/>
          </a:prstGeom>
        </p:spPr>
      </p:pic>
      <p:pic>
        <p:nvPicPr>
          <p:cNvPr id="7" name="Picture 6">
            <a:extLst>
              <a:ext uri="{FF2B5EF4-FFF2-40B4-BE49-F238E27FC236}">
                <a16:creationId xmlns:a16="http://schemas.microsoft.com/office/drawing/2014/main" id="{5FBF1ACC-95EC-8091-BBAE-02DE8D3F3060}"/>
              </a:ext>
            </a:extLst>
          </p:cNvPr>
          <p:cNvPicPr>
            <a:picLocks noChangeAspect="1"/>
          </p:cNvPicPr>
          <p:nvPr/>
        </p:nvPicPr>
        <p:blipFill>
          <a:blip r:embed="rId10"/>
          <a:stretch>
            <a:fillRect/>
          </a:stretch>
        </p:blipFill>
        <p:spPr>
          <a:xfrm>
            <a:off x="1141074" y="3632771"/>
            <a:ext cx="1160338" cy="875727"/>
          </a:xfrm>
          <a:prstGeom prst="rect">
            <a:avLst/>
          </a:prstGeom>
        </p:spPr>
      </p:pic>
      <p:pic>
        <p:nvPicPr>
          <p:cNvPr id="9" name="Picture 8">
            <a:extLst>
              <a:ext uri="{FF2B5EF4-FFF2-40B4-BE49-F238E27FC236}">
                <a16:creationId xmlns:a16="http://schemas.microsoft.com/office/drawing/2014/main" id="{1906B05D-2662-0A67-F1F6-D351E0AD46FF}"/>
              </a:ext>
            </a:extLst>
          </p:cNvPr>
          <p:cNvPicPr>
            <a:picLocks noChangeAspect="1"/>
          </p:cNvPicPr>
          <p:nvPr/>
        </p:nvPicPr>
        <p:blipFill>
          <a:blip r:embed="rId11"/>
          <a:stretch>
            <a:fillRect/>
          </a:stretch>
        </p:blipFill>
        <p:spPr>
          <a:xfrm>
            <a:off x="1043095" y="5040331"/>
            <a:ext cx="1265707" cy="959777"/>
          </a:xfrm>
          <a:prstGeom prst="rect">
            <a:avLst/>
          </a:prstGeom>
        </p:spPr>
      </p:pic>
      <p:sp>
        <p:nvSpPr>
          <p:cNvPr id="12" name="TextBox 11">
            <a:extLst>
              <a:ext uri="{FF2B5EF4-FFF2-40B4-BE49-F238E27FC236}">
                <a16:creationId xmlns:a16="http://schemas.microsoft.com/office/drawing/2014/main" id="{42C83868-E7DC-3F0D-E4D5-E4A650E2838D}"/>
              </a:ext>
            </a:extLst>
          </p:cNvPr>
          <p:cNvSpPr txBox="1"/>
          <p:nvPr/>
        </p:nvSpPr>
        <p:spPr>
          <a:xfrm>
            <a:off x="3369924" y="1900719"/>
            <a:ext cx="1746606" cy="830997"/>
          </a:xfrm>
          <a:prstGeom prst="rect">
            <a:avLst/>
          </a:prstGeom>
          <a:noFill/>
        </p:spPr>
        <p:txBody>
          <a:bodyPr wrap="square" rtlCol="0">
            <a:spAutoFit/>
          </a:bodyPr>
          <a:lstStyle/>
          <a:p>
            <a:r>
              <a:rPr lang="en-US" sz="4800" b="1" dirty="0" err="1">
                <a:solidFill>
                  <a:srgbClr val="C00000"/>
                </a:solidFill>
              </a:rPr>
              <a:t>Nhựa</a:t>
            </a:r>
            <a:endParaRPr lang="en-US" sz="4800" b="1" dirty="0">
              <a:solidFill>
                <a:srgbClr val="C00000"/>
              </a:solidFill>
            </a:endParaRPr>
          </a:p>
        </p:txBody>
      </p:sp>
      <p:sp>
        <p:nvSpPr>
          <p:cNvPr id="14" name="TextBox 13">
            <a:extLst>
              <a:ext uri="{FF2B5EF4-FFF2-40B4-BE49-F238E27FC236}">
                <a16:creationId xmlns:a16="http://schemas.microsoft.com/office/drawing/2014/main" id="{4207E302-0F15-1020-41B2-C66257950F19}"/>
              </a:ext>
            </a:extLst>
          </p:cNvPr>
          <p:cNvSpPr txBox="1"/>
          <p:nvPr/>
        </p:nvSpPr>
        <p:spPr>
          <a:xfrm>
            <a:off x="5897367" y="1520574"/>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15" name="TextBox 14">
            <a:extLst>
              <a:ext uri="{FF2B5EF4-FFF2-40B4-BE49-F238E27FC236}">
                <a16:creationId xmlns:a16="http://schemas.microsoft.com/office/drawing/2014/main" id="{4DB62FDF-167E-4362-4941-4E72B76B965C}"/>
              </a:ext>
            </a:extLst>
          </p:cNvPr>
          <p:cNvSpPr txBox="1"/>
          <p:nvPr/>
        </p:nvSpPr>
        <p:spPr>
          <a:xfrm>
            <a:off x="8959066" y="1746605"/>
            <a:ext cx="1746606" cy="830997"/>
          </a:xfrm>
          <a:prstGeom prst="rect">
            <a:avLst/>
          </a:prstGeom>
          <a:noFill/>
        </p:spPr>
        <p:txBody>
          <a:bodyPr wrap="square" rtlCol="0">
            <a:spAutoFit/>
          </a:bodyPr>
          <a:lstStyle/>
          <a:p>
            <a:pPr algn="ctr"/>
            <a:r>
              <a:rPr lang="en-US" sz="4800" b="1" dirty="0" err="1">
                <a:solidFill>
                  <a:srgbClr val="C00000"/>
                </a:solidFill>
              </a:rPr>
              <a:t>Nhẹ</a:t>
            </a:r>
            <a:endParaRPr lang="en-US" sz="4800" b="1" dirty="0">
              <a:solidFill>
                <a:srgbClr val="C00000"/>
              </a:solidFill>
            </a:endParaRPr>
          </a:p>
        </p:txBody>
      </p:sp>
      <p:sp>
        <p:nvSpPr>
          <p:cNvPr id="16" name="TextBox 15">
            <a:extLst>
              <a:ext uri="{FF2B5EF4-FFF2-40B4-BE49-F238E27FC236}">
                <a16:creationId xmlns:a16="http://schemas.microsoft.com/office/drawing/2014/main" id="{37F42409-906A-CA23-FD5E-B2665A8D51BA}"/>
              </a:ext>
            </a:extLst>
          </p:cNvPr>
          <p:cNvSpPr txBox="1"/>
          <p:nvPr/>
        </p:nvSpPr>
        <p:spPr>
          <a:xfrm>
            <a:off x="3174714" y="3390472"/>
            <a:ext cx="2270589" cy="830997"/>
          </a:xfrm>
          <a:prstGeom prst="rect">
            <a:avLst/>
          </a:prstGeom>
          <a:noFill/>
        </p:spPr>
        <p:txBody>
          <a:bodyPr wrap="square" rtlCol="0">
            <a:spAutoFit/>
          </a:bodyPr>
          <a:lstStyle/>
          <a:p>
            <a:r>
              <a:rPr lang="en-US" sz="4800" b="1" dirty="0" err="1">
                <a:solidFill>
                  <a:srgbClr val="C00000"/>
                </a:solidFill>
              </a:rPr>
              <a:t>Gốm</a:t>
            </a:r>
            <a:r>
              <a:rPr lang="en-US" sz="4800" b="1" dirty="0">
                <a:solidFill>
                  <a:srgbClr val="C00000"/>
                </a:solidFill>
              </a:rPr>
              <a:t> </a:t>
            </a:r>
            <a:r>
              <a:rPr lang="en-US" sz="4800" b="1" dirty="0" err="1">
                <a:solidFill>
                  <a:srgbClr val="C00000"/>
                </a:solidFill>
              </a:rPr>
              <a:t>sứ</a:t>
            </a:r>
            <a:endParaRPr lang="en-US" sz="4800" b="1" dirty="0">
              <a:solidFill>
                <a:srgbClr val="C00000"/>
              </a:solidFill>
            </a:endParaRPr>
          </a:p>
        </p:txBody>
      </p:sp>
      <p:sp>
        <p:nvSpPr>
          <p:cNvPr id="19" name="TextBox 18">
            <a:extLst>
              <a:ext uri="{FF2B5EF4-FFF2-40B4-BE49-F238E27FC236}">
                <a16:creationId xmlns:a16="http://schemas.microsoft.com/office/drawing/2014/main" id="{7FA77FFC-9439-DBD9-92E2-8BD18F873509}"/>
              </a:ext>
            </a:extLst>
          </p:cNvPr>
          <p:cNvSpPr txBox="1"/>
          <p:nvPr/>
        </p:nvSpPr>
        <p:spPr>
          <a:xfrm>
            <a:off x="5845996" y="3020601"/>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21" name="TextBox 20">
            <a:extLst>
              <a:ext uri="{FF2B5EF4-FFF2-40B4-BE49-F238E27FC236}">
                <a16:creationId xmlns:a16="http://schemas.microsoft.com/office/drawing/2014/main" id="{E4998485-4AF2-C73F-2F4A-5203A0CDEEE7}"/>
              </a:ext>
            </a:extLst>
          </p:cNvPr>
          <p:cNvSpPr txBox="1"/>
          <p:nvPr/>
        </p:nvSpPr>
        <p:spPr>
          <a:xfrm>
            <a:off x="8907695" y="3246632"/>
            <a:ext cx="1746606" cy="830997"/>
          </a:xfrm>
          <a:prstGeom prst="rect">
            <a:avLst/>
          </a:prstGeom>
          <a:noFill/>
        </p:spPr>
        <p:txBody>
          <a:bodyPr wrap="square" rtlCol="0">
            <a:spAutoFit/>
          </a:bodyPr>
          <a:lstStyle/>
          <a:p>
            <a:pPr algn="ctr"/>
            <a:r>
              <a:rPr lang="en-US" sz="4800" b="1" dirty="0" err="1">
                <a:solidFill>
                  <a:srgbClr val="C00000"/>
                </a:solidFill>
              </a:rPr>
              <a:t>Nặng</a:t>
            </a:r>
            <a:endParaRPr lang="en-US" sz="4800" b="1" dirty="0">
              <a:solidFill>
                <a:srgbClr val="C00000"/>
              </a:solidFill>
            </a:endParaRPr>
          </a:p>
        </p:txBody>
      </p:sp>
      <p:sp>
        <p:nvSpPr>
          <p:cNvPr id="22" name="TextBox 21">
            <a:extLst>
              <a:ext uri="{FF2B5EF4-FFF2-40B4-BE49-F238E27FC236}">
                <a16:creationId xmlns:a16="http://schemas.microsoft.com/office/drawing/2014/main" id="{D73B9C22-E00C-BB44-8B3D-76358D1B7022}"/>
              </a:ext>
            </a:extLst>
          </p:cNvPr>
          <p:cNvSpPr txBox="1"/>
          <p:nvPr/>
        </p:nvSpPr>
        <p:spPr>
          <a:xfrm>
            <a:off x="3236359" y="4900773"/>
            <a:ext cx="2270589" cy="830997"/>
          </a:xfrm>
          <a:prstGeom prst="rect">
            <a:avLst/>
          </a:prstGeom>
          <a:noFill/>
        </p:spPr>
        <p:txBody>
          <a:bodyPr wrap="square" rtlCol="0">
            <a:spAutoFit/>
          </a:bodyPr>
          <a:lstStyle/>
          <a:p>
            <a:r>
              <a:rPr lang="en-US" sz="4800" b="1" dirty="0">
                <a:solidFill>
                  <a:srgbClr val="C00000"/>
                </a:solidFill>
              </a:rPr>
              <a:t>Xi </a:t>
            </a:r>
            <a:r>
              <a:rPr lang="en-US" sz="4800" b="1" dirty="0" err="1">
                <a:solidFill>
                  <a:srgbClr val="C00000"/>
                </a:solidFill>
              </a:rPr>
              <a:t>măng</a:t>
            </a:r>
            <a:endParaRPr lang="en-US" sz="4800" b="1" dirty="0">
              <a:solidFill>
                <a:srgbClr val="C00000"/>
              </a:solidFill>
            </a:endParaRPr>
          </a:p>
        </p:txBody>
      </p:sp>
      <p:sp>
        <p:nvSpPr>
          <p:cNvPr id="23" name="TextBox 22">
            <a:extLst>
              <a:ext uri="{FF2B5EF4-FFF2-40B4-BE49-F238E27FC236}">
                <a16:creationId xmlns:a16="http://schemas.microsoft.com/office/drawing/2014/main" id="{60BE1E7A-952D-5569-B36A-33D5C0CB50FC}"/>
              </a:ext>
            </a:extLst>
          </p:cNvPr>
          <p:cNvSpPr txBox="1"/>
          <p:nvPr/>
        </p:nvSpPr>
        <p:spPr>
          <a:xfrm>
            <a:off x="5907641" y="4530902"/>
            <a:ext cx="1746606" cy="1569660"/>
          </a:xfrm>
          <a:prstGeom prst="rect">
            <a:avLst/>
          </a:prstGeom>
          <a:noFill/>
        </p:spPr>
        <p:txBody>
          <a:bodyPr wrap="square" rtlCol="0">
            <a:spAutoFit/>
          </a:bodyPr>
          <a:lstStyle/>
          <a:p>
            <a:pPr algn="ctr"/>
            <a:r>
              <a:rPr lang="en-US" sz="4800" b="1" dirty="0" err="1">
                <a:solidFill>
                  <a:srgbClr val="C00000"/>
                </a:solidFill>
              </a:rPr>
              <a:t>Ghi</a:t>
            </a:r>
            <a:r>
              <a:rPr lang="en-US" sz="4800" b="1" dirty="0">
                <a:solidFill>
                  <a:srgbClr val="C00000"/>
                </a:solidFill>
              </a:rPr>
              <a:t>, </a:t>
            </a:r>
            <a:r>
              <a:rPr lang="en-US" sz="4800" b="1" dirty="0" err="1">
                <a:solidFill>
                  <a:srgbClr val="C00000"/>
                </a:solidFill>
              </a:rPr>
              <a:t>xám</a:t>
            </a:r>
            <a:endParaRPr lang="en-US" sz="4800" b="1" dirty="0">
              <a:solidFill>
                <a:srgbClr val="C00000"/>
              </a:solidFill>
            </a:endParaRPr>
          </a:p>
        </p:txBody>
      </p:sp>
      <p:sp>
        <p:nvSpPr>
          <p:cNvPr id="24" name="TextBox 23">
            <a:extLst>
              <a:ext uri="{FF2B5EF4-FFF2-40B4-BE49-F238E27FC236}">
                <a16:creationId xmlns:a16="http://schemas.microsoft.com/office/drawing/2014/main" id="{7887C850-302C-0F7D-64A6-CE97CDA2011C}"/>
              </a:ext>
            </a:extLst>
          </p:cNvPr>
          <p:cNvSpPr txBox="1"/>
          <p:nvPr/>
        </p:nvSpPr>
        <p:spPr>
          <a:xfrm>
            <a:off x="8774131" y="4469257"/>
            <a:ext cx="2260314" cy="1569660"/>
          </a:xfrm>
          <a:prstGeom prst="rect">
            <a:avLst/>
          </a:prstGeom>
          <a:noFill/>
        </p:spPr>
        <p:txBody>
          <a:bodyPr wrap="square" rtlCol="0">
            <a:spAutoFit/>
          </a:bodyPr>
          <a:lstStyle/>
          <a:p>
            <a:pPr algn="ctr"/>
            <a:r>
              <a:rPr lang="en-US" sz="4800" b="1" dirty="0" err="1">
                <a:solidFill>
                  <a:srgbClr val="C00000"/>
                </a:solidFill>
              </a:rPr>
              <a:t>Rất</a:t>
            </a:r>
            <a:r>
              <a:rPr lang="en-US" sz="4800" b="1" dirty="0">
                <a:solidFill>
                  <a:srgbClr val="C00000"/>
                </a:solidFill>
              </a:rPr>
              <a:t> </a:t>
            </a:r>
            <a:r>
              <a:rPr lang="en-US" sz="4800" b="1" dirty="0" err="1">
                <a:solidFill>
                  <a:srgbClr val="C00000"/>
                </a:solidFill>
              </a:rPr>
              <a:t>nặng</a:t>
            </a:r>
            <a:endParaRPr lang="en-US" sz="4800" b="1" dirty="0">
              <a:solidFill>
                <a:srgbClr val="C00000"/>
              </a:solidFill>
            </a:endParaRPr>
          </a:p>
        </p:txBody>
      </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arn(inVertical)">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barn(inVertical)">
                                      <p:cBhvr>
                                        <p:cTn id="36" dur="500"/>
                                        <p:tgtEl>
                                          <p:spTgt spid="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barn(inVertical)">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barn(inVertical)">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barn(inVertical)">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barn(inVertical)">
                                      <p:cBhvr>
                                        <p:cTn id="56" dur="500"/>
                                        <p:tgtEl>
                                          <p:spTgt spid="2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animEffect transition="in" filter="barn(inVertical)">
                                      <p:cBhvr>
                                        <p:cTn id="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947376" y="1981855"/>
            <a:ext cx="10720515" cy="44514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1966007" y="2430549"/>
            <a:ext cx="9350029" cy="3416320"/>
          </a:xfrm>
          <a:prstGeom prst="rect">
            <a:avLst/>
          </a:prstGeom>
          <a:noFill/>
        </p:spPr>
        <p:txBody>
          <a:bodyPr wrap="square" rtlCol="0">
            <a:spAutoFit/>
          </a:bodyPr>
          <a:lstStyle/>
          <a:p>
            <a:pPr lvl="0" algn="just">
              <a:lnSpc>
                <a:spcPct val="150000"/>
              </a:lnSpc>
            </a:pPr>
            <a:r>
              <a:rPr lang="en-US" sz="3600" dirty="0" err="1">
                <a:latin typeface="Calibri" panose="020F0502020204030204" pitchFamily="34" charset="0"/>
                <a:cs typeface="Calibri" panose="020F0502020204030204" pitchFamily="34" charset="0"/>
              </a:rPr>
              <a:t>Trình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a:t>
            </a:r>
          </a:p>
          <a:p>
            <a:pPr lvl="0" algn="just">
              <a:lnSpc>
                <a:spcPct val="150000"/>
              </a:lnSpc>
            </a:pP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a:t>
            </a:r>
            <a:r>
              <a:rPr lang="en-US" sz="3600" dirty="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thể</a:t>
            </a:r>
            <a:r>
              <a:rPr lang="en-US" sz="3600" dirty="0" smtClean="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5A9E0E19-8252-1DA4-28B2-67B2AA746662}"/>
              </a:ext>
            </a:extLst>
          </p:cNvPr>
          <p:cNvPicPr>
            <a:picLocks noChangeAspect="1"/>
          </p:cNvPicPr>
          <p:nvPr/>
        </p:nvPicPr>
        <p:blipFill>
          <a:blip r:embed="rId7"/>
          <a:stretch>
            <a:fillRect/>
          </a:stretch>
        </p:blipFill>
        <p:spPr>
          <a:xfrm>
            <a:off x="1195325" y="2949034"/>
            <a:ext cx="742107" cy="727133"/>
          </a:xfrm>
          <a:prstGeom prst="rect">
            <a:avLst/>
          </a:prstGeom>
        </p:spPr>
      </p:pic>
      <p:pic>
        <p:nvPicPr>
          <p:cNvPr id="24" name="Picture 23">
            <a:extLst>
              <a:ext uri="{FF2B5EF4-FFF2-40B4-BE49-F238E27FC236}">
                <a16:creationId xmlns:a16="http://schemas.microsoft.com/office/drawing/2014/main" id="{DF3261C7-F4AB-4200-3C84-2881AAE8FF43}"/>
              </a:ext>
            </a:extLst>
          </p:cNvPr>
          <p:cNvPicPr>
            <a:picLocks noChangeAspect="1"/>
          </p:cNvPicPr>
          <p:nvPr/>
        </p:nvPicPr>
        <p:blipFill>
          <a:blip r:embed="rId7"/>
          <a:stretch>
            <a:fillRect/>
          </a:stretch>
        </p:blipFill>
        <p:spPr>
          <a:xfrm>
            <a:off x="1195325" y="4641725"/>
            <a:ext cx="742107" cy="727133"/>
          </a:xfrm>
          <a:prstGeom prst="rect">
            <a:avLst/>
          </a:prstGeom>
        </p:spPr>
      </p:pic>
      <p:pic>
        <p:nvPicPr>
          <p:cNvPr id="2" name="Picture 1">
            <a:extLst>
              <a:ext uri="{FF2B5EF4-FFF2-40B4-BE49-F238E27FC236}">
                <a16:creationId xmlns:a16="http://schemas.microsoft.com/office/drawing/2014/main" id="{90DD2D3B-B29C-4B83-4AC4-218BE0EBCE79}"/>
              </a:ext>
            </a:extLst>
          </p:cNvPr>
          <p:cNvPicPr>
            <a:picLocks noChangeAspect="1"/>
          </p:cNvPicPr>
          <p:nvPr/>
        </p:nvPicPr>
        <p:blipFill>
          <a:blip r:embed="rId8"/>
          <a:stretch>
            <a:fillRect/>
          </a:stretch>
        </p:blipFill>
        <p:spPr>
          <a:xfrm>
            <a:off x="984034" y="512369"/>
            <a:ext cx="10833531" cy="1737511"/>
          </a:xfrm>
          <a:prstGeom prst="rect">
            <a:avLst/>
          </a:prstGeom>
        </p:spPr>
      </p:pic>
    </p:spTree>
    <p:extLst>
      <p:ext uri="{BB962C8B-B14F-4D97-AF65-F5344CB8AC3E}">
        <p14:creationId xmlns:p14="http://schemas.microsoft.com/office/powerpoint/2010/main" val="2419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M</a:t>
            </a:r>
            <a:r>
              <a:rPr kumimoji="0" lang="en-US" sz="3200" b="1" i="0" u="none" strike="noStrike" kern="1200" cap="none" spc="0" normalizeH="0" baseline="0" noProof="0" dirty="0" err="1">
                <a:ln w="0"/>
                <a:solidFill>
                  <a:prstClr val="black"/>
                </a:solidFill>
                <a:effectLst/>
                <a:uLnTx/>
                <a:uFillTx/>
                <a:latin typeface="Calibri"/>
                <a:ea typeface="+mn-ea"/>
                <a:cs typeface="+mn-cs"/>
              </a:rPr>
              <a:t>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về</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a:t>
            </a:r>
          </a:p>
        </p:txBody>
      </p:sp>
      <p:pic>
        <p:nvPicPr>
          <p:cNvPr id="5" name="image22.png">
            <a:extLst>
              <a:ext uri="{FF2B5EF4-FFF2-40B4-BE49-F238E27FC236}">
                <a16:creationId xmlns:a16="http://schemas.microsoft.com/office/drawing/2014/main" id="{CB63F5C1-D896-4826-8178-48D8E07EE2AB}"/>
              </a:ext>
            </a:extLst>
          </p:cNvPr>
          <p:cNvPicPr/>
          <p:nvPr/>
        </p:nvPicPr>
        <p:blipFill>
          <a:blip r:embed="rId9"/>
          <a:srcRect/>
          <a:stretch>
            <a:fillRect/>
          </a:stretch>
        </p:blipFill>
        <p:spPr>
          <a:xfrm>
            <a:off x="675525" y="1484098"/>
            <a:ext cx="2416995" cy="2635839"/>
          </a:xfrm>
          <a:prstGeom prst="rect">
            <a:avLst/>
          </a:prstGeom>
          <a:ln/>
        </p:spPr>
      </p:pic>
      <p:pic>
        <p:nvPicPr>
          <p:cNvPr id="6" name="image23.png">
            <a:extLst>
              <a:ext uri="{FF2B5EF4-FFF2-40B4-BE49-F238E27FC236}">
                <a16:creationId xmlns:a16="http://schemas.microsoft.com/office/drawing/2014/main" id="{1758ADBB-4FA1-8398-ECAE-2378D6885F7E}"/>
              </a:ext>
            </a:extLst>
          </p:cNvPr>
          <p:cNvPicPr/>
          <p:nvPr/>
        </p:nvPicPr>
        <p:blipFill>
          <a:blip r:embed="rId10"/>
          <a:srcRect/>
          <a:stretch>
            <a:fillRect/>
          </a:stretch>
        </p:blipFill>
        <p:spPr>
          <a:xfrm>
            <a:off x="3368788" y="1664413"/>
            <a:ext cx="2323095" cy="2517169"/>
          </a:xfrm>
          <a:prstGeom prst="rect">
            <a:avLst/>
          </a:prstGeom>
          <a:ln/>
        </p:spPr>
      </p:pic>
      <p:pic>
        <p:nvPicPr>
          <p:cNvPr id="7" name="image51.png">
            <a:extLst>
              <a:ext uri="{FF2B5EF4-FFF2-40B4-BE49-F238E27FC236}">
                <a16:creationId xmlns:a16="http://schemas.microsoft.com/office/drawing/2014/main" id="{1767366A-5B28-344B-D0D5-87BA5E29E87A}"/>
              </a:ext>
            </a:extLst>
          </p:cNvPr>
          <p:cNvPicPr/>
          <p:nvPr/>
        </p:nvPicPr>
        <p:blipFill>
          <a:blip r:embed="rId11"/>
          <a:srcRect/>
          <a:stretch>
            <a:fillRect/>
          </a:stretch>
        </p:blipFill>
        <p:spPr>
          <a:xfrm>
            <a:off x="6254392" y="1695237"/>
            <a:ext cx="2190965" cy="2568538"/>
          </a:xfrm>
          <a:prstGeom prst="rect">
            <a:avLst/>
          </a:prstGeom>
          <a:ln/>
        </p:spPr>
      </p:pic>
      <p:pic>
        <p:nvPicPr>
          <p:cNvPr id="9" name="image17.png">
            <a:extLst>
              <a:ext uri="{FF2B5EF4-FFF2-40B4-BE49-F238E27FC236}">
                <a16:creationId xmlns:a16="http://schemas.microsoft.com/office/drawing/2014/main" id="{7F8ED09D-AE77-9D84-87D7-740FA58E462B}"/>
              </a:ext>
            </a:extLst>
          </p:cNvPr>
          <p:cNvPicPr/>
          <p:nvPr/>
        </p:nvPicPr>
        <p:blipFill>
          <a:blip r:embed="rId12"/>
          <a:srcRect/>
          <a:stretch>
            <a:fillRect/>
          </a:stretch>
        </p:blipFill>
        <p:spPr>
          <a:xfrm>
            <a:off x="8883243" y="1799778"/>
            <a:ext cx="2387508" cy="2474271"/>
          </a:xfrm>
          <a:prstGeom prst="rect">
            <a:avLst/>
          </a:prstGeom>
          <a:ln/>
        </p:spPr>
      </p:pic>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19638C0D-731C-5728-F56E-90AA838640FE}"/>
              </a:ext>
            </a:extLst>
          </p:cNvPr>
          <p:cNvPicPr>
            <a:picLocks noChangeAspect="1"/>
          </p:cNvPicPr>
          <p:nvPr/>
        </p:nvPicPr>
        <p:blipFill>
          <a:blip r:embed="rId13"/>
          <a:stretch>
            <a:fillRect/>
          </a:stretch>
        </p:blipFill>
        <p:spPr>
          <a:xfrm>
            <a:off x="2506384" y="1603179"/>
            <a:ext cx="7035394" cy="2377646"/>
          </a:xfrm>
          <a:prstGeom prst="rect">
            <a:avLst/>
          </a:prstGeom>
        </p:spPr>
      </p:pic>
    </p:spTree>
    <p:extLst>
      <p:ext uri="{BB962C8B-B14F-4D97-AF65-F5344CB8AC3E}">
        <p14:creationId xmlns:p14="http://schemas.microsoft.com/office/powerpoint/2010/main" val="245598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1"/>
            <a:ext cx="7607801" cy="270757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098159" cy="2554545"/>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hoa</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Hình</a:t>
            </a:r>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kẹp</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lan</a:t>
            </a:r>
            <a:r>
              <a:rPr lang="en-US" sz="3200" b="1" dirty="0">
                <a:solidFill>
                  <a:srgbClr val="002060"/>
                </a:solidFill>
                <a:latin typeface="Calibri" panose="020F0502020204030204" pitchFamily="34" charset="0"/>
                <a:cs typeface="Calibri" panose="020F0502020204030204" pitchFamily="34" charset="0"/>
              </a:rPr>
              <a:t> can,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treo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Thảo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luận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nhóm</a:t>
              </a:r>
              <a:r>
                <a:rPr lang="en-US" sz="3200" b="1" dirty="0">
                  <a:latin typeface="Arial" panose="020B0604020202020204" pitchFamily="34" charset="0"/>
                  <a:cs typeface="Arial" panose="020B0604020202020204" pitchFamily="34" charset="0"/>
                </a:rPr>
                <a:t> 4</a:t>
              </a:r>
            </a:p>
          </p:txBody>
        </p:sp>
      </p:grpSp>
      <p:pic>
        <p:nvPicPr>
          <p:cNvPr id="6" name="Picture 5">
            <a:extLst>
              <a:ext uri="{FF2B5EF4-FFF2-40B4-BE49-F238E27FC236}">
                <a16:creationId xmlns:a16="http://schemas.microsoft.com/office/drawing/2014/main" id="{C4B72BDC-9F17-A752-B4B4-21D64D31F77E}"/>
              </a:ext>
            </a:extLst>
          </p:cNvPr>
          <p:cNvPicPr>
            <a:picLocks noChangeAspect="1"/>
          </p:cNvPicPr>
          <p:nvPr/>
        </p:nvPicPr>
        <p:blipFill>
          <a:blip r:embed="rId11"/>
          <a:stretch>
            <a:fillRect/>
          </a:stretch>
        </p:blipFill>
        <p:spPr>
          <a:xfrm>
            <a:off x="120132" y="3261563"/>
            <a:ext cx="6772492" cy="243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pic>
        <p:nvPicPr>
          <p:cNvPr id="11" name="Picture 10">
            <a:extLst>
              <a:ext uri="{FF2B5EF4-FFF2-40B4-BE49-F238E27FC236}">
                <a16:creationId xmlns:a16="http://schemas.microsoft.com/office/drawing/2014/main" id="{E2EE087A-44BA-4830-B154-BBA744476993}"/>
              </a:ext>
            </a:extLst>
          </p:cNvPr>
          <p:cNvPicPr>
            <a:picLocks noChangeAspect="1"/>
          </p:cNvPicPr>
          <p:nvPr/>
        </p:nvPicPr>
        <p:blipFill>
          <a:blip r:embed="rId10"/>
          <a:stretch>
            <a:fillRect/>
          </a:stretch>
        </p:blipFill>
        <p:spPr>
          <a:xfrm>
            <a:off x="542604" y="1966002"/>
            <a:ext cx="4048188" cy="3674509"/>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bàn</a:t>
            </a:r>
            <a:r>
              <a:rPr lang="en-US" sz="4400" b="1" dirty="0">
                <a:solidFill>
                  <a:srgbClr val="002060"/>
                </a:solidFill>
                <a:latin typeface="Calibri" panose="020F0502020204030204" pitchFamily="34" charset="0"/>
                <a:cs typeface="Calibri" panose="020F0502020204030204" pitchFamily="34" charset="0"/>
              </a:rPr>
              <a:t>. </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921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treo</a:t>
            </a:r>
            <a:r>
              <a:rPr lang="en-US" sz="4400" b="1" dirty="0">
                <a:solidFill>
                  <a:srgbClr val="002060"/>
                </a:solidFill>
                <a:latin typeface="Calibri" panose="020F0502020204030204" pitchFamily="34" charset="0"/>
                <a:cs typeface="Calibri" panose="020F0502020204030204" pitchFamily="34" charset="0"/>
              </a:rPr>
              <a:t>.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181DA03-F58E-1A83-F3DF-F18EED2127CF}"/>
              </a:ext>
            </a:extLst>
          </p:cNvPr>
          <p:cNvPicPr>
            <a:picLocks noChangeAspect="1"/>
          </p:cNvPicPr>
          <p:nvPr/>
        </p:nvPicPr>
        <p:blipFill>
          <a:blip r:embed="rId10"/>
          <a:stretch>
            <a:fillRect/>
          </a:stretch>
        </p:blipFill>
        <p:spPr>
          <a:xfrm>
            <a:off x="747605" y="1695075"/>
            <a:ext cx="3351784" cy="3652761"/>
          </a:xfrm>
          <a:prstGeom prst="rect">
            <a:avLst/>
          </a:prstGeom>
        </p:spPr>
      </p:pic>
    </p:spTree>
    <p:extLst>
      <p:ext uri="{BB962C8B-B14F-4D97-AF65-F5344CB8AC3E}">
        <p14:creationId xmlns:p14="http://schemas.microsoft.com/office/powerpoint/2010/main" val="115378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kẹp</a:t>
            </a:r>
            <a:r>
              <a:rPr lang="en-US" sz="4400" b="1" dirty="0">
                <a:solidFill>
                  <a:srgbClr val="002060"/>
                </a:solidFill>
                <a:latin typeface="Calibri" panose="020F0502020204030204" pitchFamily="34" charset="0"/>
                <a:cs typeface="Calibri" panose="020F0502020204030204" pitchFamily="34" charset="0"/>
              </a:rPr>
              <a:t> ở </a:t>
            </a:r>
            <a:r>
              <a:rPr lang="en-US" sz="4400" b="1" dirty="0" err="1">
                <a:solidFill>
                  <a:srgbClr val="002060"/>
                </a:solidFill>
                <a:latin typeface="Calibri" panose="020F0502020204030204" pitchFamily="34" charset="0"/>
                <a:cs typeface="Calibri" panose="020F0502020204030204" pitchFamily="34" charset="0"/>
              </a:rPr>
              <a:t>lan</a:t>
            </a:r>
            <a:r>
              <a:rPr lang="en-US" sz="4400" b="1" dirty="0">
                <a:solidFill>
                  <a:srgbClr val="002060"/>
                </a:solidFill>
                <a:latin typeface="Calibri" panose="020F0502020204030204" pitchFamily="34" charset="0"/>
                <a:cs typeface="Calibri" panose="020F0502020204030204" pitchFamily="34" charset="0"/>
              </a:rPr>
              <a:t> can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048F147-D8D0-CC12-1FA5-89617E8A60DD}"/>
              </a:ext>
            </a:extLst>
          </p:cNvPr>
          <p:cNvPicPr>
            <a:picLocks noChangeAspect="1"/>
          </p:cNvPicPr>
          <p:nvPr/>
        </p:nvPicPr>
        <p:blipFill>
          <a:blip r:embed="rId10"/>
          <a:stretch>
            <a:fillRect/>
          </a:stretch>
        </p:blipFill>
        <p:spPr>
          <a:xfrm>
            <a:off x="1032284" y="1834952"/>
            <a:ext cx="3449383" cy="3332948"/>
          </a:xfrm>
          <a:prstGeom prst="rect">
            <a:avLst/>
          </a:prstGeom>
        </p:spPr>
      </p:pic>
    </p:spTree>
    <p:extLst>
      <p:ext uri="{BB962C8B-B14F-4D97-AF65-F5344CB8AC3E}">
        <p14:creationId xmlns:p14="http://schemas.microsoft.com/office/powerpoint/2010/main" val="269643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129A596-07B6-FDDB-CCB0-9C24351E8293}"/>
              </a:ext>
            </a:extLst>
          </p:cNvPr>
          <p:cNvPicPr>
            <a:picLocks noChangeAspect="1"/>
          </p:cNvPicPr>
          <p:nvPr/>
        </p:nvPicPr>
        <p:blipFill>
          <a:blip r:embed="rId2"/>
          <a:srcRect/>
          <a:stretch>
            <a:fillRect/>
          </a:stretch>
        </p:blipFill>
        <p:spPr>
          <a:xfrm>
            <a:off x="8377867" y="686393"/>
            <a:ext cx="2863334" cy="5265901"/>
          </a:xfrm>
          <a:prstGeom prst="rect">
            <a:avLst/>
          </a:prstGeom>
          <a:effectLst>
            <a:outerShdw blurRad="76200" dir="13500000" sy="23000" kx="1200000" algn="br" rotWithShape="0">
              <a:prstClr val="black">
                <a:alpha val="20000"/>
              </a:prstClr>
            </a:outerShdw>
          </a:effectLst>
        </p:spPr>
      </p:pic>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id="{BB905362-498F-D054-AA7C-64656B05D558}"/>
              </a:ext>
            </a:extLst>
          </p:cNvPr>
          <p:cNvSpPr/>
          <p:nvPr/>
        </p:nvSpPr>
        <p:spPr>
          <a:xfrm>
            <a:off x="450242" y="326278"/>
            <a:ext cx="7661923" cy="3875851"/>
          </a:xfrm>
          <a:custGeom>
            <a:avLst/>
            <a:gdLst>
              <a:gd name="connsiteX0" fmla="*/ 0 w 7661923"/>
              <a:gd name="connsiteY0" fmla="*/ 645988 h 3875851"/>
              <a:gd name="connsiteX1" fmla="*/ 645988 w 7661923"/>
              <a:gd name="connsiteY1" fmla="*/ 0 h 3875851"/>
              <a:gd name="connsiteX2" fmla="*/ 7015935 w 7661923"/>
              <a:gd name="connsiteY2" fmla="*/ 0 h 3875851"/>
              <a:gd name="connsiteX3" fmla="*/ 7661923 w 7661923"/>
              <a:gd name="connsiteY3" fmla="*/ 645988 h 3875851"/>
              <a:gd name="connsiteX4" fmla="*/ 7661923 w 7661923"/>
              <a:gd name="connsiteY4" fmla="*/ 3229863 h 3875851"/>
              <a:gd name="connsiteX5" fmla="*/ 7015935 w 7661923"/>
              <a:gd name="connsiteY5" fmla="*/ 3875851 h 3875851"/>
              <a:gd name="connsiteX6" fmla="*/ 645988 w 7661923"/>
              <a:gd name="connsiteY6" fmla="*/ 3875851 h 3875851"/>
              <a:gd name="connsiteX7" fmla="*/ 0 w 7661923"/>
              <a:gd name="connsiteY7" fmla="*/ 3229863 h 3875851"/>
              <a:gd name="connsiteX8" fmla="*/ 0 w 7661923"/>
              <a:gd name="connsiteY8" fmla="*/ 645988 h 387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1923" h="3875851" fill="none" extrusionOk="0">
                <a:moveTo>
                  <a:pt x="0" y="645988"/>
                </a:moveTo>
                <a:cubicBezTo>
                  <a:pt x="-325" y="295016"/>
                  <a:pt x="292145" y="52667"/>
                  <a:pt x="645988" y="0"/>
                </a:cubicBezTo>
                <a:cubicBezTo>
                  <a:pt x="2811441" y="-123866"/>
                  <a:pt x="6197888" y="81108"/>
                  <a:pt x="7015935" y="0"/>
                </a:cubicBezTo>
                <a:cubicBezTo>
                  <a:pt x="7404486" y="-48836"/>
                  <a:pt x="7646151" y="290520"/>
                  <a:pt x="7661923" y="645988"/>
                </a:cubicBezTo>
                <a:cubicBezTo>
                  <a:pt x="7829640" y="1451731"/>
                  <a:pt x="7532024" y="1978200"/>
                  <a:pt x="7661923" y="3229863"/>
                </a:cubicBezTo>
                <a:cubicBezTo>
                  <a:pt x="7664519" y="3579738"/>
                  <a:pt x="7383538" y="3895507"/>
                  <a:pt x="7015935" y="3875851"/>
                </a:cubicBezTo>
                <a:cubicBezTo>
                  <a:pt x="5756821" y="3857996"/>
                  <a:pt x="2835521" y="3766507"/>
                  <a:pt x="645988" y="3875851"/>
                </a:cubicBezTo>
                <a:cubicBezTo>
                  <a:pt x="303128" y="3841178"/>
                  <a:pt x="6218" y="3598243"/>
                  <a:pt x="0" y="3229863"/>
                </a:cubicBezTo>
                <a:cubicBezTo>
                  <a:pt x="118672" y="1972127"/>
                  <a:pt x="-34222" y="1581150"/>
                  <a:pt x="0" y="645988"/>
                </a:cubicBezTo>
                <a:close/>
              </a:path>
              <a:path w="7661923" h="3875851" stroke="0" extrusionOk="0">
                <a:moveTo>
                  <a:pt x="0" y="645988"/>
                </a:moveTo>
                <a:cubicBezTo>
                  <a:pt x="31458" y="291073"/>
                  <a:pt x="266972" y="44188"/>
                  <a:pt x="645988" y="0"/>
                </a:cubicBezTo>
                <a:cubicBezTo>
                  <a:pt x="1663493" y="96512"/>
                  <a:pt x="6043945" y="-165548"/>
                  <a:pt x="7015935" y="0"/>
                </a:cubicBezTo>
                <a:cubicBezTo>
                  <a:pt x="7398190" y="639"/>
                  <a:pt x="7669508" y="290458"/>
                  <a:pt x="7661923" y="645988"/>
                </a:cubicBezTo>
                <a:cubicBezTo>
                  <a:pt x="7531710" y="1065404"/>
                  <a:pt x="7786896" y="2707534"/>
                  <a:pt x="7661923" y="3229863"/>
                </a:cubicBezTo>
                <a:cubicBezTo>
                  <a:pt x="7670511" y="3540467"/>
                  <a:pt x="7394890" y="3865806"/>
                  <a:pt x="7015935" y="3875851"/>
                </a:cubicBezTo>
                <a:cubicBezTo>
                  <a:pt x="5331678" y="4037563"/>
                  <a:pt x="2742666" y="4019473"/>
                  <a:pt x="645988" y="3875851"/>
                </a:cubicBezTo>
                <a:cubicBezTo>
                  <a:pt x="300339" y="3869980"/>
                  <a:pt x="57627" y="3561869"/>
                  <a:pt x="0" y="3229863"/>
                </a:cubicBezTo>
                <a:cubicBezTo>
                  <a:pt x="128997" y="2421666"/>
                  <a:pt x="-102252" y="1496197"/>
                  <a:pt x="0" y="645988"/>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dirty="0">
                <a:solidFill>
                  <a:prstClr val="black"/>
                </a:solidFill>
                <a:latin typeface="Calibri" panose="020F0502020204030204" pitchFamily="34" charset="0"/>
                <a:cs typeface="Calibri" panose="020F0502020204030204" pitchFamily="34" charset="0"/>
              </a:rPr>
              <a:t>Chậu trồng hoa, cây cảnh có thể được làm từ gốm sứ, nhựa, xi măng,...dưới đáy chậu có lỗ thoát nước. Chậu có nhiều kích thước, màu sắc, kiểu dáng khác nhau để chúng ta lựa chọn.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 name="Picture 6">
            <a:extLst>
              <a:ext uri="{FF2B5EF4-FFF2-40B4-BE49-F238E27FC236}">
                <a16:creationId xmlns:a16="http://schemas.microsoft.com/office/drawing/2014/main" id="{0E6D377E-FA55-96F9-30DA-B1412642E32B}"/>
              </a:ext>
            </a:extLst>
          </p:cNvPr>
          <p:cNvPicPr>
            <a:picLocks noChangeAspect="1"/>
          </p:cNvPicPr>
          <p:nvPr/>
        </p:nvPicPr>
        <p:blipFill>
          <a:blip r:embed="rId14"/>
          <a:stretch>
            <a:fillRect/>
          </a:stretch>
        </p:blipFill>
        <p:spPr>
          <a:xfrm>
            <a:off x="2822503" y="1067453"/>
            <a:ext cx="6608637" cy="2298391"/>
          </a:xfrm>
          <a:prstGeom prst="rect">
            <a:avLst/>
          </a:prstGeom>
        </p:spPr>
      </p:pic>
      <p:pic>
        <p:nvPicPr>
          <p:cNvPr id="9" name="Graphic 8">
            <a:extLst>
              <a:ext uri="{FF2B5EF4-FFF2-40B4-BE49-F238E27FC236}">
                <a16:creationId xmlns:a16="http://schemas.microsoft.com/office/drawing/2014/main" id="{A4B8458C-495F-7313-CF93-B612CC681C17}"/>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770616" y="2712125"/>
            <a:ext cx="4557984" cy="4020740"/>
          </a:xfrm>
          <a:prstGeom prst="rect">
            <a:avLst/>
          </a:prstGeom>
        </p:spPr>
      </p:pic>
    </p:spTree>
    <p:extLst>
      <p:ext uri="{BB962C8B-B14F-4D97-AF65-F5344CB8AC3E}">
        <p14:creationId xmlns:p14="http://schemas.microsoft.com/office/powerpoint/2010/main" val="865900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style.rotation</p:attrName>
                                        </p:attrNameLst>
                                      </p:cBhvr>
                                      <p:tavLst>
                                        <p:tav tm="0">
                                          <p:val>
                                            <p:fltVal val="720"/>
                                          </p:val>
                                        </p:tav>
                                        <p:tav tm="100000">
                                          <p:val>
                                            <p:fltVal val="0"/>
                                          </p:val>
                                        </p:tav>
                                      </p:tavLst>
                                    </p:anim>
                                    <p:anim calcmode="lin" valueType="num">
                                      <p:cBhvr>
                                        <p:cTn id="13" dur="1250" fill="hold"/>
                                        <p:tgtEl>
                                          <p:spTgt spid="9"/>
                                        </p:tgtEl>
                                        <p:attrNameLst>
                                          <p:attrName>ppt_h</p:attrName>
                                        </p:attrNameLst>
                                      </p:cBhvr>
                                      <p:tavLst>
                                        <p:tav tm="0">
                                          <p:val>
                                            <p:fltVal val="0"/>
                                          </p:val>
                                        </p:tav>
                                        <p:tav tm="100000">
                                          <p:val>
                                            <p:strVal val="#ppt_h"/>
                                          </p:val>
                                        </p:tav>
                                      </p:tavLst>
                                    </p:anim>
                                    <p:anim calcmode="lin" valueType="num">
                                      <p:cBhvr>
                                        <p:cTn id="14" dur="1250" fill="hold"/>
                                        <p:tgtEl>
                                          <p:spTgt spid="9"/>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2"/>
            <a:ext cx="8460557" cy="20603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909819" cy="1754326"/>
          </a:xfrm>
          <a:prstGeom prst="rect">
            <a:avLst/>
          </a:prstGeom>
          <a:noFill/>
        </p:spPr>
        <p:txBody>
          <a:bodyPr wrap="square" rtlCol="0">
            <a:spAutoFit/>
          </a:bodyPr>
          <a:lstStyle/>
          <a:p>
            <a:pPr lvl="0" algn="just"/>
            <a:r>
              <a:rPr lang="en-US" sz="3600" b="1" dirty="0" err="1">
                <a:solidFill>
                  <a:srgbClr val="002060"/>
                </a:solidFill>
                <a:latin typeface="Calibri" panose="020F0502020204030204" pitchFamily="34" charset="0"/>
                <a:cs typeface="Calibri" panose="020F0502020204030204" pitchFamily="34" charset="0"/>
              </a:rPr>
              <a:t>Thảo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luận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nhóm</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và chia sẻ ý tưởng để thiết kế và làm một chậu trồng hoa, cây cảnh phù hợp với sở thích của em.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5" name="Rectangle: Rounded Corners 4">
            <a:extLst>
              <a:ext uri="{FF2B5EF4-FFF2-40B4-BE49-F238E27FC236}">
                <a16:creationId xmlns:a16="http://schemas.microsoft.com/office/drawing/2014/main" id="{1FD7BF02-FAFC-DF45-2F00-2CD922118581}"/>
              </a:ext>
            </a:extLst>
          </p:cNvPr>
          <p:cNvSpPr/>
          <p:nvPr/>
        </p:nvSpPr>
        <p:spPr>
          <a:xfrm>
            <a:off x="193282" y="2737002"/>
            <a:ext cx="6936983" cy="3033088"/>
          </a:xfrm>
          <a:custGeom>
            <a:avLst/>
            <a:gdLst>
              <a:gd name="connsiteX0" fmla="*/ 0 w 6936983"/>
              <a:gd name="connsiteY0" fmla="*/ 505525 h 3033088"/>
              <a:gd name="connsiteX1" fmla="*/ 505525 w 6936983"/>
              <a:gd name="connsiteY1" fmla="*/ 0 h 3033088"/>
              <a:gd name="connsiteX2" fmla="*/ 6431458 w 6936983"/>
              <a:gd name="connsiteY2" fmla="*/ 0 h 3033088"/>
              <a:gd name="connsiteX3" fmla="*/ 6936983 w 6936983"/>
              <a:gd name="connsiteY3" fmla="*/ 505525 h 3033088"/>
              <a:gd name="connsiteX4" fmla="*/ 6936983 w 6936983"/>
              <a:gd name="connsiteY4" fmla="*/ 2527563 h 3033088"/>
              <a:gd name="connsiteX5" fmla="*/ 6431458 w 6936983"/>
              <a:gd name="connsiteY5" fmla="*/ 3033088 h 3033088"/>
              <a:gd name="connsiteX6" fmla="*/ 505525 w 6936983"/>
              <a:gd name="connsiteY6" fmla="*/ 3033088 h 3033088"/>
              <a:gd name="connsiteX7" fmla="*/ 0 w 6936983"/>
              <a:gd name="connsiteY7" fmla="*/ 2527563 h 3033088"/>
              <a:gd name="connsiteX8" fmla="*/ 0 w 6936983"/>
              <a:gd name="connsiteY8" fmla="*/ 505525 h 30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6983" h="3033088" fill="none" extrusionOk="0">
                <a:moveTo>
                  <a:pt x="0" y="505525"/>
                </a:moveTo>
                <a:cubicBezTo>
                  <a:pt x="-778" y="240191"/>
                  <a:pt x="227514" y="21296"/>
                  <a:pt x="505525" y="0"/>
                </a:cubicBezTo>
                <a:cubicBezTo>
                  <a:pt x="2727125" y="-123866"/>
                  <a:pt x="4885302" y="81108"/>
                  <a:pt x="6431458" y="0"/>
                </a:cubicBezTo>
                <a:cubicBezTo>
                  <a:pt x="6738392" y="-42625"/>
                  <a:pt x="6917402" y="227946"/>
                  <a:pt x="6936983" y="505525"/>
                </a:cubicBezTo>
                <a:cubicBezTo>
                  <a:pt x="7104700" y="969225"/>
                  <a:pt x="6807084" y="2045413"/>
                  <a:pt x="6936983" y="2527563"/>
                </a:cubicBezTo>
                <a:cubicBezTo>
                  <a:pt x="6948197" y="2776978"/>
                  <a:pt x="6736027" y="3079122"/>
                  <a:pt x="6431458" y="3033088"/>
                </a:cubicBezTo>
                <a:cubicBezTo>
                  <a:pt x="4330476" y="3015233"/>
                  <a:pt x="2801840" y="2923744"/>
                  <a:pt x="505525" y="3033088"/>
                </a:cubicBezTo>
                <a:cubicBezTo>
                  <a:pt x="232960" y="3016563"/>
                  <a:pt x="20748" y="2845498"/>
                  <a:pt x="0" y="2527563"/>
                </a:cubicBezTo>
                <a:cubicBezTo>
                  <a:pt x="118672" y="1675285"/>
                  <a:pt x="-34222" y="1323615"/>
                  <a:pt x="0" y="505525"/>
                </a:cubicBezTo>
                <a:close/>
              </a:path>
              <a:path w="6936983" h="3033088" stroke="0" extrusionOk="0">
                <a:moveTo>
                  <a:pt x="0" y="505525"/>
                </a:moveTo>
                <a:cubicBezTo>
                  <a:pt x="36215" y="228465"/>
                  <a:pt x="223110" y="6398"/>
                  <a:pt x="505525" y="0"/>
                </a:cubicBezTo>
                <a:cubicBezTo>
                  <a:pt x="1695281" y="96512"/>
                  <a:pt x="4239349" y="-165548"/>
                  <a:pt x="6431458" y="0"/>
                </a:cubicBezTo>
                <a:cubicBezTo>
                  <a:pt x="6747493" y="924"/>
                  <a:pt x="6973135" y="232235"/>
                  <a:pt x="6936983" y="505525"/>
                </a:cubicBezTo>
                <a:cubicBezTo>
                  <a:pt x="6806770" y="1442475"/>
                  <a:pt x="7061956" y="2291461"/>
                  <a:pt x="6936983" y="2527563"/>
                </a:cubicBezTo>
                <a:cubicBezTo>
                  <a:pt x="6945872" y="2758976"/>
                  <a:pt x="6740407" y="3019616"/>
                  <a:pt x="6431458" y="3033088"/>
                </a:cubicBezTo>
                <a:cubicBezTo>
                  <a:pt x="4513448" y="3194800"/>
                  <a:pt x="1658321" y="3176710"/>
                  <a:pt x="505525" y="3033088"/>
                </a:cubicBezTo>
                <a:cubicBezTo>
                  <a:pt x="254041" y="3018458"/>
                  <a:pt x="30627" y="2793596"/>
                  <a:pt x="0" y="2527563"/>
                </a:cubicBezTo>
                <a:cubicBezTo>
                  <a:pt x="128997" y="2139296"/>
                  <a:pt x="-102252" y="1233298"/>
                  <a:pt x="0" y="505525"/>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dirty="0">
                <a:solidFill>
                  <a:schemeClr val="tx1"/>
                </a:solidFill>
                <a:latin typeface="Calibri" panose="020F0502020204030204" pitchFamily="34" charset="0"/>
                <a:cs typeface="Calibri" panose="020F0502020204030204" pitchFamily="34" charset="0"/>
              </a:rPr>
              <a:t>GỢI Ý:</a:t>
            </a:r>
          </a:p>
          <a:p>
            <a:pPr algn="just">
              <a:lnSpc>
                <a:spcPct val="130000"/>
              </a:lnSpc>
            </a:pPr>
            <a:r>
              <a:rPr lang="en-US" sz="3200" dirty="0" err="1">
                <a:solidFill>
                  <a:schemeClr val="tx1"/>
                </a:solidFill>
                <a:latin typeface="Calibri" panose="020F0502020204030204" pitchFamily="34" charset="0"/>
                <a:cs typeface="Calibri" panose="020F0502020204030204" pitchFamily="34" charset="0"/>
              </a:rPr>
              <a:t>Sử</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dụng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vật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liệu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tái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a:t>
            </a:r>
            <a:r>
              <a:rPr lang="en-US" sz="3200" dirty="0">
                <a:solidFill>
                  <a:schemeClr val="tx1"/>
                </a:solidFill>
                <a:latin typeface="Calibri" panose="020F0502020204030204" pitchFamily="34" charset="0"/>
                <a:cs typeface="Calibri" panose="020F0502020204030204" pitchFamily="34" charset="0"/>
              </a:rPr>
              <a:t> (chai </a:t>
            </a:r>
            <a:r>
              <a:rPr lang="en-US" sz="3200" dirty="0" err="1">
                <a:solidFill>
                  <a:schemeClr val="tx1"/>
                </a:solidFill>
                <a:latin typeface="Calibri" panose="020F0502020204030204" pitchFamily="34" charset="0"/>
                <a:cs typeface="Calibri" panose="020F0502020204030204" pitchFamily="34" charset="0"/>
              </a:rPr>
              <a:t>nhựa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cốc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nhựa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cốc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giấy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để</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chậu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trồng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cảnh</a:t>
            </a:r>
            <a:r>
              <a:rPr lang="en-US" sz="28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135645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rgbClr val="FFFF00"/>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H</a:t>
            </a:r>
            <a:r>
              <a:rPr kumimoji="0" lang="en-US" sz="3200" b="1" i="0" u="none" strike="noStrike" kern="1200" cap="none" spc="0" normalizeH="0" baseline="0" noProof="0" dirty="0" err="1">
                <a:ln w="0"/>
                <a:solidFill>
                  <a:prstClr val="black"/>
                </a:solidFill>
                <a:effectLst/>
                <a:uLnTx/>
                <a:uFillTx/>
                <a:latin typeface="Calibri"/>
                <a:ea typeface="+mn-ea"/>
                <a:cs typeface="+mn-cs"/>
              </a:rPr>
              <a:t>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một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 handmade:</a:t>
            </a:r>
          </a:p>
        </p:txBody>
      </p:sp>
      <p:pic>
        <p:nvPicPr>
          <p:cNvPr id="8" name="image58.png">
            <a:extLst>
              <a:ext uri="{FF2B5EF4-FFF2-40B4-BE49-F238E27FC236}">
                <a16:creationId xmlns:a16="http://schemas.microsoft.com/office/drawing/2014/main" id="{38183B1B-C0B4-3F1E-49E3-6CC1809AED76}"/>
              </a:ext>
            </a:extLst>
          </p:cNvPr>
          <p:cNvPicPr/>
          <p:nvPr/>
        </p:nvPicPr>
        <p:blipFill>
          <a:blip r:embed="rId9"/>
          <a:srcRect/>
          <a:stretch>
            <a:fillRect/>
          </a:stretch>
        </p:blipFill>
        <p:spPr>
          <a:xfrm>
            <a:off x="385750" y="1153434"/>
            <a:ext cx="2645125" cy="2586359"/>
          </a:xfrm>
          <a:prstGeom prst="rect">
            <a:avLst/>
          </a:prstGeom>
          <a:ln/>
        </p:spPr>
      </p:pic>
      <p:pic>
        <p:nvPicPr>
          <p:cNvPr id="10" name="image59.png">
            <a:extLst>
              <a:ext uri="{FF2B5EF4-FFF2-40B4-BE49-F238E27FC236}">
                <a16:creationId xmlns:a16="http://schemas.microsoft.com/office/drawing/2014/main" id="{2CD08F69-6C2D-BDBB-7ABF-6C1DBF547A72}"/>
              </a:ext>
            </a:extLst>
          </p:cNvPr>
          <p:cNvPicPr/>
          <p:nvPr/>
        </p:nvPicPr>
        <p:blipFill>
          <a:blip r:embed="rId10"/>
          <a:srcRect/>
          <a:stretch>
            <a:fillRect/>
          </a:stretch>
        </p:blipFill>
        <p:spPr>
          <a:xfrm>
            <a:off x="3431568" y="1202076"/>
            <a:ext cx="2691829" cy="2609636"/>
          </a:xfrm>
          <a:prstGeom prst="rect">
            <a:avLst/>
          </a:prstGeom>
          <a:ln/>
        </p:spPr>
      </p:pic>
      <p:pic>
        <p:nvPicPr>
          <p:cNvPr id="11" name="image55.png">
            <a:extLst>
              <a:ext uri="{FF2B5EF4-FFF2-40B4-BE49-F238E27FC236}">
                <a16:creationId xmlns:a16="http://schemas.microsoft.com/office/drawing/2014/main" id="{1CEC5AE1-212B-65AE-86CD-6C602992143B}"/>
              </a:ext>
            </a:extLst>
          </p:cNvPr>
          <p:cNvPicPr/>
          <p:nvPr/>
        </p:nvPicPr>
        <p:blipFill>
          <a:blip r:embed="rId11"/>
          <a:srcRect/>
          <a:stretch>
            <a:fillRect/>
          </a:stretch>
        </p:blipFill>
        <p:spPr>
          <a:xfrm>
            <a:off x="6414409" y="1194531"/>
            <a:ext cx="2719317" cy="2648003"/>
          </a:xfrm>
          <a:prstGeom prst="rect">
            <a:avLst/>
          </a:prstGeom>
          <a:ln/>
        </p:spPr>
      </p:pic>
      <p:pic>
        <p:nvPicPr>
          <p:cNvPr id="12" name="image68.png">
            <a:extLst>
              <a:ext uri="{FF2B5EF4-FFF2-40B4-BE49-F238E27FC236}">
                <a16:creationId xmlns:a16="http://schemas.microsoft.com/office/drawing/2014/main" id="{014F35A2-4801-F9F4-2BA9-898128528106}"/>
              </a:ext>
            </a:extLst>
          </p:cNvPr>
          <p:cNvPicPr/>
          <p:nvPr/>
        </p:nvPicPr>
        <p:blipFill>
          <a:blip r:embed="rId12"/>
          <a:srcRect/>
          <a:stretch>
            <a:fillRect/>
          </a:stretch>
        </p:blipFill>
        <p:spPr>
          <a:xfrm>
            <a:off x="9398018" y="1229304"/>
            <a:ext cx="2437811" cy="2644054"/>
          </a:xfrm>
          <a:prstGeom prst="rect">
            <a:avLst/>
          </a:prstGeom>
          <a:ln/>
        </p:spPr>
      </p:pic>
      <p:pic>
        <p:nvPicPr>
          <p:cNvPr id="14" name="image72.png">
            <a:extLst>
              <a:ext uri="{FF2B5EF4-FFF2-40B4-BE49-F238E27FC236}">
                <a16:creationId xmlns:a16="http://schemas.microsoft.com/office/drawing/2014/main" id="{34C9ECC6-F563-08AC-EB31-2D7427ABC7D0}"/>
              </a:ext>
            </a:extLst>
          </p:cNvPr>
          <p:cNvPicPr/>
          <p:nvPr/>
        </p:nvPicPr>
        <p:blipFill>
          <a:blip r:embed="rId13"/>
          <a:srcRect/>
          <a:stretch>
            <a:fillRect/>
          </a:stretch>
        </p:blipFill>
        <p:spPr>
          <a:xfrm>
            <a:off x="1490753" y="4003528"/>
            <a:ext cx="3790164" cy="2356175"/>
          </a:xfrm>
          <a:prstGeom prst="rect">
            <a:avLst/>
          </a:prstGeom>
          <a:ln/>
        </p:spPr>
      </p:pic>
      <p:pic>
        <p:nvPicPr>
          <p:cNvPr id="15" name="image64.png">
            <a:extLst>
              <a:ext uri="{FF2B5EF4-FFF2-40B4-BE49-F238E27FC236}">
                <a16:creationId xmlns:a16="http://schemas.microsoft.com/office/drawing/2014/main" id="{0983153A-163E-6A50-6E5E-130482341A30}"/>
              </a:ext>
            </a:extLst>
          </p:cNvPr>
          <p:cNvPicPr/>
          <p:nvPr/>
        </p:nvPicPr>
        <p:blipFill>
          <a:blip r:embed="rId14"/>
          <a:srcRect/>
          <a:stretch>
            <a:fillRect/>
          </a:stretch>
        </p:blipFill>
        <p:spPr>
          <a:xfrm>
            <a:off x="5562988" y="3996201"/>
            <a:ext cx="3488545" cy="2353228"/>
          </a:xfrm>
          <a:prstGeom prst="rect">
            <a:avLst/>
          </a:prstGeom>
          <a:ln/>
        </p:spPr>
      </p:pic>
    </p:spTree>
    <p:extLst>
      <p:ext uri="{BB962C8B-B14F-4D97-AF65-F5344CB8AC3E}">
        <p14:creationId xmlns:p14="http://schemas.microsoft.com/office/powerpoint/2010/main" val="199488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9">
            <a:extLst>
              <a:ext uri="{FF2B5EF4-FFF2-40B4-BE49-F238E27FC236}">
                <a16:creationId xmlns:a16="http://schemas.microsoft.com/office/drawing/2014/main" id="{C8AC9229-38A6-1902-1D66-E1B106DF3E20}"/>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D2764DA9-3265-B9D0-9FAA-E82DCC9AA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11">
              <a:extLst>
                <a:ext uri="{FF2B5EF4-FFF2-40B4-BE49-F238E27FC236}">
                  <a16:creationId xmlns:a16="http://schemas.microsoft.com/office/drawing/2014/main" id="{63055062-3ABC-76F1-3EB0-D49D4558F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12">
              <a:extLst>
                <a:ext uri="{FF2B5EF4-FFF2-40B4-BE49-F238E27FC236}">
                  <a16:creationId xmlns:a16="http://schemas.microsoft.com/office/drawing/2014/main" id="{5B04932B-18BF-B7AE-900E-0A3F3976B846}"/>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13">
              <a:extLst>
                <a:ext uri="{FF2B5EF4-FFF2-40B4-BE49-F238E27FC236}">
                  <a16:creationId xmlns:a16="http://schemas.microsoft.com/office/drawing/2014/main" id="{AEFF63C4-4A06-7368-DD7B-CDAB21EA96A5}"/>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14">
              <a:extLst>
                <a:ext uri="{FF2B5EF4-FFF2-40B4-BE49-F238E27FC236}">
                  <a16:creationId xmlns:a16="http://schemas.microsoft.com/office/drawing/2014/main" id="{A6C42154-E580-FAEF-2CE6-D392068A6B8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15">
              <a:extLst>
                <a:ext uri="{FF2B5EF4-FFF2-40B4-BE49-F238E27FC236}">
                  <a16:creationId xmlns:a16="http://schemas.microsoft.com/office/drawing/2014/main" id="{A45F92F1-B9D0-0E78-81ED-1D40D44B6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5D88E0CD-7389-D0FC-C874-79E77E70D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41ED4A5B-80DF-EA84-94F0-93E97739F7F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95EB8A32-2003-1786-102B-D8ACFF587A79}"/>
              </a:ext>
            </a:extLst>
          </p:cNvPr>
          <p:cNvSpPr txBox="1"/>
          <p:nvPr/>
        </p:nvSpPr>
        <p:spPr>
          <a:xfrm>
            <a:off x="2156874" y="2057457"/>
            <a:ext cx="9350029" cy="1569660"/>
          </a:xfrm>
          <a:prstGeom prst="rect">
            <a:avLst/>
          </a:prstGeom>
          <a:noFill/>
        </p:spPr>
        <p:txBody>
          <a:bodyPr wrap="square" rtlCol="0">
            <a:spAutoFit/>
          </a:bodyPr>
          <a:lstStyle/>
          <a:p>
            <a:pPr algn="just">
              <a:lnSpc>
                <a:spcPct val="150000"/>
              </a:lnSpc>
            </a:pPr>
            <a:r>
              <a:rPr lang="en-US" sz="3200" dirty="0" err="1" smtClean="0">
                <a:latin typeface="Calibri" panose="020F0502020204030204" pitchFamily="34" charset="0"/>
                <a:cs typeface="Calibri" panose="020F0502020204030204" pitchFamily="34" charset="0"/>
              </a:rPr>
              <a:t>Dùng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vật</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liệu</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tái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chế</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để</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làm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một</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chậu</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hoa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cây</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cảnh</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mà</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em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thích</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20590FE9-5A83-5F36-79CC-8593C08E4870}"/>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9" name="TextBox 28">
            <a:extLst>
              <a:ext uri="{FF2B5EF4-FFF2-40B4-BE49-F238E27FC236}">
                <a16:creationId xmlns:a16="http://schemas.microsoft.com/office/drawing/2014/main" id="{B90A82E9-DC03-7C5E-C4C3-6593F3958974}"/>
              </a:ext>
            </a:extLst>
          </p:cNvPr>
          <p:cNvSpPr txBox="1"/>
          <p:nvPr/>
        </p:nvSpPr>
        <p:spPr>
          <a:xfrm>
            <a:off x="2156874" y="4019481"/>
            <a:ext cx="9350029" cy="1569660"/>
          </a:xfrm>
          <a:prstGeom prst="rect">
            <a:avLst/>
          </a:prstGeom>
          <a:noFill/>
        </p:spPr>
        <p:txBody>
          <a:bodyPr wrap="square" rtlCol="0">
            <a:spAutoFit/>
          </a:bodyPr>
          <a:lstStyle/>
          <a:p>
            <a:pPr algn="just">
              <a:lnSpc>
                <a:spcPct val="150000"/>
              </a:lnSpc>
            </a:pPr>
            <a:r>
              <a:rPr lang="en-US" sz="3200" dirty="0" smtClean="0">
                <a:latin typeface="Calibri" panose="020F0502020204030204" pitchFamily="34" charset="0"/>
                <a:cs typeface="Calibri" panose="020F0502020204030204" pitchFamily="34" charset="0"/>
              </a:rPr>
              <a:t>CBBS: </a:t>
            </a:r>
            <a:r>
              <a:rPr lang="en-US" sz="3200" dirty="0" err="1" smtClean="0">
                <a:latin typeface="Calibri" panose="020F0502020204030204" pitchFamily="34" charset="0"/>
                <a:cs typeface="Calibri" panose="020F0502020204030204" pitchFamily="34" charset="0"/>
              </a:rPr>
              <a:t>Tìm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hiểu</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một</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số</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giá</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thể</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trồng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hoa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cây</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cảnh</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trong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chậu</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CA3E0850-300C-4B58-3A04-6BDAB8EDA65F}"/>
              </a:ext>
            </a:extLst>
          </p:cNvPr>
          <p:cNvPicPr>
            <a:picLocks noChangeAspect="1"/>
          </p:cNvPicPr>
          <p:nvPr/>
        </p:nvPicPr>
        <p:blipFill>
          <a:blip r:embed="rId7"/>
          <a:stretch>
            <a:fillRect/>
          </a:stretch>
        </p:blipFill>
        <p:spPr>
          <a:xfrm rot="737208" flipH="1">
            <a:off x="964760" y="3936830"/>
            <a:ext cx="919996" cy="919996"/>
          </a:xfrm>
          <a:prstGeom prst="rect">
            <a:avLst/>
          </a:prstGeom>
        </p:spPr>
      </p:pic>
      <p:pic>
        <p:nvPicPr>
          <p:cNvPr id="34" name="Picture 33">
            <a:extLst>
              <a:ext uri="{FF2B5EF4-FFF2-40B4-BE49-F238E27FC236}">
                <a16:creationId xmlns:a16="http://schemas.microsoft.com/office/drawing/2014/main" id="{37B43EEA-05F0-43B7-8099-DA1B7007241F}"/>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360317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animEffect transition="in" filter="wipe(left)">
                                      <p:cBhvr>
                                        <p:cTn id="2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uiExpand="1" build="p"/>
      <p:bldP spid="29"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37830E-D267-C6F8-53DE-3BB2107EE07D}"/>
              </a:ext>
            </a:extLst>
          </p:cNvPr>
          <p:cNvSpPr txBox="1"/>
          <p:nvPr/>
        </p:nvSpPr>
        <p:spPr>
          <a:xfrm>
            <a:off x="3333749" y="763775"/>
            <a:ext cx="6048375" cy="2800767"/>
          </a:xfrm>
          <a:prstGeom prst="rect">
            <a:avLst/>
          </a:prstGeom>
          <a:noFill/>
        </p:spPr>
        <p:txBody>
          <a:bodyPr wrap="square" rtlCol="0">
            <a:spAutoFit/>
          </a:bodyPr>
          <a:lstStyle/>
          <a:p>
            <a:pPr algn="just"/>
            <a:r>
              <a:rPr lang="vi-VN" sz="4400" b="1" dirty="0">
                <a:solidFill>
                  <a:schemeClr val="bg1"/>
                </a:solidFill>
              </a:rPr>
              <a:t>Để trồng được cây hoa, cây cảnh chúng ta cần chuẩn  bị  những gì ?</a:t>
            </a:r>
            <a:endParaRPr lang="en-US" sz="4400" b="1" dirty="0">
              <a:solidFill>
                <a:schemeClr val="bg1"/>
              </a:solidFill>
            </a:endParaRPr>
          </a:p>
        </p:txBody>
      </p:sp>
    </p:spTree>
    <p:extLst>
      <p:ext uri="{BB962C8B-B14F-4D97-AF65-F5344CB8AC3E}">
        <p14:creationId xmlns:p14="http://schemas.microsoft.com/office/powerpoint/2010/main" val="324271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37830E-D267-C6F8-53DE-3BB2107EE07D}"/>
              </a:ext>
            </a:extLst>
          </p:cNvPr>
          <p:cNvSpPr txBox="1"/>
          <p:nvPr/>
        </p:nvSpPr>
        <p:spPr>
          <a:xfrm>
            <a:off x="3482935" y="1305342"/>
            <a:ext cx="6275064" cy="2123658"/>
          </a:xfrm>
          <a:prstGeom prst="rect">
            <a:avLst/>
          </a:prstGeom>
          <a:noFill/>
        </p:spPr>
        <p:txBody>
          <a:bodyPr wrap="square" rtlCol="0">
            <a:spAutoFit/>
          </a:bodyPr>
          <a:lstStyle/>
          <a:p>
            <a:pPr algn="just"/>
            <a:r>
              <a:rPr lang="vi-VN" sz="4400" b="1" dirty="0">
                <a:solidFill>
                  <a:schemeClr val="bg1"/>
                </a:solidFill>
              </a:rPr>
              <a:t>Những chậu hoa đó được sản xuất ở đâu và làm từ chất liệu gì ?</a:t>
            </a:r>
            <a:endParaRPr lang="en-US" sz="4400" b="1" dirty="0">
              <a:solidFill>
                <a:schemeClr val="bg1"/>
              </a:solidFill>
            </a:endParaRPr>
          </a:p>
        </p:txBody>
      </p:sp>
    </p:spTree>
    <p:extLst>
      <p:ext uri="{BB962C8B-B14F-4D97-AF65-F5344CB8AC3E}">
        <p14:creationId xmlns:p14="http://schemas.microsoft.com/office/powerpoint/2010/main" val="41455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16D17117-5416-456A-AFA4-EE57C1412C27}"/>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a:off x="8554978" y="4890557"/>
            <a:ext cx="1109363"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6" name="Picture 2" descr="[crop output image]"/>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63" name="4">
            <a:hlinkClick r:id="rId18" action="ppaction://hlinksldjump"/>
            <a:extLst>
              <a:ext uri="{FF2B5EF4-FFF2-40B4-BE49-F238E27FC236}">
                <a16:creationId xmlns:a16="http://schemas.microsoft.com/office/drawing/2014/main" id="{BCF1E4D9-D86D-4173-AB72-6C1D0761EE9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47172" y="3022644"/>
            <a:ext cx="1371600" cy="1350086"/>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20"/>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20"/>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20"/>
          <a:stretch>
            <a:fillRect/>
          </a:stretch>
        </p:blipFill>
        <p:spPr>
          <a:xfrm>
            <a:off x="7052272" y="5884597"/>
            <a:ext cx="861350" cy="861350"/>
          </a:xfrm>
          <a:prstGeom prst="rect">
            <a:avLst/>
          </a:prstGeom>
        </p:spPr>
      </p:pic>
      <p:pic>
        <p:nvPicPr>
          <p:cNvPr id="78" name="Picture 77">
            <a:extLst>
              <a:ext uri="{FF2B5EF4-FFF2-40B4-BE49-F238E27FC236}">
                <a16:creationId xmlns:a16="http://schemas.microsoft.com/office/drawing/2014/main" id="{0B0CF6D9-5DAD-4251-AACD-2644AEFC2F61}"/>
              </a:ext>
            </a:extLst>
          </p:cNvPr>
          <p:cNvPicPr>
            <a:picLocks noChangeAspect="1"/>
          </p:cNvPicPr>
          <p:nvPr/>
        </p:nvPicPr>
        <p:blipFill>
          <a:blip r:embed="rId20"/>
          <a:stretch>
            <a:fillRect/>
          </a:stretch>
        </p:blipFill>
        <p:spPr>
          <a:xfrm>
            <a:off x="8516737" y="5898018"/>
            <a:ext cx="861350" cy="861350"/>
          </a:xfrm>
          <a:prstGeom prst="rect">
            <a:avLst/>
          </a:prstGeom>
        </p:spPr>
      </p:pic>
      <p:pic>
        <p:nvPicPr>
          <p:cNvPr id="21" name="Picture 4">
            <a:extLst>
              <a:ext uri="{FF2B5EF4-FFF2-40B4-BE49-F238E27FC236}">
                <a16:creationId xmlns:a16="http://schemas.microsoft.com/office/drawing/2014/main" id="{566C3D30-24BD-4101-9ECC-FB331DA735E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a:off x="9951206" y="4920766"/>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MÃ¡y Äiá»n giáº£i 03">
            <a:extLst>
              <a:ext uri="{FF2B5EF4-FFF2-40B4-BE49-F238E27FC236}">
                <a16:creationId xmlns:a16="http://schemas.microsoft.com/office/drawing/2014/main" id="{DA3A7F93-318A-427F-9BD6-BB9532299102}"/>
              </a:ext>
            </a:extLst>
          </p:cNvPr>
          <p:cNvPicPr>
            <a:picLocks noChangeAspect="1" noChangeArrowheads="1" noCrop="1"/>
          </p:cNvPicPr>
          <p:nvPr/>
        </p:nvPicPr>
        <p:blipFill>
          <a:blip r:embed="rId9"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3" name="1">
            <a:extLst>
              <a:ext uri="{FF2B5EF4-FFF2-40B4-BE49-F238E27FC236}">
                <a16:creationId xmlns:a16="http://schemas.microsoft.com/office/drawing/2014/main" id="{C2465D3F-5012-4C87-8FD2-FD662FB9AE7C}"/>
              </a:ext>
            </a:extLst>
          </p:cNvPr>
          <p:cNvPicPr>
            <a:picLocks noChangeAspect="1"/>
          </p:cNvPicPr>
          <p:nvPr/>
        </p:nvPicPr>
        <p:blipFill>
          <a:blip r:embed="rId20"/>
          <a:stretch>
            <a:fillRect/>
          </a:stretch>
        </p:blipFill>
        <p:spPr>
          <a:xfrm>
            <a:off x="9894198" y="5961258"/>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8">
            <a:extLst>
              <a:ext uri="{FF2B5EF4-FFF2-40B4-BE49-F238E27FC236}">
                <a16:creationId xmlns:a16="http://schemas.microsoft.com/office/drawing/2014/main" id="{061FD51C-CEB5-42BE-9AC4-08ABF755736B}"/>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p:blipFill>
        <p:spPr bwMode="auto">
          <a:xfrm>
            <a:off x="10722483" y="493444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6" descr="MÃ¡y Äiá»n giáº£i 03">
            <a:extLst>
              <a:ext uri="{FF2B5EF4-FFF2-40B4-BE49-F238E27FC236}">
                <a16:creationId xmlns:a16="http://schemas.microsoft.com/office/drawing/2014/main" id="{99D92651-E70C-4138-96D9-BB40377AEF56}"/>
              </a:ext>
            </a:extLst>
          </p:cNvPr>
          <p:cNvPicPr>
            <a:picLocks noChangeAspect="1" noChangeArrowheads="1" noCrop="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B0D9AFA-57D1-4404-A6BD-B2E419F99CB7}"/>
              </a:ext>
            </a:extLst>
          </p:cNvPr>
          <p:cNvPicPr>
            <a:picLocks noChangeAspect="1"/>
          </p:cNvPicPr>
          <p:nvPr/>
        </p:nvPicPr>
        <p:blipFill>
          <a:blip r:embed="rId20"/>
          <a:stretch>
            <a:fillRect/>
          </a:stretch>
        </p:blipFill>
        <p:spPr>
          <a:xfrm>
            <a:off x="11125543" y="5877507"/>
            <a:ext cx="861350" cy="861350"/>
          </a:xfrm>
          <a:prstGeom prst="rect">
            <a:avLst/>
          </a:prstGeom>
        </p:spPr>
      </p:pic>
      <p:pic>
        <p:nvPicPr>
          <p:cNvPr id="29" name="GAME ĐƯỢC CHIA SẺ MIỄN PHÍ BỚI NK POWERSKILLS">
            <a:hlinkClick r:id="rId21" action="ppaction://hlinksldjump"/>
            <a:extLst>
              <a:ext uri="{FF2B5EF4-FFF2-40B4-BE49-F238E27FC236}">
                <a16:creationId xmlns:a16="http://schemas.microsoft.com/office/drawing/2014/main" id="{9884DD3A-107B-4EF5-A68F-D97476A0E38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99845" y="3010266"/>
            <a:ext cx="1371600" cy="1350086"/>
          </a:xfrm>
          <a:prstGeom prst="rect">
            <a:avLst/>
          </a:prstGeom>
        </p:spPr>
      </p:pic>
      <p:pic>
        <p:nvPicPr>
          <p:cNvPr id="30" name="Picture 29">
            <a:hlinkClick r:id="rId23" action="ppaction://hlinksldjump"/>
            <a:extLst>
              <a:ext uri="{FF2B5EF4-FFF2-40B4-BE49-F238E27FC236}">
                <a16:creationId xmlns:a16="http://schemas.microsoft.com/office/drawing/2014/main" id="{E58FE6E7-D9F5-4FE2-8656-C4D30101FFC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117575" y="3023045"/>
            <a:ext cx="1371600" cy="1355465"/>
          </a:xfrm>
          <a:prstGeom prst="rect">
            <a:avLst/>
          </a:prstGeom>
        </p:spPr>
      </p:pic>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25"/>
          <a:stretch>
            <a:fillRect/>
          </a:stretch>
        </p:blipFill>
        <p:spPr>
          <a:xfrm>
            <a:off x="2786044" y="449327"/>
            <a:ext cx="7449958" cy="1774090"/>
          </a:xfrm>
          <a:prstGeom prst="rect">
            <a:avLst/>
          </a:prstGeom>
        </p:spPr>
      </p:pic>
      <p:sp>
        <p:nvSpPr>
          <p:cNvPr id="2" name="Rectangle: Rounded Corners 1">
            <a:hlinkClick r:id="rId26" action="ppaction://hlinksldjump"/>
            <a:extLst>
              <a:ext uri="{FF2B5EF4-FFF2-40B4-BE49-F238E27FC236}">
                <a16:creationId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352984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63"/>
                                        </p:tgtEl>
                                        <p:attrNameLst>
                                          <p:attrName>r</p:attrName>
                                        </p:attrNameLst>
                                      </p:cBhvr>
                                    </p:animRot>
                                    <p:animRot by="-240000">
                                      <p:cBhvr>
                                        <p:cTn id="25" dur="200" fill="hold">
                                          <p:stCondLst>
                                            <p:cond delay="200"/>
                                          </p:stCondLst>
                                        </p:cTn>
                                        <p:tgtEl>
                                          <p:spTgt spid="63"/>
                                        </p:tgtEl>
                                        <p:attrNameLst>
                                          <p:attrName>r</p:attrName>
                                        </p:attrNameLst>
                                      </p:cBhvr>
                                    </p:animRot>
                                    <p:animRot by="240000">
                                      <p:cBhvr>
                                        <p:cTn id="26" dur="200" fill="hold">
                                          <p:stCondLst>
                                            <p:cond delay="400"/>
                                          </p:stCondLst>
                                        </p:cTn>
                                        <p:tgtEl>
                                          <p:spTgt spid="63"/>
                                        </p:tgtEl>
                                        <p:attrNameLst>
                                          <p:attrName>r</p:attrName>
                                        </p:attrNameLst>
                                      </p:cBhvr>
                                    </p:animRot>
                                    <p:animRot by="-240000">
                                      <p:cBhvr>
                                        <p:cTn id="27" dur="200" fill="hold">
                                          <p:stCondLst>
                                            <p:cond delay="600"/>
                                          </p:stCondLst>
                                        </p:cTn>
                                        <p:tgtEl>
                                          <p:spTgt spid="63"/>
                                        </p:tgtEl>
                                        <p:attrNameLst>
                                          <p:attrName>r</p:attrName>
                                        </p:attrNameLst>
                                      </p:cBhvr>
                                    </p:animRot>
                                    <p:animRot by="120000">
                                      <p:cBhvr>
                                        <p:cTn id="28" dur="200" fill="hold">
                                          <p:stCondLst>
                                            <p:cond delay="800"/>
                                          </p:stCondLst>
                                        </p:cTn>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7" restart="whenNotActive" fill="hold" evtFilter="cancelBubble" nodeType="interactiveSeq">
                <p:stCondLst>
                  <p:cond evt="onClick" delay="0">
                    <p:tgtEl>
                      <p:spTgt spid="6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3"/>
                                        </p:tgtEl>
                                      </p:cBhvr>
                                    </p:animEffect>
                                    <p:set>
                                      <p:cBhvr>
                                        <p:cTn id="52"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53" restart="whenNotActive" fill="hold" evtFilter="cancelBubble" nodeType="interactiveSeq">
                <p:stCondLst>
                  <p:cond evt="onClick" delay="0">
                    <p:tgtEl>
                      <p:spTgt spid="7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6"/>
                                        </p:tgtEl>
                                      </p:cBhvr>
                                    </p:animEffect>
                                    <p:set>
                                      <p:cBhvr>
                                        <p:cTn id="58" dur="1" fill="hold">
                                          <p:stCondLst>
                                            <p:cond delay="499"/>
                                          </p:stCondLst>
                                        </p:cTn>
                                        <p:tgtEl>
                                          <p:spTgt spid="76"/>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m-thanh-phep-thuat-www_nhacchuongvui_com.wav"/>
                                        </p:tgtEl>
                                      </p:cMediaNode>
                                    </p:audio>
                                  </p:subTnLst>
                                </p:cTn>
                              </p:par>
                              <p:par>
                                <p:cTn id="63" presetID="10" presetClass="entr" presetSubtype="0" fill="hold" nodeType="withEffect">
                                  <p:stCondLst>
                                    <p:cond delay="0"/>
                                  </p:stCondLst>
                                  <p:childTnLst>
                                    <p:set>
                                      <p:cBhvr>
                                        <p:cTn id="64" dur="1" fill="hold">
                                          <p:stCondLst>
                                            <p:cond delay="0"/>
                                          </p:stCondLst>
                                        </p:cTn>
                                        <p:tgtEl>
                                          <p:spTgt spid="1030"/>
                                        </p:tgtEl>
                                        <p:attrNameLst>
                                          <p:attrName>style.visibility</p:attrName>
                                        </p:attrNameLst>
                                      </p:cBhvr>
                                      <p:to>
                                        <p:strVal val="visible"/>
                                      </p:to>
                                    </p:set>
                                    <p:animEffect transition="in" filter="fade">
                                      <p:cBhvr>
                                        <p:cTn id="65" dur="500"/>
                                        <p:tgtEl>
                                          <p:spTgt spid="1030"/>
                                        </p:tgtEl>
                                      </p:cBhvr>
                                    </p:animEffect>
                                  </p:childTnLst>
                                  <p:subTnLst>
                                    <p:audio>
                                      <p:cMediaNode>
                                        <p:cTn display="0" masterRel="sameClick">
                                          <p:stCondLst>
                                            <p:cond evt="begin" delay="0">
                                              <p:tn val="63"/>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66" restart="whenNotActive" fill="hold" evtFilter="cancelBubble" nodeType="interactiveSeq">
                <p:stCondLst>
                  <p:cond evt="onClick" delay="0">
                    <p:tgtEl>
                      <p:spTgt spid="77"/>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7"/>
                                        </p:tgtEl>
                                      </p:cBhvr>
                                    </p:animEffect>
                                    <p:set>
                                      <p:cBhvr>
                                        <p:cTn id="71" dur="1" fill="hold">
                                          <p:stCondLst>
                                            <p:cond delay="499"/>
                                          </p:stCondLst>
                                        </p:cTn>
                                        <p:tgtEl>
                                          <p:spTgt spid="77"/>
                                        </p:tgtEl>
                                        <p:attrNameLst>
                                          <p:attrName>style.visibility</p:attrName>
                                        </p:attrNameLst>
                                      </p:cBhvr>
                                      <p:to>
                                        <p:strVal val="hidden"/>
                                      </p:to>
                                    </p:set>
                                  </p:childTnLst>
                                </p:cTn>
                              </p:par>
                            </p:childTnLst>
                          </p:cTn>
                        </p:par>
                        <p:par>
                          <p:cTn id="72" fill="hold">
                            <p:stCondLst>
                              <p:cond delay="500"/>
                            </p:stCondLst>
                            <p:childTnLst>
                              <p:par>
                                <p:cTn id="73" presetID="10" presetClass="exit" presetSubtype="0" fill="hold" nodeType="after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Am-thanh-phep-thuat-www_nhacchuongvui_com.wav"/>
                                        </p:tgtEl>
                                      </p:cMediaNode>
                                    </p:audio>
                                  </p:subTnLst>
                                </p:cTn>
                              </p:par>
                              <p:par>
                                <p:cTn id="76" presetID="10" presetClass="entr" presetSubtype="0" fill="hold" nodeType="withEffect">
                                  <p:stCondLst>
                                    <p:cond delay="0"/>
                                  </p:stCondLst>
                                  <p:childTnLst>
                                    <p:set>
                                      <p:cBhvr>
                                        <p:cTn id="77" dur="1" fill="hold">
                                          <p:stCondLst>
                                            <p:cond delay="0"/>
                                          </p:stCondLst>
                                        </p:cTn>
                                        <p:tgtEl>
                                          <p:spTgt spid="1032"/>
                                        </p:tgtEl>
                                        <p:attrNameLst>
                                          <p:attrName>style.visibility</p:attrName>
                                        </p:attrNameLst>
                                      </p:cBhvr>
                                      <p:to>
                                        <p:strVal val="visible"/>
                                      </p:to>
                                    </p:set>
                                    <p:animEffect transition="in" filter="fade">
                                      <p:cBhvr>
                                        <p:cTn id="78" dur="500"/>
                                        <p:tgtEl>
                                          <p:spTgt spid="1032"/>
                                        </p:tgtEl>
                                      </p:cBhvr>
                                    </p:animEffect>
                                  </p:childTnLst>
                                  <p:subTnLst>
                                    <p:audio>
                                      <p:cMediaNode>
                                        <p:cTn display="0" masterRel="sameClick">
                                          <p:stCondLst>
                                            <p:cond evt="begin" delay="0">
                                              <p:tn val="76"/>
                                            </p:cond>
                                          </p:stCondLst>
                                          <p:endCondLst>
                                            <p:cond evt="onStopAudio" delay="0">
                                              <p:tgtEl>
                                                <p:sldTgt/>
                                              </p:tgtEl>
                                            </p:cond>
                                          </p:endCondLst>
                                        </p:cTn>
                                        <p:tgtEl>
                                          <p:sndTgt r:embed="rId3" name="Am-thanh-phep-thuat-www_nhacchuongvui_com.wav"/>
                                        </p:tgtEl>
                                      </p:cMediaNode>
                                    </p:audio>
                                  </p:subTnLst>
                                </p:cTn>
                              </p:par>
                              <p:par>
                                <p:cTn id="79" presetID="32" presetClass="emph" presetSubtype="0" repeatCount="indefinite" fill="hold" nodeType="withEffect">
                                  <p:stCondLst>
                                    <p:cond delay="0"/>
                                  </p:stCondLst>
                                  <p:childTnLst>
                                    <p:animRot by="120000">
                                      <p:cBhvr>
                                        <p:cTn id="80" dur="100" fill="hold">
                                          <p:stCondLst>
                                            <p:cond delay="0"/>
                                          </p:stCondLst>
                                        </p:cTn>
                                        <p:tgtEl>
                                          <p:spTgt spid="1032"/>
                                        </p:tgtEl>
                                        <p:attrNameLst>
                                          <p:attrName>r</p:attrName>
                                        </p:attrNameLst>
                                      </p:cBhvr>
                                    </p:animRot>
                                    <p:animRot by="-240000">
                                      <p:cBhvr>
                                        <p:cTn id="81" dur="200" fill="hold">
                                          <p:stCondLst>
                                            <p:cond delay="200"/>
                                          </p:stCondLst>
                                        </p:cTn>
                                        <p:tgtEl>
                                          <p:spTgt spid="1032"/>
                                        </p:tgtEl>
                                        <p:attrNameLst>
                                          <p:attrName>r</p:attrName>
                                        </p:attrNameLst>
                                      </p:cBhvr>
                                    </p:animRot>
                                    <p:animRot by="240000">
                                      <p:cBhvr>
                                        <p:cTn id="82" dur="200" fill="hold">
                                          <p:stCondLst>
                                            <p:cond delay="400"/>
                                          </p:stCondLst>
                                        </p:cTn>
                                        <p:tgtEl>
                                          <p:spTgt spid="1032"/>
                                        </p:tgtEl>
                                        <p:attrNameLst>
                                          <p:attrName>r</p:attrName>
                                        </p:attrNameLst>
                                      </p:cBhvr>
                                    </p:animRot>
                                    <p:animRot by="-240000">
                                      <p:cBhvr>
                                        <p:cTn id="83" dur="200" fill="hold">
                                          <p:stCondLst>
                                            <p:cond delay="600"/>
                                          </p:stCondLst>
                                        </p:cTn>
                                        <p:tgtEl>
                                          <p:spTgt spid="1032"/>
                                        </p:tgtEl>
                                        <p:attrNameLst>
                                          <p:attrName>r</p:attrName>
                                        </p:attrNameLst>
                                      </p:cBhvr>
                                    </p:animRot>
                                    <p:animRot by="120000">
                                      <p:cBhvr>
                                        <p:cTn id="84"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85" restart="whenNotActive" fill="hold" evtFilter="cancelBubble" nodeType="interactiveSeq">
                <p:stCondLst>
                  <p:cond evt="onClick" delay="0">
                    <p:tgtEl>
                      <p:spTgt spid="78"/>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78"/>
                                        </p:tgtEl>
                                      </p:cBhvr>
                                    </p:animEffect>
                                    <p:set>
                                      <p:cBhvr>
                                        <p:cTn id="90" dur="1" fill="hold">
                                          <p:stCondLst>
                                            <p:cond delay="499"/>
                                          </p:stCondLst>
                                        </p:cTn>
                                        <p:tgtEl>
                                          <p:spTgt spid="78"/>
                                        </p:tgtEl>
                                        <p:attrNameLst>
                                          <p:attrName>style.visibility</p:attrName>
                                        </p:attrNameLst>
                                      </p:cBhvr>
                                      <p:to>
                                        <p:strVal val="hidden"/>
                                      </p:to>
                                    </p:set>
                                  </p:childTnLst>
                                </p:cTn>
                              </p:par>
                            </p:childTnLst>
                          </p:cTn>
                        </p:par>
                        <p:par>
                          <p:cTn id="91" fill="hold">
                            <p:stCondLst>
                              <p:cond delay="500"/>
                            </p:stCondLst>
                            <p:childTnLst>
                              <p:par>
                                <p:cTn id="92" presetID="10" presetClass="exit" presetSubtype="0" fill="hold" nodeType="afterEffect">
                                  <p:stCondLst>
                                    <p:cond delay="0"/>
                                  </p:stCondLst>
                                  <p:childTnLst>
                                    <p:animEffect transition="out" filter="fade">
                                      <p:cBhvr>
                                        <p:cTn id="93" dur="500"/>
                                        <p:tgtEl>
                                          <p:spTgt spid="1026"/>
                                        </p:tgtEl>
                                      </p:cBhvr>
                                    </p:animEffect>
                                    <p:set>
                                      <p:cBhvr>
                                        <p:cTn id="94" dur="1" fill="hold">
                                          <p:stCondLst>
                                            <p:cond delay="499"/>
                                          </p:stCondLst>
                                        </p:cTn>
                                        <p:tgtEl>
                                          <p:spTgt spid="102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Am-thanh-phep-thuat-www_nhacchuongvui_com.wav"/>
                                        </p:tgtEl>
                                      </p:cMediaNode>
                                    </p:audio>
                                  </p:subTnLst>
                                </p:cTn>
                              </p:par>
                              <p:par>
                                <p:cTn id="95" presetID="10" presetClass="entr" presetSubtype="0" fill="hold" nodeType="with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fade">
                                      <p:cBhvr>
                                        <p:cTn id="97" dur="500"/>
                                        <p:tgtEl>
                                          <p:spTgt spid="64"/>
                                        </p:tgtEl>
                                      </p:cBhvr>
                                    </p:animEffect>
                                  </p:childTnLst>
                                  <p:subTnLst>
                                    <p:audio>
                                      <p:cMediaNode>
                                        <p:cTn display="0" masterRel="sameClick">
                                          <p:stCondLst>
                                            <p:cond evt="begin" delay="0">
                                              <p:tn val="95"/>
                                            </p:cond>
                                          </p:stCondLst>
                                          <p:endCondLst>
                                            <p:cond evt="onStopAudio" delay="0">
                                              <p:tgtEl>
                                                <p:sldTgt/>
                                              </p:tgtEl>
                                            </p:cond>
                                          </p:endCondLst>
                                        </p:cTn>
                                        <p:tgtEl>
                                          <p:sndTgt r:embed="rId3" name="Am-thanh-phep-thuat-www_nhacchuongvui_com.wav"/>
                                        </p:tgtEl>
                                      </p:cMediaNode>
                                    </p:audio>
                                  </p:subTnLst>
                                </p:cTn>
                              </p:par>
                              <p:par>
                                <p:cTn id="98" presetID="32" presetClass="emph" presetSubtype="0" repeatCount="indefinite" fill="hold" nodeType="withEffect">
                                  <p:stCondLst>
                                    <p:cond delay="0"/>
                                  </p:stCondLst>
                                  <p:childTnLst>
                                    <p:animRot by="120000">
                                      <p:cBhvr>
                                        <p:cTn id="99" dur="100" fill="hold">
                                          <p:stCondLst>
                                            <p:cond delay="0"/>
                                          </p:stCondLst>
                                        </p:cTn>
                                        <p:tgtEl>
                                          <p:spTgt spid="64"/>
                                        </p:tgtEl>
                                        <p:attrNameLst>
                                          <p:attrName>r</p:attrName>
                                        </p:attrNameLst>
                                      </p:cBhvr>
                                    </p:animRot>
                                    <p:animRot by="-240000">
                                      <p:cBhvr>
                                        <p:cTn id="100" dur="200" fill="hold">
                                          <p:stCondLst>
                                            <p:cond delay="200"/>
                                          </p:stCondLst>
                                        </p:cTn>
                                        <p:tgtEl>
                                          <p:spTgt spid="64"/>
                                        </p:tgtEl>
                                        <p:attrNameLst>
                                          <p:attrName>r</p:attrName>
                                        </p:attrNameLst>
                                      </p:cBhvr>
                                    </p:animRot>
                                    <p:animRot by="240000">
                                      <p:cBhvr>
                                        <p:cTn id="101" dur="200" fill="hold">
                                          <p:stCondLst>
                                            <p:cond delay="400"/>
                                          </p:stCondLst>
                                        </p:cTn>
                                        <p:tgtEl>
                                          <p:spTgt spid="64"/>
                                        </p:tgtEl>
                                        <p:attrNameLst>
                                          <p:attrName>r</p:attrName>
                                        </p:attrNameLst>
                                      </p:cBhvr>
                                    </p:animRot>
                                    <p:animRot by="-240000">
                                      <p:cBhvr>
                                        <p:cTn id="102" dur="200" fill="hold">
                                          <p:stCondLst>
                                            <p:cond delay="600"/>
                                          </p:stCondLst>
                                        </p:cTn>
                                        <p:tgtEl>
                                          <p:spTgt spid="64"/>
                                        </p:tgtEl>
                                        <p:attrNameLst>
                                          <p:attrName>r</p:attrName>
                                        </p:attrNameLst>
                                      </p:cBhvr>
                                    </p:animRot>
                                    <p:animRot by="120000">
                                      <p:cBhvr>
                                        <p:cTn id="103" dur="200" fill="hold">
                                          <p:stCondLst>
                                            <p:cond delay="800"/>
                                          </p:stCondLst>
                                        </p:cTn>
                                        <p:tgtEl>
                                          <p:spTgt spid="64"/>
                                        </p:tgtEl>
                                        <p:attrNameLst>
                                          <p:attrName>r</p:attrName>
                                        </p:attrNameLst>
                                      </p:cBhvr>
                                    </p:animRot>
                                  </p:childTnLst>
                                </p:cTn>
                              </p:par>
                            </p:childTnLst>
                          </p:cTn>
                        </p:par>
                      </p:childTnLst>
                    </p:cTn>
                  </p:par>
                </p:childTnLst>
              </p:cTn>
              <p:nextCondLst>
                <p:cond evt="onClick" delay="0">
                  <p:tgtEl>
                    <p:spTgt spid="78"/>
                  </p:tgtEl>
                </p:cond>
              </p:nextCondLst>
            </p:seq>
            <p:seq concurrent="1" nextAc="seek">
              <p:cTn id="104" restart="whenNotActive" fill="hold" evtFilter="cancelBubble" nodeType="interactiveSeq">
                <p:stCondLst>
                  <p:cond evt="onClick" delay="0">
                    <p:tgtEl>
                      <p:spTgt spid="9"/>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par>
                          <p:cTn id="110" fill="hold">
                            <p:stCondLst>
                              <p:cond delay="500"/>
                            </p:stCondLst>
                            <p:childTnLst>
                              <p:par>
                                <p:cTn id="111" presetID="10" presetClass="exit" presetSubtype="0" fill="hold" nodeType="afterEffect">
                                  <p:stCondLst>
                                    <p:cond delay="0"/>
                                  </p:stCondLst>
                                  <p:childTnLst>
                                    <p:animEffect transition="out" filter="fade">
                                      <p:cBhvr>
                                        <p:cTn id="112" dur="500"/>
                                        <p:tgtEl>
                                          <p:spTgt spid="62"/>
                                        </p:tgtEl>
                                      </p:cBhvr>
                                    </p:animEffect>
                                    <p:set>
                                      <p:cBhvr>
                                        <p:cTn id="113"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Am-thanh-phep-thuat-www_nhacchuongvui_com.wav"/>
                                        </p:tgtEl>
                                      </p:cMediaNode>
                                    </p:audio>
                                  </p:subTnLst>
                                </p:cTn>
                              </p:par>
                              <p:par>
                                <p:cTn id="114" presetID="10" presetClass="entr" presetSubtype="0" fill="hold" nodeType="withEffect">
                                  <p:stCondLst>
                                    <p:cond delay="0"/>
                                  </p:stCondLst>
                                  <p:childTnLst>
                                    <p:set>
                                      <p:cBhvr>
                                        <p:cTn id="115" dur="1" fill="hold">
                                          <p:stCondLst>
                                            <p:cond delay="0"/>
                                          </p:stCondLst>
                                        </p:cTn>
                                        <p:tgtEl>
                                          <p:spTgt spid="1028"/>
                                        </p:tgtEl>
                                        <p:attrNameLst>
                                          <p:attrName>style.visibility</p:attrName>
                                        </p:attrNameLst>
                                      </p:cBhvr>
                                      <p:to>
                                        <p:strVal val="visible"/>
                                      </p:to>
                                    </p:set>
                                    <p:animEffect transition="in" filter="fade">
                                      <p:cBhvr>
                                        <p:cTn id="116" dur="500"/>
                                        <p:tgtEl>
                                          <p:spTgt spid="1028"/>
                                        </p:tgtEl>
                                      </p:cBhvr>
                                    </p:animEffect>
                                  </p:childTnLst>
                                  <p:subTnLst>
                                    <p:audio>
                                      <p:cMediaNode>
                                        <p:cTn display="0" masterRel="sameClick">
                                          <p:stCondLst>
                                            <p:cond evt="begin" delay="0">
                                              <p:tn val="114"/>
                                            </p:cond>
                                          </p:stCondLst>
                                          <p:endCondLst>
                                            <p:cond evt="onStopAudio" delay="0">
                                              <p:tgtEl>
                                                <p:sldTgt/>
                                              </p:tgtEl>
                                            </p:cond>
                                          </p:endCondLst>
                                        </p:cTn>
                                        <p:tgtEl>
                                          <p:sndTgt r:embed="rId3" name="Am-thanh-phep-thuat-www_nhacchuongvui_com.wav"/>
                                        </p:tgtEl>
                                      </p:cMediaNode>
                                    </p:audio>
                                  </p:subTnLst>
                                </p:cTn>
                              </p:par>
                              <p:par>
                                <p:cTn id="117" presetID="32" presetClass="emph" presetSubtype="0" repeatCount="indefinite" fill="hold" nodeType="withEffect">
                                  <p:stCondLst>
                                    <p:cond delay="0"/>
                                  </p:stCondLst>
                                  <p:childTnLst>
                                    <p:animRot by="120000">
                                      <p:cBhvr>
                                        <p:cTn id="118" dur="100" fill="hold">
                                          <p:stCondLst>
                                            <p:cond delay="0"/>
                                          </p:stCondLst>
                                        </p:cTn>
                                        <p:tgtEl>
                                          <p:spTgt spid="1028"/>
                                        </p:tgtEl>
                                        <p:attrNameLst>
                                          <p:attrName>r</p:attrName>
                                        </p:attrNameLst>
                                      </p:cBhvr>
                                    </p:animRot>
                                    <p:animRot by="-240000">
                                      <p:cBhvr>
                                        <p:cTn id="119" dur="200" fill="hold">
                                          <p:stCondLst>
                                            <p:cond delay="200"/>
                                          </p:stCondLst>
                                        </p:cTn>
                                        <p:tgtEl>
                                          <p:spTgt spid="1028"/>
                                        </p:tgtEl>
                                        <p:attrNameLst>
                                          <p:attrName>r</p:attrName>
                                        </p:attrNameLst>
                                      </p:cBhvr>
                                    </p:animRot>
                                    <p:animRot by="240000">
                                      <p:cBhvr>
                                        <p:cTn id="120" dur="200" fill="hold">
                                          <p:stCondLst>
                                            <p:cond delay="400"/>
                                          </p:stCondLst>
                                        </p:cTn>
                                        <p:tgtEl>
                                          <p:spTgt spid="1028"/>
                                        </p:tgtEl>
                                        <p:attrNameLst>
                                          <p:attrName>r</p:attrName>
                                        </p:attrNameLst>
                                      </p:cBhvr>
                                    </p:animRot>
                                    <p:animRot by="-240000">
                                      <p:cBhvr>
                                        <p:cTn id="121" dur="200" fill="hold">
                                          <p:stCondLst>
                                            <p:cond delay="600"/>
                                          </p:stCondLst>
                                        </p:cTn>
                                        <p:tgtEl>
                                          <p:spTgt spid="1028"/>
                                        </p:tgtEl>
                                        <p:attrNameLst>
                                          <p:attrName>r</p:attrName>
                                        </p:attrNameLst>
                                      </p:cBhvr>
                                    </p:animRot>
                                    <p:animRot by="120000">
                                      <p:cBhvr>
                                        <p:cTn id="122"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seq concurrent="1" nextAc="seek">
              <p:cTn id="123" restart="whenNotActive" fill="hold" evtFilter="cancelBubble" nodeType="interactiveSeq">
                <p:stCondLst>
                  <p:cond evt="onClick" delay="0">
                    <p:tgtEl>
                      <p:spTgt spid="23"/>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23"/>
                                        </p:tgtEl>
                                      </p:cBhvr>
                                    </p:animEffect>
                                    <p:set>
                                      <p:cBhvr>
                                        <p:cTn id="128" dur="1" fill="hold">
                                          <p:stCondLst>
                                            <p:cond delay="499"/>
                                          </p:stCondLst>
                                        </p:cTn>
                                        <p:tgtEl>
                                          <p:spTgt spid="23"/>
                                        </p:tgtEl>
                                        <p:attrNameLst>
                                          <p:attrName>style.visibility</p:attrName>
                                        </p:attrNameLst>
                                      </p:cBhvr>
                                      <p:to>
                                        <p:strVal val="hidden"/>
                                      </p:to>
                                    </p:set>
                                  </p:childTnLst>
                                </p:cTn>
                              </p:par>
                            </p:childTnLst>
                          </p:cTn>
                        </p:par>
                        <p:par>
                          <p:cTn id="129" fill="hold">
                            <p:stCondLst>
                              <p:cond delay="500"/>
                            </p:stCondLst>
                            <p:childTnLst>
                              <p:par>
                                <p:cTn id="130" presetID="10" presetClass="exit" presetSubtype="0" fill="hold" nodeType="after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phep-thuat-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500"/>
                                        <p:tgtEl>
                                          <p:spTgt spid="21"/>
                                        </p:tgtEl>
                                      </p:cBhvr>
                                    </p:animEffect>
                                  </p:childTnLst>
                                  <p:subTnLst>
                                    <p:audio>
                                      <p:cMediaNode>
                                        <p:cTn display="0" masterRel="sameClick">
                                          <p:stCondLst>
                                            <p:cond evt="begin" delay="0">
                                              <p:tn val="133"/>
                                            </p:cond>
                                          </p:stCondLst>
                                          <p:endCondLst>
                                            <p:cond evt="onStopAudio" delay="0">
                                              <p:tgtEl>
                                                <p:sldTgt/>
                                              </p:tgtEl>
                                            </p:cond>
                                          </p:endCondLst>
                                        </p:cTn>
                                        <p:tgtEl>
                                          <p:sndTgt r:embed="rId3" name="Am-thanh-phep-thuat-www_nhacchuongvui_com.wav"/>
                                        </p:tgtEl>
                                      </p:cMediaNode>
                                    </p:audio>
                                  </p:subTnLst>
                                </p:cTn>
                              </p:par>
                              <p:par>
                                <p:cTn id="136" presetID="32" presetClass="emph" presetSubtype="0" repeatCount="indefinite" fill="hold" nodeType="withEffect">
                                  <p:stCondLst>
                                    <p:cond delay="0"/>
                                  </p:stCondLst>
                                  <p:childTnLst>
                                    <p:animRot by="120000">
                                      <p:cBhvr>
                                        <p:cTn id="137" dur="100" fill="hold">
                                          <p:stCondLst>
                                            <p:cond delay="0"/>
                                          </p:stCondLst>
                                        </p:cTn>
                                        <p:tgtEl>
                                          <p:spTgt spid="21"/>
                                        </p:tgtEl>
                                        <p:attrNameLst>
                                          <p:attrName>r</p:attrName>
                                        </p:attrNameLst>
                                      </p:cBhvr>
                                    </p:animRot>
                                    <p:animRot by="-240000">
                                      <p:cBhvr>
                                        <p:cTn id="138" dur="200" fill="hold">
                                          <p:stCondLst>
                                            <p:cond delay="200"/>
                                          </p:stCondLst>
                                        </p:cTn>
                                        <p:tgtEl>
                                          <p:spTgt spid="21"/>
                                        </p:tgtEl>
                                        <p:attrNameLst>
                                          <p:attrName>r</p:attrName>
                                        </p:attrNameLst>
                                      </p:cBhvr>
                                    </p:animRot>
                                    <p:animRot by="240000">
                                      <p:cBhvr>
                                        <p:cTn id="139" dur="200" fill="hold">
                                          <p:stCondLst>
                                            <p:cond delay="400"/>
                                          </p:stCondLst>
                                        </p:cTn>
                                        <p:tgtEl>
                                          <p:spTgt spid="21"/>
                                        </p:tgtEl>
                                        <p:attrNameLst>
                                          <p:attrName>r</p:attrName>
                                        </p:attrNameLst>
                                      </p:cBhvr>
                                    </p:animRot>
                                    <p:animRot by="-240000">
                                      <p:cBhvr>
                                        <p:cTn id="140" dur="200" fill="hold">
                                          <p:stCondLst>
                                            <p:cond delay="600"/>
                                          </p:stCondLst>
                                        </p:cTn>
                                        <p:tgtEl>
                                          <p:spTgt spid="21"/>
                                        </p:tgtEl>
                                        <p:attrNameLst>
                                          <p:attrName>r</p:attrName>
                                        </p:attrNameLst>
                                      </p:cBhvr>
                                    </p:animRot>
                                    <p:animRot by="120000">
                                      <p:cBhvr>
                                        <p:cTn id="141"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3"/>
                  </p:tgtEl>
                </p:cond>
              </p:nextCondLst>
            </p:seq>
            <p:seq concurrent="1" nextAc="seek">
              <p:cTn id="142" restart="whenNotActive" fill="hold" evtFilter="cancelBubble" nodeType="interactiveSeq">
                <p:stCondLst>
                  <p:cond evt="onClick" delay="0">
                    <p:tgtEl>
                      <p:spTgt spid="2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27"/>
                                        </p:tgtEl>
                                      </p:cBhvr>
                                    </p:animEffect>
                                    <p:set>
                                      <p:cBhvr>
                                        <p:cTn id="147" dur="1" fill="hold">
                                          <p:stCondLst>
                                            <p:cond delay="499"/>
                                          </p:stCondLst>
                                        </p:cTn>
                                        <p:tgtEl>
                                          <p:spTgt spid="27"/>
                                        </p:tgtEl>
                                        <p:attrNameLst>
                                          <p:attrName>style.visibility</p:attrName>
                                        </p:attrNameLst>
                                      </p:cBhvr>
                                      <p:to>
                                        <p:strVal val="hidden"/>
                                      </p:to>
                                    </p:set>
                                  </p:childTnLst>
                                </p:cTn>
                              </p:par>
                            </p:childTnLst>
                          </p:cTn>
                        </p:par>
                        <p:par>
                          <p:cTn id="148" fill="hold">
                            <p:stCondLst>
                              <p:cond delay="500"/>
                            </p:stCondLst>
                            <p:childTnLst>
                              <p:par>
                                <p:cTn id="149" presetID="10" presetClass="exit" presetSubtype="0" fill="hold" nodeType="afterEffect">
                                  <p:stCondLst>
                                    <p:cond delay="0"/>
                                  </p:stCondLst>
                                  <p:childTnLst>
                                    <p:animEffect transition="out" filter="fade">
                                      <p:cBhvr>
                                        <p:cTn id="150" dur="500"/>
                                        <p:tgtEl>
                                          <p:spTgt spid="26"/>
                                        </p:tgtEl>
                                      </p:cBhvr>
                                    </p:animEffect>
                                    <p:set>
                                      <p:cBhvr>
                                        <p:cTn id="151"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3" name="Am-thanh-phep-thuat-www_nhacchuongvui_com.wav"/>
                                        </p:tgtEl>
                                      </p:cMediaNode>
                                    </p:audio>
                                  </p:subTnLst>
                                </p:cTn>
                              </p:par>
                              <p:par>
                                <p:cTn id="152" presetID="10" presetClass="entr" presetSubtype="0" fill="hold" nodeType="with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fade">
                                      <p:cBhvr>
                                        <p:cTn id="154" dur="500"/>
                                        <p:tgtEl>
                                          <p:spTgt spid="25"/>
                                        </p:tgtEl>
                                      </p:cBhvr>
                                    </p:animEffect>
                                  </p:childTnLst>
                                  <p:subTnLst>
                                    <p:audio>
                                      <p:cMediaNode>
                                        <p:cTn display="0" masterRel="sameClick">
                                          <p:stCondLst>
                                            <p:cond evt="begin" delay="0">
                                              <p:tn val="152"/>
                                            </p:cond>
                                          </p:stCondLst>
                                          <p:endCondLst>
                                            <p:cond evt="onStopAudio" delay="0">
                                              <p:tgtEl>
                                                <p:sldTgt/>
                                              </p:tgtEl>
                                            </p:cond>
                                          </p:endCondLst>
                                        </p:cTn>
                                        <p:tgtEl>
                                          <p:sndTgt r:embed="rId3" name="Am-thanh-phep-thuat-www_nhacchuongvui_com.wav"/>
                                        </p:tgtEl>
                                      </p:cMediaNode>
                                    </p:audio>
                                  </p:subTnLst>
                                </p:cTn>
                              </p:par>
                              <p:par>
                                <p:cTn id="155" presetID="32" presetClass="emph" presetSubtype="0" repeatCount="indefinite" fill="hold" nodeType="withEffect">
                                  <p:stCondLst>
                                    <p:cond delay="0"/>
                                  </p:stCondLst>
                                  <p:childTnLst>
                                    <p:animRot by="120000">
                                      <p:cBhvr>
                                        <p:cTn id="156" dur="100" fill="hold">
                                          <p:stCondLst>
                                            <p:cond delay="0"/>
                                          </p:stCondLst>
                                        </p:cTn>
                                        <p:tgtEl>
                                          <p:spTgt spid="25"/>
                                        </p:tgtEl>
                                        <p:attrNameLst>
                                          <p:attrName>r</p:attrName>
                                        </p:attrNameLst>
                                      </p:cBhvr>
                                    </p:animRot>
                                    <p:animRot by="-240000">
                                      <p:cBhvr>
                                        <p:cTn id="157" dur="200" fill="hold">
                                          <p:stCondLst>
                                            <p:cond delay="200"/>
                                          </p:stCondLst>
                                        </p:cTn>
                                        <p:tgtEl>
                                          <p:spTgt spid="25"/>
                                        </p:tgtEl>
                                        <p:attrNameLst>
                                          <p:attrName>r</p:attrName>
                                        </p:attrNameLst>
                                      </p:cBhvr>
                                    </p:animRot>
                                    <p:animRot by="240000">
                                      <p:cBhvr>
                                        <p:cTn id="158" dur="200" fill="hold">
                                          <p:stCondLst>
                                            <p:cond delay="400"/>
                                          </p:stCondLst>
                                        </p:cTn>
                                        <p:tgtEl>
                                          <p:spTgt spid="25"/>
                                        </p:tgtEl>
                                        <p:attrNameLst>
                                          <p:attrName>r</p:attrName>
                                        </p:attrNameLst>
                                      </p:cBhvr>
                                    </p:animRot>
                                    <p:animRot by="-240000">
                                      <p:cBhvr>
                                        <p:cTn id="159" dur="200" fill="hold">
                                          <p:stCondLst>
                                            <p:cond delay="600"/>
                                          </p:stCondLst>
                                        </p:cTn>
                                        <p:tgtEl>
                                          <p:spTgt spid="25"/>
                                        </p:tgtEl>
                                        <p:attrNameLst>
                                          <p:attrName>r</p:attrName>
                                        </p:attrNameLst>
                                      </p:cBhvr>
                                    </p:animRot>
                                    <p:animRot by="120000">
                                      <p:cBhvr>
                                        <p:cTn id="160"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7"/>
                  </p:tgtEl>
                </p:cond>
              </p:nextCondLst>
            </p:seq>
            <p:seq concurrent="1" nextAc="seek">
              <p:cTn id="161" restart="whenNotActive" fill="hold" evtFilter="cancelBubble" nodeType="interactiveSeq">
                <p:stCondLst>
                  <p:cond evt="onClick" delay="0">
                    <p:tgtEl>
                      <p:spTgt spid="29"/>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29"/>
                                        </p:tgtEl>
                                      </p:cBhvr>
                                    </p:animEffect>
                                    <p:set>
                                      <p:cBhvr>
                                        <p:cTn id="16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67" restart="whenNotActive" fill="hold" evtFilter="cancelBubble" nodeType="interactiveSeq">
                <p:stCondLst>
                  <p:cond evt="onClick" delay="0">
                    <p:tgtEl>
                      <p:spTgt spid="30"/>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30"/>
                                        </p:tgtEl>
                                      </p:cBhvr>
                                    </p:animEffect>
                                    <p:set>
                                      <p:cBhvr>
                                        <p:cTn id="17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93942" y="320488"/>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1.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1BFB0AC8-5B3B-3FCE-0B45-05E6A176EAC6}"/>
              </a:ext>
            </a:extLst>
          </p:cNvPr>
          <p:cNvGrpSpPr/>
          <p:nvPr/>
        </p:nvGrpSpPr>
        <p:grpSpPr>
          <a:xfrm>
            <a:off x="4078840" y="1952090"/>
            <a:ext cx="3931482" cy="1442249"/>
            <a:chOff x="4078840" y="2217002"/>
            <a:chExt cx="3931482" cy="1177337"/>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4078840" y="2823827"/>
              <a:ext cx="3421296"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670724" y="2217002"/>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5736" y="1676173"/>
            <a:ext cx="4447324" cy="42909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 name="image24.jpg" descr="Chậu nhựa trồng cây CHM-10, Bầu nhựa trồng Hoa và ươm cây giống 10cm.Công  nghệ Nông Nghiệp">
            <a:extLst>
              <a:ext uri="{FF2B5EF4-FFF2-40B4-BE49-F238E27FC236}">
                <a16:creationId xmlns:a16="http://schemas.microsoft.com/office/drawing/2014/main" id="{81CBD0B0-AE69-3256-C92B-D3AEC4C676A4}"/>
              </a:ext>
            </a:extLst>
          </p:cNvPr>
          <p:cNvPicPr/>
          <p:nvPr/>
        </p:nvPicPr>
        <p:blipFill>
          <a:blip r:embed="rId8"/>
          <a:srcRect/>
          <a:stretch>
            <a:fillRect/>
          </a:stretch>
        </p:blipFill>
        <p:spPr>
          <a:xfrm>
            <a:off x="8332341" y="1628358"/>
            <a:ext cx="3719245" cy="2655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1554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DACF7889-2153-356C-83DA-7A8C16E62D01}"/>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C6F58B-F304-ABCC-4DAF-F10757C084B9}"/>
              </a:ext>
            </a:extLst>
          </p:cNvPr>
          <p:cNvSpPr txBox="1"/>
          <p:nvPr/>
        </p:nvSpPr>
        <p:spPr>
          <a:xfrm>
            <a:off x="973394" y="412955"/>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2.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image44.jpg" descr="Giá thể mùn dừa - thành phần không thể thiếu trong nông nghiệp thủy canh |  Gwall">
            <a:extLst>
              <a:ext uri="{FF2B5EF4-FFF2-40B4-BE49-F238E27FC236}">
                <a16:creationId xmlns:a16="http://schemas.microsoft.com/office/drawing/2014/main" id="{81E73521-4B7B-A704-3EA5-DDC88E076D4F}"/>
              </a:ext>
            </a:extLst>
          </p:cNvPr>
          <p:cNvPicPr/>
          <p:nvPr/>
        </p:nvPicPr>
        <p:blipFill>
          <a:blip r:embed="rId5"/>
          <a:srcRect/>
          <a:stretch>
            <a:fillRect/>
          </a:stretch>
        </p:blipFill>
        <p:spPr>
          <a:xfrm>
            <a:off x="8065214" y="2032771"/>
            <a:ext cx="3982948" cy="2754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a:extLst>
              <a:ext uri="{FF2B5EF4-FFF2-40B4-BE49-F238E27FC236}">
                <a16:creationId xmlns:a16="http://schemas.microsoft.com/office/drawing/2014/main" id="{4E4C5C9B-411F-36BA-DD61-92FD81E19E18}"/>
              </a:ext>
            </a:extLst>
          </p:cNvPr>
          <p:cNvGrpSpPr/>
          <p:nvPr/>
        </p:nvGrpSpPr>
        <p:grpSpPr>
          <a:xfrm>
            <a:off x="3534311" y="1736333"/>
            <a:ext cx="5082186" cy="1640685"/>
            <a:chOff x="3534311" y="2040875"/>
            <a:chExt cx="5082186" cy="1339324"/>
          </a:xfrm>
        </p:grpSpPr>
        <p:sp>
          <p:nvSpPr>
            <p:cNvPr id="11" name="Rectangle: Rounded Corners 10">
              <a:extLst>
                <a:ext uri="{FF2B5EF4-FFF2-40B4-BE49-F238E27FC236}">
                  <a16:creationId xmlns:a16="http://schemas.microsoft.com/office/drawing/2014/main" id="{624333A3-F1CC-0ECD-DE4A-E1693F2EB7FE}"/>
                </a:ext>
              </a:extLst>
            </p:cNvPr>
            <p:cNvSpPr/>
            <p:nvPr/>
          </p:nvSpPr>
          <p:spPr>
            <a:xfrm>
              <a:off x="3534311" y="2823827"/>
              <a:ext cx="4736386"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Giá</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thể</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sơ</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dừa</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6" descr="Káº¿t quáº£ hÃ¬nh áº£nh cho right wrong tick icon">
              <a:extLst>
                <a:ext uri="{FF2B5EF4-FFF2-40B4-BE49-F238E27FC236}">
                  <a16:creationId xmlns:a16="http://schemas.microsoft.com/office/drawing/2014/main" id="{1C0FEEDE-118A-9C54-8A10-6E5C05F3AD0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76899" y="2040875"/>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8" descr="Combo TripU 3N2Ä Novotel PhÃº Quá»c">
            <a:hlinkClick r:id="rId7" action="ppaction://hlinksldjump"/>
            <a:extLst>
              <a:ext uri="{FF2B5EF4-FFF2-40B4-BE49-F238E27FC236}">
                <a16:creationId xmlns:a16="http://schemas.microsoft.com/office/drawing/2014/main" id="{D643D539-8E46-4795-649B-DD925CEDFAAD}"/>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5983" y="1078787"/>
            <a:ext cx="6896572" cy="551725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760</Words>
  <Application>Microsoft Office PowerPoint</Application>
  <PresentationFormat>Widescreen</PresentationFormat>
  <Paragraphs>80</Paragraphs>
  <Slides>32</Slides>
  <Notes>13</Notes>
  <HiddenSlides>8</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32</vt:i4>
      </vt:variant>
    </vt:vector>
  </HeadingPairs>
  <TitlesOfParts>
    <vt:vector size="51" baseType="lpstr">
      <vt:lpstr>宋体</vt:lpstr>
      <vt:lpstr>Arial</vt:lpstr>
      <vt:lpstr>Calibri</vt:lpstr>
      <vt:lpstr>Calibri Light</vt:lpstr>
      <vt:lpstr>Cambria</vt:lpstr>
      <vt:lpstr>等线</vt:lpstr>
      <vt:lpstr>等线 Light</vt:lpstr>
      <vt:lpstr>Georgia</vt:lpstr>
      <vt:lpstr>Tahoma</vt:lpstr>
      <vt:lpstr>Times New Roman</vt:lpstr>
      <vt:lpstr>字魂20号-石头体</vt:lpstr>
      <vt:lpstr>字魂50号-白鸽天行体</vt:lpstr>
      <vt:lpstr>思源黑体 CN Bold</vt:lpstr>
      <vt:lpstr>千图网海量PPT模板www.58pic.com ​​</vt:lpstr>
      <vt:lpstr>office</vt:lpstr>
      <vt:lpstr>Office 主题​​</vt:lpstr>
      <vt:lpstr>Office Theme</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2023-07-25T07:36:31Z</dcterms:created>
  <dcterms:modified xsi:type="dcterms:W3CDTF">2024-10-21T15:09:57Z</dcterms:modified>
</cp:coreProperties>
</file>