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sldIdLst>
    <p:sldId id="2937" r:id="rId5"/>
    <p:sldId id="261" r:id="rId6"/>
    <p:sldId id="262" r:id="rId7"/>
    <p:sldId id="260" r:id="rId8"/>
    <p:sldId id="285" r:id="rId9"/>
    <p:sldId id="286" r:id="rId10"/>
    <p:sldId id="284" r:id="rId11"/>
    <p:sldId id="287" r:id="rId12"/>
    <p:sldId id="288" r:id="rId13"/>
    <p:sldId id="283" r:id="rId14"/>
    <p:sldId id="2934" r:id="rId15"/>
    <p:sldId id="289" r:id="rId16"/>
    <p:sldId id="290" r:id="rId17"/>
    <p:sldId id="282" r:id="rId18"/>
    <p:sldId id="266" r:id="rId19"/>
    <p:sldId id="293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5" autoAdjust="0"/>
    <p:restoredTop sz="94660"/>
  </p:normalViewPr>
  <p:slideViewPr>
    <p:cSldViewPr snapToGrid="0">
      <p:cViewPr>
        <p:scale>
          <a:sx n="47" d="100"/>
          <a:sy n="47" d="100"/>
        </p:scale>
        <p:origin x="141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1.png"/><Relationship Id="rId4" Type="http://schemas.openxmlformats.org/officeDocument/2006/relationships/hyperlink" Target="https://www.facebook.com/groups/629898828017053" TargetMode="Externa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1.png"/><Relationship Id="rId4" Type="http://schemas.openxmlformats.org/officeDocument/2006/relationships/hyperlink" Target="https://www.facebook.com/groups/629898828017053" TargetMode="External"/><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51DAF46-CD37-4D9E-A2B2-FC0A192346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FB8BC-7613-41C3-9DDD-F39348E4572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1DAF46-CD37-4D9E-A2B2-FC0A192346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FB8BC-7613-41C3-9DDD-F39348E45724}" type="slidenum">
              <a:rPr lang="en-US" smtClean="0"/>
            </a:fld>
            <a:endParaRPr lang="en-US"/>
          </a:p>
        </p:txBody>
      </p:sp>
      <p:sp>
        <p:nvSpPr>
          <p:cNvPr id="7"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1" name="TextBox 10"/>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1DAF46-CD37-4D9E-A2B2-FC0A192346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FB8BC-7613-41C3-9DDD-F39348E4572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F1F7DCB-AF61-43A1-ACC2-BC07373AB1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C94A1-0B00-4DE0-B5EF-381D0C58864C}" type="slidenum">
              <a:rPr lang="en-US" smtClean="0"/>
            </a:fld>
            <a:endParaRPr lang="en-US"/>
          </a:p>
        </p:txBody>
      </p:sp>
      <p:sp>
        <p:nvSpPr>
          <p:cNvPr id="7" name="Freeform 2"/>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2" name="TextBox 11"/>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1F7DCB-AF61-43A1-ACC2-BC07373AB1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C94A1-0B00-4DE0-B5EF-381D0C58864C}" type="slidenum">
              <a:rPr lang="en-US" smtClean="0"/>
            </a:fld>
            <a:endParaRPr lang="en-US"/>
          </a:p>
        </p:txBody>
      </p:sp>
      <p:pic>
        <p:nvPicPr>
          <p:cNvPr id="7" name="Graphic 6"/>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a:fillRect/>
          </a:stretch>
        </p:blipFill>
        <p:spPr>
          <a:xfrm>
            <a:off x="0" y="-122861"/>
            <a:ext cx="12192000" cy="7103722"/>
          </a:xfrm>
          <a:prstGeom prst="rect">
            <a:avLst/>
          </a:prstGeom>
        </p:spPr>
      </p:pic>
      <p:sp>
        <p:nvSpPr>
          <p:cNvPr id="8" name="Rectangle: Rounded Corners 7"/>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3" name="TextBox 12"/>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F1F7DCB-AF61-43A1-ACC2-BC07373AB1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C94A1-0B00-4DE0-B5EF-381D0C58864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F1F7DCB-AF61-43A1-ACC2-BC07373AB10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C94A1-0B00-4DE0-B5EF-381D0C58864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F1F7DCB-AF61-43A1-ACC2-BC07373AB10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C94A1-0B00-4DE0-B5EF-381D0C58864C}" type="slidenum">
              <a:rPr lang="en-US" smtClean="0"/>
            </a:fld>
            <a:endParaRPr lang="en-US"/>
          </a:p>
        </p:txBody>
      </p:sp>
      <p:sp>
        <p:nvSpPr>
          <p:cNvPr id="10"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4" name="TextBox 13"/>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F1F7DCB-AF61-43A1-ACC2-BC07373AB10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C94A1-0B00-4DE0-B5EF-381D0C58864C}" type="slidenum">
              <a:rPr lang="en-US" smtClean="0"/>
            </a:fld>
            <a:endParaRPr lang="en-US"/>
          </a:p>
        </p:txBody>
      </p:sp>
      <p:pic>
        <p:nvPicPr>
          <p:cNvPr id="7" name="Graphic 6"/>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a:fillRect/>
          </a:stretch>
        </p:blipFill>
        <p:spPr>
          <a:xfrm>
            <a:off x="0" y="-1"/>
            <a:ext cx="12192000" cy="6858001"/>
          </a:xfrm>
          <a:prstGeom prst="rect">
            <a:avLst/>
          </a:prstGeom>
        </p:spPr>
      </p:pic>
      <p:sp>
        <p:nvSpPr>
          <p:cNvPr id="6"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1" name="TextBox 10"/>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F7DCB-AF61-43A1-ACC2-BC07373AB10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C94A1-0B00-4DE0-B5EF-381D0C58864C}" type="slidenum">
              <a:rPr lang="en-US" smtClean="0"/>
            </a:fld>
            <a:endParaRPr lang="en-US"/>
          </a:p>
        </p:txBody>
      </p:sp>
      <p:pic>
        <p:nvPicPr>
          <p:cNvPr id="5" name="Picture 4"/>
          <p:cNvPicPr>
            <a:picLocks noChangeAspect="1"/>
          </p:cNvPicPr>
          <p:nvPr userDrawn="1"/>
        </p:nvPicPr>
        <p:blipFill>
          <a:blip r:embed="rId2"/>
          <a:stretch>
            <a:fillRect/>
          </a:stretch>
        </p:blipFill>
        <p:spPr>
          <a:xfrm>
            <a:off x="0" y="1"/>
            <a:ext cx="12192000" cy="6857999"/>
          </a:xfrm>
          <a:prstGeom prst="rect">
            <a:avLst/>
          </a:prstGeom>
        </p:spPr>
      </p:pic>
      <p:sp>
        <p:nvSpPr>
          <p:cNvPr id="6"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0" name="TextBox 9"/>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F1F7DCB-AF61-43A1-ACC2-BC07373AB10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C94A1-0B00-4DE0-B5EF-381D0C58864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1DAF46-CD37-4D9E-A2B2-FC0A192346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FB8BC-7613-41C3-9DDD-F39348E45724}" type="slidenum">
              <a:rPr lang="en-US" smtClean="0"/>
            </a:fld>
            <a:endParaRPr lang="en-US"/>
          </a:p>
        </p:txBody>
      </p:sp>
      <p:sp>
        <p:nvSpPr>
          <p:cNvPr id="7"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F1F7DCB-AF61-43A1-ACC2-BC07373AB10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C94A1-0B00-4DE0-B5EF-381D0C58864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1F7DCB-AF61-43A1-ACC2-BC07373AB1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C94A1-0B00-4DE0-B5EF-381D0C58864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1F7DCB-AF61-43A1-ACC2-BC07373AB1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C94A1-0B00-4DE0-B5EF-381D0C58864C}" type="slidenum">
              <a:rPr lang="en-US" smtClean="0"/>
            </a:fld>
            <a:endParaRPr lang="en-US"/>
          </a:p>
        </p:txBody>
      </p:sp>
      <p:sp>
        <p:nvSpPr>
          <p:cNvPr id="9" name="Text Box 8"/>
          <p:cNvSpPr txBox="1"/>
          <p:nvPr userDrawn="1"/>
        </p:nvSpPr>
        <p:spPr>
          <a:xfrm>
            <a:off x="12343765" y="12883515"/>
            <a:ext cx="4064000" cy="368300"/>
          </a:xfrm>
          <a:prstGeom prst="rect">
            <a:avLst/>
          </a:prstGeom>
          <a:noFill/>
        </p:spPr>
        <p:txBody>
          <a:bodyPr wrap="square" rtlCol="0">
            <a:spAutoFit/>
          </a:bodyPr>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5"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6" name="TextBox 5"/>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p:cNvPicPr>
            <a:picLocks noChangeAspect="1"/>
          </p:cNvPicPr>
          <p:nvPr userDrawn="1"/>
        </p:nvPicPr>
        <p:blipFill>
          <a:blip r:embed="rId4"/>
          <a:stretch>
            <a:fillRect/>
          </a:stretch>
        </p:blipFill>
        <p:spPr>
          <a:xfrm>
            <a:off x="1712742" y="10300075"/>
            <a:ext cx="2706858" cy="3813378"/>
          </a:xfrm>
          <a:prstGeom prst="rect">
            <a:avLst/>
          </a:prstGeom>
        </p:spPr>
      </p:pic>
      <p:sp>
        <p:nvSpPr>
          <p:cNvPr id="5"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8" name="TextBox 7"/>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51DAF46-CD37-4D9E-A2B2-FC0A192346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FB8BC-7613-41C3-9DDD-F39348E45724}" type="slidenum">
              <a:rPr lang="en-US" smtClean="0"/>
            </a:fld>
            <a:endParaRPr lang="en-US"/>
          </a:p>
        </p:txBody>
      </p:sp>
      <p:sp>
        <p:nvSpPr>
          <p:cNvPr id="7"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51DAF46-CD37-4D9E-A2B2-FC0A192346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FB8BC-7613-41C3-9DDD-F39348E4572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51DAF46-CD37-4D9E-A2B2-FC0A192346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8FB8BC-7613-41C3-9DDD-F39348E45724}" type="slidenum">
              <a:rPr lang="en-US" smtClean="0"/>
            </a:fld>
            <a:endParaRPr lang="en-US"/>
          </a:p>
        </p:txBody>
      </p:sp>
      <p:sp>
        <p:nvSpPr>
          <p:cNvPr id="10"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4" name="TextBox 13"/>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51DAF46-CD37-4D9E-A2B2-FC0A192346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8FB8BC-7613-41C3-9DDD-F39348E45724}" type="slidenum">
              <a:rPr lang="en-US" smtClean="0"/>
            </a:fld>
            <a:endParaRPr lang="en-US"/>
          </a:p>
        </p:txBody>
      </p:sp>
      <p:sp>
        <p:nvSpPr>
          <p:cNvPr id="6"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0" name="TextBox 9"/>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DAF46-CD37-4D9E-A2B2-FC0A192346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8FB8BC-7613-41C3-9DDD-F39348E4572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51DAF46-CD37-4D9E-A2B2-FC0A192346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FB8BC-7613-41C3-9DDD-F39348E45724}" type="slidenum">
              <a:rPr lang="en-US" smtClean="0"/>
            </a:fld>
            <a:endParaRPr lang="en-US"/>
          </a:p>
        </p:txBody>
      </p:sp>
      <p:sp>
        <p:nvSpPr>
          <p:cNvPr id="8"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2" name="TextBox 11"/>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51DAF46-CD37-4D9E-A2B2-FC0A192346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FB8BC-7613-41C3-9DDD-F39348E45724}" type="slidenum">
              <a:rPr lang="en-US" smtClean="0"/>
            </a:fld>
            <a:endParaRPr lang="en-US"/>
          </a:p>
        </p:txBody>
      </p:sp>
      <p:sp>
        <p:nvSpPr>
          <p:cNvPr id="8"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2" name="TextBox 11"/>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hyperlink" Target="https://www.facebook.com/groups/629898828017053" TargetMode="Externa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hyperlink" Target="https://www.facebook.com/groups/629898828017053" TargetMode="Externa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fld>
            <a:endParaRPr lang="en-US"/>
          </a:p>
        </p:txBody>
      </p:sp>
      <p:sp>
        <p:nvSpPr>
          <p:cNvPr id="7"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13"/>
          <a:stretch>
            <a:fillRect/>
          </a:stretch>
        </p:blipFill>
        <p:spPr>
          <a:xfrm>
            <a:off x="1712742" y="10300075"/>
            <a:ext cx="2706858" cy="3813378"/>
          </a:xfrm>
          <a:prstGeom prst="rect">
            <a:avLst/>
          </a:prstGeom>
        </p:spPr>
      </p:pic>
      <p:sp>
        <p:nvSpPr>
          <p:cNvPr id="10"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1" name="TextBox 10"/>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fld>
            <a:endParaRPr lang="en-US"/>
          </a:p>
        </p:txBody>
      </p:sp>
      <p:sp>
        <p:nvSpPr>
          <p:cNvPr id="7"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13"/>
          <a:stretch>
            <a:fillRect/>
          </a:stretch>
        </p:blipFill>
        <p:spPr>
          <a:xfrm>
            <a:off x="1712742" y="10300075"/>
            <a:ext cx="2706858" cy="3813378"/>
          </a:xfrm>
          <a:prstGeom prst="rect">
            <a:avLst/>
          </a:prstGeom>
        </p:spPr>
      </p:pic>
      <p:sp>
        <p:nvSpPr>
          <p:cNvPr id="10"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11" name="TextBox 10"/>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p:cNvPicPr>
            <a:picLocks noChangeAspect="1"/>
          </p:cNvPicPr>
          <p:nvPr userDrawn="1"/>
        </p:nvPicPr>
        <p:blipFill>
          <a:blip r:embed="rId6"/>
          <a:stretch>
            <a:fillRect/>
          </a:stretch>
        </p:blipFill>
        <p:spPr>
          <a:xfrm>
            <a:off x="1712742" y="10300075"/>
            <a:ext cx="2706858" cy="3813378"/>
          </a:xfrm>
          <a:prstGeom prst="rect">
            <a:avLst/>
          </a:prstGeom>
        </p:spPr>
      </p:pic>
      <p:sp>
        <p:nvSpPr>
          <p:cNvPr id="5" name="Title 1"/>
          <p:cNvSpPr txBox="1"/>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endParaRPr lang="en-US" sz="2400" b="0" dirty="0">
              <a:solidFill>
                <a:schemeClr val="accent3">
                  <a:lumMod val="60000"/>
                  <a:lumOff val="40000"/>
                </a:schemeClr>
              </a:solidFill>
              <a:latin typeface="#9Slide07 HoneyCream" pitchFamily="2" charset="0"/>
            </a:endParaRPr>
          </a:p>
        </p:txBody>
      </p:sp>
      <p:sp>
        <p:nvSpPr>
          <p:cNvPr id="6" name="TextBox 5"/>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2135"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2135"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
        <p:nvSpPr>
          <p:cNvPr id="3" name="Text Box 2"/>
          <p:cNvSpPr txBox="1"/>
          <p:nvPr userDrawn="1"/>
        </p:nvSpPr>
        <p:spPr>
          <a:xfrm>
            <a:off x="6204585" y="5160010"/>
            <a:ext cx="4064000" cy="368300"/>
          </a:xfrm>
          <a:prstGeom prst="rect">
            <a:avLst/>
          </a:prstGeom>
          <a:noFill/>
        </p:spPr>
        <p:txBody>
          <a:bodyPr wrap="square" rtlCol="0">
            <a:spAutoFit/>
          </a:bodyPr>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28632" y="6034"/>
            <a:ext cx="12449263" cy="68519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endParaRPr lang="en-US" sz="3200" b="1" dirty="0">
              <a:solidFill>
                <a:prstClr val="black"/>
              </a:solidFill>
              <a:latin typeface="Cambria" panose="02040503050406030204" pitchFamily="18" charset="0"/>
              <a:ea typeface="Cambria" panose="02040503050406030204" pitchFamily="18" charset="0"/>
            </a:endParaRPr>
          </a:p>
        </p:txBody>
      </p:sp>
      <p:sp>
        <p:nvSpPr>
          <p:cNvPr id="7" name="Rectangle: Rounded Corners 6"/>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1"/>
          <a:stretch>
            <a:fillRect/>
          </a:stretch>
        </p:blipFill>
        <p:spPr>
          <a:xfrm>
            <a:off x="6096000" y="1976235"/>
            <a:ext cx="5449060" cy="2905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0"/>
            <a:ext cx="12192000" cy="6858000"/>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2505" b="96939" l="2826" r="97338">
                        <a14:foregroundMark x1="5628" y1="36111" x2="12331" y2="31675"/>
                        <a14:foregroundMark x1="38066" y1="8889" x2="68286" y2="27779"/>
                        <a14:foregroundMark x1="68286" y1="27779" x2="68286" y2="27779"/>
                        <a14:foregroundMark x1="35824" y1="9167" x2="29122" y2="34441"/>
                        <a14:foregroundMark x1="29122" y1="34441" x2="29122" y2="34441"/>
                        <a14:foregroundMark x1="44769" y1="34719" x2="68286" y2="47226"/>
                        <a14:foregroundMark x1="68286" y1="47226" x2="68286" y2="47226"/>
                        <a14:foregroundMark x1="59692" y1="35276" x2="57076" y2="56392"/>
                        <a14:foregroundMark x1="57076" y1="56392" x2="57076" y2="56392"/>
                        <a14:foregroundMark x1="92153" y1="34162" x2="94372" y2="39729"/>
                        <a14:foregroundMark x1="40308" y1="96939" x2="45890" y2="85563"/>
                        <a14:foregroundMark x1="45890" y1="85563" x2="45890" y2="85563"/>
                        <a14:foregroundMark x1="67539" y1="96382" x2="64176" y2="81110"/>
                        <a14:foregroundMark x1="64176" y1="81110" x2="64176" y2="81110"/>
                        <a14:foregroundMark x1="61560" y1="6940" x2="33956" y2="7219"/>
                        <a14:foregroundMark x1="33956" y1="7219" x2="33956" y2="7219"/>
                        <a14:foregroundMark x1="36572" y1="6105" x2="54484" y2="4714"/>
                        <a14:foregroundMark x1="54484" y1="4714" x2="54484" y2="4714"/>
                        <a14:foregroundMark x1="56702" y1="3896" x2="68286" y2="13063"/>
                        <a14:foregroundMark x1="68286" y1="13063" x2="68286" y2="13063"/>
                        <a14:foregroundMark x1="63802" y1="7219" x2="35451" y2="9445"/>
                        <a14:foregroundMark x1="35451" y1="9445" x2="35451" y2="9445"/>
                        <a14:foregroundMark x1="39935" y1="6662" x2="61186" y2="9445"/>
                        <a14:foregroundMark x1="55231" y1="6940" x2="55231" y2="16942"/>
                        <a14:foregroundMark x1="55231" y1="16942" x2="55231" y2="16942"/>
                        <a14:foregroundMark x1="56329" y1="2505" x2="56329" y2="2505"/>
                        <a14:foregroundMark x1="64549" y1="35276" x2="69010" y2="51661"/>
                        <a14:foregroundMark x1="44769" y1="45556" x2="49626" y2="51939"/>
                        <a14:foregroundMark x1="49626" y1="51939" x2="49626" y2="51939"/>
                        <a14:foregroundMark x1="43671" y1="49452" x2="54484" y2="41381"/>
                        <a14:foregroundMark x1="54484" y1="41381" x2="54484" y2="41381"/>
                        <a14:foregroundMark x1="35451" y1="95825" x2="35451" y2="95825"/>
                        <a14:foregroundMark x1="57823" y1="93895" x2="65670" y2="96104"/>
                        <a14:foregroundMark x1="50000" y1="40007" x2="51868" y2="61663"/>
                        <a14:foregroundMark x1="51868" y1="61663" x2="51868" y2="61663"/>
                        <a14:foregroundMark x1="2849" y1="37033" x2="2849" y2="37033"/>
                        <a14:foregroundMark x1="97338" y1="38963" x2="97338" y2="38963"/>
                        <a14:foregroundMark x1="59341" y1="45625" x2="65320" y2="52896"/>
                        <a14:foregroundMark x1="57567" y1="94225" x2="65320" y2="96591"/>
                      </a14:backgroundRemoval>
                    </a14:imgEffect>
                  </a14:imgLayer>
                </a14:imgProps>
              </a:ext>
            </a:extLst>
          </a:blip>
          <a:stretch>
            <a:fillRect/>
          </a:stretch>
        </p:blipFill>
        <p:spPr>
          <a:xfrm>
            <a:off x="-74965" y="3366628"/>
            <a:ext cx="2706405" cy="3633611"/>
          </a:xfrm>
          <a:prstGeom prst="rect">
            <a:avLst/>
          </a:prstGeom>
        </p:spPr>
      </p:pic>
      <p:pic>
        <p:nvPicPr>
          <p:cNvPr id="11" name="Picture 10"/>
          <p:cNvPicPr>
            <a:picLocks noChangeAspect="1"/>
          </p:cNvPicPr>
          <p:nvPr/>
        </p:nvPicPr>
        <p:blipFill>
          <a:blip r:embed="rId4"/>
          <a:stretch>
            <a:fillRect/>
          </a:stretch>
        </p:blipFill>
        <p:spPr>
          <a:xfrm>
            <a:off x="1278237" y="337353"/>
            <a:ext cx="10136602" cy="20086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68553" y="950760"/>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endParaRPr lang="en-US" sz="3200" b="1" dirty="0">
              <a:solidFill>
                <a:prstClr val="black"/>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1590460" y="393958"/>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1"/>
          <a:stretch>
            <a:fillRect/>
          </a:stretch>
        </p:blipFill>
        <p:spPr>
          <a:xfrm>
            <a:off x="7184065" y="685417"/>
            <a:ext cx="5125165" cy="2743583"/>
          </a:xfrm>
          <a:prstGeom prst="rect">
            <a:avLst/>
          </a:prstGeom>
        </p:spPr>
      </p:pic>
      <p:sp>
        <p:nvSpPr>
          <p:cNvPr id="2" name="Rectangle: Rounded Corners 1"/>
          <p:cNvSpPr/>
          <p:nvPr/>
        </p:nvSpPr>
        <p:spPr>
          <a:xfrm>
            <a:off x="407593" y="3627120"/>
            <a:ext cx="8852793" cy="2939332"/>
          </a:xfrm>
          <a:prstGeom prst="roundRect">
            <a:avLst>
              <a:gd name="adj" fmla="val 24570"/>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Hiếu nên bình tĩnh, hít thở sâu và chờ đến khi bình tĩnh có thể thẳng thắn nói chuyện với các bạn xem mình còn chưa ổn ở những điểm nào để học tập và sửa đổi.</a:t>
            </a:r>
            <a:endParaRPr lang="en-US" sz="3600" b="1"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407594" y="1021080"/>
            <a:ext cx="4875251"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endParaRPr lang="en-US" sz="3200" b="1" dirty="0">
              <a:solidFill>
                <a:prstClr val="black"/>
              </a:solidFill>
              <a:latin typeface="Cambria" panose="02040503050406030204" pitchFamily="18" charset="0"/>
              <a:ea typeface="Cambria" panose="02040503050406030204" pitchFamily="18" charset="0"/>
            </a:endParaRPr>
          </a:p>
        </p:txBody>
      </p:sp>
      <p:sp>
        <p:nvSpPr>
          <p:cNvPr id="7" name="Rectangle: Rounded Corners 6"/>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1"/>
          <a:stretch>
            <a:fillRect/>
          </a:stretch>
        </p:blipFill>
        <p:spPr>
          <a:xfrm>
            <a:off x="5705072" y="523470"/>
            <a:ext cx="5449060" cy="2905530"/>
          </a:xfrm>
          <a:prstGeom prst="rect">
            <a:avLst/>
          </a:prstGeom>
        </p:spPr>
      </p:pic>
      <p:sp>
        <p:nvSpPr>
          <p:cNvPr id="2" name="Rectangle: Rounded Corners 1"/>
          <p:cNvSpPr/>
          <p:nvPr/>
        </p:nvSpPr>
        <p:spPr>
          <a:xfrm>
            <a:off x="5282845" y="3429000"/>
            <a:ext cx="6727474" cy="3217374"/>
          </a:xfrm>
          <a:prstGeom prst="roundRect">
            <a:avLst>
              <a:gd name="adj" fmla="val 182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An nên giữ bình tĩnh, hít thở sâu và thả lỏng cơ thể. An nên điều chỉnh suy nghĩ của mình tích cực và thông cảm cho Minh rằng Minh không cố ý làm hỏng và nói chuyện nhẹ nhàng với Minh.</a:t>
            </a:r>
            <a:endParaRPr lang="en-US" sz="3200" b="1"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0" y="-172720"/>
            <a:ext cx="12192000" cy="7162800"/>
          </a:xfrm>
          <a:prstGeom prst="rect">
            <a:avLst/>
          </a:prstGeom>
        </p:spPr>
      </p:pic>
      <p:pic>
        <p:nvPicPr>
          <p:cNvPr id="5" name="Picture 4"/>
          <p:cNvPicPr>
            <a:picLocks noChangeAspect="1"/>
          </p:cNvPicPr>
          <p:nvPr/>
        </p:nvPicPr>
        <p:blipFill>
          <a:blip r:embed="rId2"/>
          <a:stretch>
            <a:fillRect/>
          </a:stretch>
        </p:blipFill>
        <p:spPr>
          <a:xfrm>
            <a:off x="4618467" y="1654910"/>
            <a:ext cx="6206266" cy="35481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136249" y="3980368"/>
            <a:ext cx="8611512" cy="2621618"/>
          </a:xfrm>
          <a:prstGeom prst="rect">
            <a:avLst/>
          </a:prstGeom>
        </p:spPr>
      </p:pic>
      <p:sp>
        <p:nvSpPr>
          <p:cNvPr id="9" name="Rectangle: Rounded Corners 8"/>
          <p:cNvSpPr/>
          <p:nvPr/>
        </p:nvSpPr>
        <p:spPr>
          <a:xfrm>
            <a:off x="435972" y="811876"/>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prstClr val="black"/>
                </a:solidFill>
                <a:latin typeface="Cambria" panose="02040503050406030204" pitchFamily="18" charset="0"/>
                <a:ea typeface="Cambria" panose="02040503050406030204" pitchFamily="18" charset="0"/>
              </a:rPr>
              <a:t>Nhận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p:cNvSpPr/>
          <p:nvPr/>
        </p:nvSpPr>
        <p:spPr>
          <a:xfrm>
            <a:off x="2457393" y="1744245"/>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prstClr val="black"/>
                </a:solidFill>
                <a:latin typeface="Cambria" panose="02040503050406030204" pitchFamily="18" charset="0"/>
                <a:ea typeface="Cambria" panose="02040503050406030204" pitchFamily="18" charset="0"/>
              </a:rPr>
              <a:t>Cân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bằng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p:cNvSpPr/>
          <p:nvPr/>
        </p:nvSpPr>
        <p:spPr>
          <a:xfrm>
            <a:off x="4934469" y="2663532"/>
            <a:ext cx="6481245"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p:cNvSpPr/>
          <p:nvPr/>
        </p:nvSpPr>
        <p:spPr>
          <a:xfrm>
            <a:off x="8266532" y="3747023"/>
            <a:ext cx="2895598"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a:blip r:embed="rId2"/>
          <a:stretch>
            <a:fillRect/>
          </a:stretch>
        </p:blipFill>
        <p:spPr>
          <a:xfrm>
            <a:off x="6860254" y="516556"/>
            <a:ext cx="5121084" cy="1944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84979" y="887819"/>
            <a:ext cx="9022042" cy="248254"/>
            <a:chOff x="1285556" y="-317525"/>
            <a:chExt cx="5309208" cy="1232316"/>
          </a:xfrm>
        </p:grpSpPr>
        <p:sp>
          <p:nvSpPr>
            <p:cNvPr id="5" name="Rectangle: Rounded Corners 4"/>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CÙNG CHIA SẺ</a:t>
              </a:r>
              <a:endPar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endParaRPr>
            </a:p>
          </p:txBody>
        </p:sp>
        <p:sp>
          <p:nvSpPr>
            <p:cNvPr id="6" name="Rectangle: Rounded Corners 5"/>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CÙNG CHIA SẺ</a:t>
              </a:r>
              <a:endPar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endParaRPr>
            </a:p>
          </p:txBody>
        </p:sp>
      </p:grpSp>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b="25749"/>
          <a:stretch>
            <a:fillRect/>
          </a:stretch>
        </p:blipFill>
        <p:spPr>
          <a:xfrm>
            <a:off x="136248" y="3048000"/>
            <a:ext cx="11674161" cy="3553986"/>
          </a:xfrm>
          <a:prstGeom prst="rect">
            <a:avLst/>
          </a:prstGeom>
        </p:spPr>
      </p:pic>
      <p:sp>
        <p:nvSpPr>
          <p:cNvPr id="9" name="Rectangle: Rounded Corners 8"/>
          <p:cNvSpPr/>
          <p:nvPr/>
        </p:nvSpPr>
        <p:spPr>
          <a:xfrm>
            <a:off x="1141848" y="1602454"/>
            <a:ext cx="9908303" cy="144554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80654" y="2737346"/>
            <a:ext cx="10335492" cy="2000906"/>
            <a:chOff x="1070808" y="778403"/>
            <a:chExt cx="11486728" cy="2142400"/>
          </a:xfrm>
        </p:grpSpPr>
        <p:sp>
          <p:nvSpPr>
            <p:cNvPr id="5" name="Rectangle: Rounded Corners 4"/>
            <p:cNvSpPr/>
            <p:nvPr/>
          </p:nvSpPr>
          <p:spPr>
            <a:xfrm>
              <a:off x="1070808" y="1500088"/>
              <a:ext cx="11486728" cy="1420715"/>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CHÚC CÁC EM HỌC TỐT!</a:t>
              </a:r>
              <a:endParaRPr kumimoji="0" lang="pt-BR"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endParaRPr>
            </a:p>
          </p:txBody>
        </p:sp>
        <p:sp>
          <p:nvSpPr>
            <p:cNvPr id="6" name="Rectangle: Rounded Corners 5"/>
            <p:cNvSpPr/>
            <p:nvPr/>
          </p:nvSpPr>
          <p:spPr>
            <a:xfrm>
              <a:off x="1237528" y="778403"/>
              <a:ext cx="1115328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CHÚC CÁC EM HỌC TỐT!</a:t>
              </a:r>
              <a:endParaRPr kumimoji="0" lang="en-US" sz="96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84610" y="669996"/>
            <a:ext cx="11126164" cy="21886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54976" y="1480245"/>
            <a:ext cx="5267401" cy="3334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346007" y="3402517"/>
            <a:ext cx="2438400" cy="1371600"/>
          </a:xfrm>
          <a:prstGeom prst="rect">
            <a:avLst/>
          </a:prstGeom>
        </p:spPr>
      </p:pic>
      <p:pic>
        <p:nvPicPr>
          <p:cNvPr id="8" name="Picture 7"/>
          <p:cNvPicPr>
            <a:picLocks noChangeAspect="1"/>
          </p:cNvPicPr>
          <p:nvPr/>
        </p:nvPicPr>
        <p:blipFill>
          <a:blip r:embed="rId5"/>
          <a:stretch>
            <a:fillRect/>
          </a:stretch>
        </p:blipFill>
        <p:spPr>
          <a:xfrm>
            <a:off x="527092" y="3427478"/>
            <a:ext cx="8818915" cy="3082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5"/>
                </p:tgtEl>
              </p:cMediaNode>
            </p:video>
          </p:childTnLst>
        </p:cTn>
      </p:par>
    </p:tnLst>
    <p:bldLst>
      <p:bldP spid="11"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1"/>
          <a:stretch>
            <a:fillRect/>
          </a:stretch>
        </p:blipFill>
        <p:spPr>
          <a:xfrm>
            <a:off x="406400" y="1416659"/>
            <a:ext cx="4084320" cy="2596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A …!”.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1"/>
          <a:srcRect l="54507"/>
          <a:stretch>
            <a:fillRect/>
          </a:stretch>
        </p:blipFill>
        <p:spPr>
          <a:xfrm>
            <a:off x="461079" y="1615940"/>
            <a:ext cx="3887400" cy="298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p:cNvSpPr/>
          <p:nvPr/>
        </p:nvSpPr>
        <p:spPr>
          <a:xfrm>
            <a:off x="424376" y="533908"/>
            <a:ext cx="11343247" cy="166907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vi-VN" sz="3600" b="1" dirty="0">
                <a:solidFill>
                  <a:prstClr val="black"/>
                </a:solidFill>
                <a:latin typeface="Cambria" panose="02040503050406030204" pitchFamily="18" charset="0"/>
                <a:ea typeface="Cambria" panose="02040503050406030204" pitchFamily="18" charset="0"/>
              </a:rPr>
              <a:t>Ở tranh 1: Nam có thể hít thở sâu, đi ra chỗ thoáng mát hoặc tìm người trò chuyện để giãi bày cảm xúc khó chịu của bản thân.</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
          <a:stretch>
            <a:fillRect/>
          </a:stretch>
        </p:blipFill>
        <p:spPr>
          <a:xfrm>
            <a:off x="2826440" y="2358639"/>
            <a:ext cx="6539121" cy="4156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p:cNvSpPr/>
          <p:nvPr/>
        </p:nvSpPr>
        <p:spPr>
          <a:xfrm>
            <a:off x="527092" y="348253"/>
            <a:ext cx="11242876" cy="1815827"/>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lang="en-US" sz="3600" b="1" dirty="0">
                <a:solidFill>
                  <a:prstClr val="black"/>
                </a:solidFill>
                <a:latin typeface="Cambria" panose="02040503050406030204" pitchFamily="18" charset="0"/>
                <a:ea typeface="Cambria" panose="02040503050406030204" pitchFamily="18" charset="0"/>
              </a:rPr>
              <a:t>Ở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2: Lan </a:t>
            </a:r>
            <a:r>
              <a:rPr lang="en-US" sz="3600" b="1" dirty="0" err="1">
                <a:solidFill>
                  <a:prstClr val="black"/>
                </a:solidFill>
                <a:latin typeface="Cambria" panose="02040503050406030204" pitchFamily="18" charset="0"/>
                <a:ea typeface="Cambria" panose="02040503050406030204" pitchFamily="18" charset="0"/>
              </a:rPr>
              <a:t>nên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kiềm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phấn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mẹ</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ngoài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hoặc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tâm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a:t>
            </a:r>
            <a:r>
              <a:rPr lang="en-US" sz="3600" b="1" dirty="0">
                <a:solidFill>
                  <a:prstClr val="black"/>
                </a:solidFill>
                <a:latin typeface="Cambria" panose="02040503050406030204" pitchFamily="18" charset="0"/>
                <a:ea typeface="Cambria" panose="02040503050406030204" pitchFamily="18" charset="0"/>
              </a:rPr>
              <a:t>.</a:t>
            </a:r>
            <a:endParaRPr lang="en-US" sz="3600" b="1" dirty="0">
              <a:solidFill>
                <a:prstClr val="black"/>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1"/>
          <a:srcRect l="54507"/>
          <a:stretch>
            <a:fillRect/>
          </a:stretch>
        </p:blipFill>
        <p:spPr>
          <a:xfrm>
            <a:off x="3171468" y="2098200"/>
            <a:ext cx="5849063" cy="4493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endParaRPr lang="en-US" sz="3200" b="1" dirty="0">
              <a:solidFill>
                <a:prstClr val="black"/>
              </a:solidFill>
              <a:latin typeface="Cambria" panose="02040503050406030204" pitchFamily="18" charset="0"/>
              <a:ea typeface="Cambria" panose="02040503050406030204" pitchFamily="18" charset="0"/>
            </a:endParaRPr>
          </a:p>
        </p:txBody>
      </p:sp>
      <p:pic>
        <p:nvPicPr>
          <p:cNvPr id="14" name="Picture 13" descr="A group of kids sitting at desks&#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346007" y="3402517"/>
            <a:ext cx="2438400" cy="1371600"/>
          </a:xfrm>
          <a:prstGeom prst="rect">
            <a:avLst/>
          </a:prstGeom>
        </p:spPr>
      </p:pic>
      <p:sp>
        <p:nvSpPr>
          <p:cNvPr id="11" name="Rectangle: Rounded Corners 10"/>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5"/>
          <a:stretch>
            <a:fillRect/>
          </a:stretch>
        </p:blipFill>
        <p:spPr>
          <a:xfrm>
            <a:off x="3392908" y="3619296"/>
            <a:ext cx="5125165" cy="2743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5"/>
                </p:tgtEl>
              </p:cMediaNode>
            </p:video>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2329</Words>
  <Application>WPS Presentation</Application>
  <PresentationFormat>Widescreen</PresentationFormat>
  <Paragraphs>57</Paragraphs>
  <Slides>17</Slides>
  <Notes>0</Notes>
  <HiddenSlides>0</HiddenSlides>
  <MMClips>2</MMClips>
  <ScaleCrop>false</ScaleCrop>
  <HeadingPairs>
    <vt:vector size="6" baseType="variant">
      <vt:variant>
        <vt:lpstr>已用的字体</vt:lpstr>
      </vt:variant>
      <vt:variant>
        <vt:i4>26</vt:i4>
      </vt:variant>
      <vt:variant>
        <vt:lpstr>主题</vt:lpstr>
      </vt:variant>
      <vt:variant>
        <vt:i4>3</vt:i4>
      </vt:variant>
      <vt:variant>
        <vt:lpstr>幻灯片标题</vt:lpstr>
      </vt:variant>
      <vt:variant>
        <vt:i4>17</vt:i4>
      </vt:variant>
    </vt:vector>
  </HeadingPairs>
  <TitlesOfParts>
    <vt:vector size="46" baseType="lpstr">
      <vt:lpstr>Arial</vt:lpstr>
      <vt:lpstr>SimSun</vt:lpstr>
      <vt:lpstr>Wingdings</vt:lpstr>
      <vt:lpstr>SVN-Newton</vt:lpstr>
      <vt:lpstr>Segoe Print</vt:lpstr>
      <vt:lpstr>Times New Roman</vt:lpstr>
      <vt:lpstr>#9Slide07 HoneyCream</vt:lpstr>
      <vt:lpstr>Arial</vt:lpstr>
      <vt:lpstr>#9Slide05 Aphrodite Pro</vt:lpstr>
      <vt:lpstr>#9Slide05 Bodega Script</vt:lpstr>
      <vt:lpstr>Calibri</vt:lpstr>
      <vt:lpstr>思源黑体 CN</vt:lpstr>
      <vt:lpstr>Microsoft YaHei</vt:lpstr>
      <vt:lpstr>Cambria</vt:lpstr>
      <vt:lpstr>Wide Latin</vt:lpstr>
      <vt:lpstr>Arial Unicode MS</vt:lpstr>
      <vt:lpstr>Aptos Display</vt:lpstr>
      <vt:lpstr>Aptos</vt:lpstr>
      <vt:lpstr>#9Slide07 SVNBango</vt:lpstr>
      <vt:lpstr>等线</vt:lpstr>
      <vt:lpstr>思源黑体 CN</vt:lpstr>
      <vt:lpstr>字魂131号-酷乐潮玩体</vt:lpstr>
      <vt:lpstr>Nunito</vt:lpstr>
      <vt:lpstr>Calibri Light</vt:lpstr>
      <vt:lpstr>等线</vt:lpstr>
      <vt:lpstr>Calibri</vt:lpstr>
      <vt:lpstr>Office Theme</vt:lpstr>
      <vt:lpstr>1_Office Theme</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Bích Đào Cao Thị</cp:lastModifiedBy>
  <cp:revision>13</cp:revision>
  <dcterms:created xsi:type="dcterms:W3CDTF">2024-06-19T07:12:00Z</dcterms:created>
  <dcterms:modified xsi:type="dcterms:W3CDTF">2024-09-24T05:43:34Z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y fmtid="{D5CDD505-2E9C-101B-9397-08002B2CF9AE}" pid="9" name="ICV">
    <vt:lpwstr>34E828A77DFF41BC95A628709AFA73B8_12</vt:lpwstr>
  </property>
  <property fmtid="{D5CDD505-2E9C-101B-9397-08002B2CF9AE}" pid="10" name="KSOProductBuildVer">
    <vt:lpwstr>1033-12.2.0.18283</vt:lpwstr>
  </property>
</Properties>
</file>