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86" r:id="rId3"/>
    <p:sldId id="428" r:id="rId5"/>
    <p:sldId id="294" r:id="rId6"/>
    <p:sldId id="435" r:id="rId7"/>
    <p:sldId id="388" r:id="rId8"/>
    <p:sldId id="390" r:id="rId9"/>
    <p:sldId id="416" r:id="rId10"/>
    <p:sldId id="411" r:id="rId11"/>
    <p:sldId id="389" r:id="rId12"/>
    <p:sldId id="327" r:id="rId13"/>
    <p:sldId id="412" r:id="rId14"/>
    <p:sldId id="429" r:id="rId15"/>
    <p:sldId id="430" r:id="rId16"/>
    <p:sldId id="341" r:id="rId17"/>
    <p:sldId id="431" r:id="rId18"/>
    <p:sldId id="432" r:id="rId19"/>
    <p:sldId id="433" r:id="rId20"/>
    <p:sldId id="434" r:id="rId21"/>
    <p:sldId id="340" r:id="rId22"/>
    <p:sldId id="423" r:id="rId23"/>
    <p:sldId id="34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5" autoAdjust="0"/>
    <p:restoredTop sz="87567" autoAdjust="0"/>
  </p:normalViewPr>
  <p:slideViewPr>
    <p:cSldViewPr snapToGrid="0">
      <p:cViewPr>
        <p:scale>
          <a:sx n="66" d="100"/>
          <a:sy n="66" d="100"/>
        </p:scale>
        <p:origin x="-100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solidFill>
                  <a:srgbClr val="000000"/>
                </a:solidFill>
                <a:effectLst/>
                <a:latin typeface="Times New Roman" panose="02020603050405020304"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charset="0"/>
                <a:ea typeface="Calibri" panose="020F0502020204030204" pitchFamily="34" charset="0"/>
              </a:rPr>
              <a:t>Chủ đề 2 – Tiết 2: Hoạt động giáo dục theo chủ đề:</a:t>
            </a:r>
            <a:r>
              <a:rPr lang="vi-VN" sz="1800" b="1" i="1" dirty="0">
                <a:effectLst/>
                <a:latin typeface="Times New Roman" panose="02020603050405020304"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600" lvl="0" indent="-440055" rtl="0">
              <a:spcBef>
                <a:spcPts val="0"/>
              </a:spcBef>
              <a:spcAft>
                <a:spcPts val="0"/>
              </a:spcAft>
              <a:buSzPts val="1600"/>
              <a:buChar char="●"/>
              <a:defRPr>
                <a:solidFill>
                  <a:schemeClr val="dk1"/>
                </a:solidFill>
              </a:defRPr>
            </a:lvl1pPr>
            <a:lvl2pPr marL="1219200" lvl="1" indent="-440055" rtl="0">
              <a:spcBef>
                <a:spcPts val="0"/>
              </a:spcBef>
              <a:spcAft>
                <a:spcPts val="0"/>
              </a:spcAft>
              <a:buSzPts val="1600"/>
              <a:buChar char="○"/>
              <a:defRPr/>
            </a:lvl2pPr>
            <a:lvl3pPr marL="1828800" lvl="2" indent="-440055" rtl="0">
              <a:spcBef>
                <a:spcPts val="0"/>
              </a:spcBef>
              <a:spcAft>
                <a:spcPts val="0"/>
              </a:spcAft>
              <a:buSzPts val="1600"/>
              <a:buChar char="■"/>
              <a:defRPr/>
            </a:lvl3pPr>
            <a:lvl4pPr marL="2438400" lvl="3" indent="-440055" rtl="0">
              <a:spcBef>
                <a:spcPts val="0"/>
              </a:spcBef>
              <a:spcAft>
                <a:spcPts val="0"/>
              </a:spcAft>
              <a:buSzPts val="1600"/>
              <a:buChar char="●"/>
              <a:defRPr/>
            </a:lvl4pPr>
            <a:lvl5pPr marL="3048000" lvl="4" indent="-440055" rtl="0">
              <a:spcBef>
                <a:spcPts val="0"/>
              </a:spcBef>
              <a:spcAft>
                <a:spcPts val="0"/>
              </a:spcAft>
              <a:buSzPts val="1600"/>
              <a:buChar char="○"/>
              <a:defRPr/>
            </a:lvl5pPr>
            <a:lvl6pPr marL="3657600" lvl="5" indent="-440055" rtl="0">
              <a:spcBef>
                <a:spcPts val="0"/>
              </a:spcBef>
              <a:spcAft>
                <a:spcPts val="0"/>
              </a:spcAft>
              <a:buSzPts val="1600"/>
              <a:buChar char="■"/>
              <a:defRPr/>
            </a:lvl6pPr>
            <a:lvl7pPr marL="4267200" lvl="6" indent="-440055" rtl="0">
              <a:spcBef>
                <a:spcPts val="0"/>
              </a:spcBef>
              <a:spcAft>
                <a:spcPts val="0"/>
              </a:spcAft>
              <a:buSzPts val="1600"/>
              <a:buChar char="●"/>
              <a:defRPr/>
            </a:lvl7pPr>
            <a:lvl8pPr marL="4876800" lvl="7" indent="-440055" rtl="0">
              <a:spcBef>
                <a:spcPts val="0"/>
              </a:spcBef>
              <a:spcAft>
                <a:spcPts val="0"/>
              </a:spcAft>
              <a:buSzPts val="1600"/>
              <a:buChar char="○"/>
              <a:defRPr/>
            </a:lvl8pPr>
            <a:lvl9pPr marL="5486400" lvl="8" indent="-440055" rtl="0">
              <a:spcBef>
                <a:spcPts val="0"/>
              </a:spcBef>
              <a:spcAft>
                <a:spcPts val="0"/>
              </a:spcAft>
              <a:buSzPts val="1600"/>
              <a:buChar char="■"/>
              <a:defRPr/>
            </a:lvl9pPr>
          </a:lstStyle>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5"/>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5"/>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600" lvl="0" indent="-440055" algn="ctr" rtl="0">
              <a:spcBef>
                <a:spcPts val="0"/>
              </a:spcBef>
              <a:spcAft>
                <a:spcPts val="0"/>
              </a:spcAft>
              <a:buSzPts val="1600"/>
              <a:buChar char="●"/>
              <a:defRPr>
                <a:solidFill>
                  <a:schemeClr val="dk1"/>
                </a:solidFill>
              </a:defRPr>
            </a:lvl1pPr>
            <a:lvl2pPr marL="1219200" lvl="1" indent="-440055" rtl="0">
              <a:spcBef>
                <a:spcPts val="0"/>
              </a:spcBef>
              <a:spcAft>
                <a:spcPts val="0"/>
              </a:spcAft>
              <a:buSzPts val="1600"/>
              <a:buChar char="○"/>
              <a:defRPr/>
            </a:lvl2pPr>
            <a:lvl3pPr marL="1828800" lvl="2" indent="-440055" rtl="0">
              <a:spcBef>
                <a:spcPts val="0"/>
              </a:spcBef>
              <a:spcAft>
                <a:spcPts val="0"/>
              </a:spcAft>
              <a:buSzPts val="1600"/>
              <a:buChar char="■"/>
              <a:defRPr/>
            </a:lvl3pPr>
            <a:lvl4pPr marL="2438400" lvl="3" indent="-440055" rtl="0">
              <a:spcBef>
                <a:spcPts val="0"/>
              </a:spcBef>
              <a:spcAft>
                <a:spcPts val="0"/>
              </a:spcAft>
              <a:buSzPts val="1600"/>
              <a:buChar char="●"/>
              <a:defRPr/>
            </a:lvl4pPr>
            <a:lvl5pPr marL="3048000" lvl="4" indent="-440055" rtl="0">
              <a:spcBef>
                <a:spcPts val="0"/>
              </a:spcBef>
              <a:spcAft>
                <a:spcPts val="0"/>
              </a:spcAft>
              <a:buSzPts val="1600"/>
              <a:buChar char="○"/>
              <a:defRPr/>
            </a:lvl5pPr>
            <a:lvl6pPr marL="3657600" lvl="5" indent="-440055" rtl="0">
              <a:spcBef>
                <a:spcPts val="0"/>
              </a:spcBef>
              <a:spcAft>
                <a:spcPts val="0"/>
              </a:spcAft>
              <a:buSzPts val="1600"/>
              <a:buChar char="■"/>
              <a:defRPr/>
            </a:lvl6pPr>
            <a:lvl7pPr marL="4267200" lvl="6" indent="-440055" rtl="0">
              <a:spcBef>
                <a:spcPts val="0"/>
              </a:spcBef>
              <a:spcAft>
                <a:spcPts val="0"/>
              </a:spcAft>
              <a:buSzPts val="1600"/>
              <a:buChar char="●"/>
              <a:defRPr/>
            </a:lvl7pPr>
            <a:lvl8pPr marL="4876800" lvl="7" indent="-440055" rtl="0">
              <a:spcBef>
                <a:spcPts val="0"/>
              </a:spcBef>
              <a:spcAft>
                <a:spcPts val="0"/>
              </a:spcAft>
              <a:buSzPts val="1600"/>
              <a:buChar char="○"/>
              <a:defRPr/>
            </a:lvl8pPr>
            <a:lvl9pPr marL="5486400" lvl="8" indent="-440055" rtl="0">
              <a:spcBef>
                <a:spcPts val="0"/>
              </a:spcBef>
              <a:spcAft>
                <a:spcPts val="0"/>
              </a:spcAft>
              <a:buSzPts val="1600"/>
              <a:buChar char="■"/>
              <a:defRPr/>
            </a:lvl9pPr>
          </a:lstStyle>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5">
                <a:solidFill>
                  <a:srgbClr val="242424"/>
                </a:solidFill>
              </a:defRPr>
            </a:lvl1pPr>
            <a:lvl2pPr lvl="1" algn="ctr" rtl="0">
              <a:spcBef>
                <a:spcPts val="0"/>
              </a:spcBef>
              <a:spcAft>
                <a:spcPts val="0"/>
              </a:spcAft>
              <a:buNone/>
              <a:defRPr sz="2135">
                <a:solidFill>
                  <a:srgbClr val="242424"/>
                </a:solidFill>
              </a:defRPr>
            </a:lvl2pPr>
            <a:lvl3pPr lvl="2" algn="ctr" rtl="0">
              <a:spcBef>
                <a:spcPts val="0"/>
              </a:spcBef>
              <a:spcAft>
                <a:spcPts val="0"/>
              </a:spcAft>
              <a:buNone/>
              <a:defRPr sz="2135">
                <a:solidFill>
                  <a:srgbClr val="242424"/>
                </a:solidFill>
              </a:defRPr>
            </a:lvl3pPr>
            <a:lvl4pPr lvl="3" algn="ctr" rtl="0">
              <a:spcBef>
                <a:spcPts val="0"/>
              </a:spcBef>
              <a:spcAft>
                <a:spcPts val="0"/>
              </a:spcAft>
              <a:buNone/>
              <a:defRPr sz="2135">
                <a:solidFill>
                  <a:srgbClr val="242424"/>
                </a:solidFill>
              </a:defRPr>
            </a:lvl4pPr>
            <a:lvl5pPr lvl="4" algn="ctr" rtl="0">
              <a:spcBef>
                <a:spcPts val="0"/>
              </a:spcBef>
              <a:spcAft>
                <a:spcPts val="0"/>
              </a:spcAft>
              <a:buNone/>
              <a:defRPr sz="2135">
                <a:solidFill>
                  <a:srgbClr val="242424"/>
                </a:solidFill>
              </a:defRPr>
            </a:lvl5pPr>
            <a:lvl6pPr lvl="5" algn="ctr" rtl="0">
              <a:spcBef>
                <a:spcPts val="0"/>
              </a:spcBef>
              <a:spcAft>
                <a:spcPts val="0"/>
              </a:spcAft>
              <a:buNone/>
              <a:defRPr sz="2135">
                <a:solidFill>
                  <a:srgbClr val="242424"/>
                </a:solidFill>
              </a:defRPr>
            </a:lvl6pPr>
            <a:lvl7pPr lvl="6" algn="ctr" rtl="0">
              <a:spcBef>
                <a:spcPts val="0"/>
              </a:spcBef>
              <a:spcAft>
                <a:spcPts val="0"/>
              </a:spcAft>
              <a:buNone/>
              <a:defRPr sz="2135">
                <a:solidFill>
                  <a:srgbClr val="242424"/>
                </a:solidFill>
              </a:defRPr>
            </a:lvl7pPr>
            <a:lvl8pPr lvl="7" algn="ctr" rtl="0">
              <a:spcBef>
                <a:spcPts val="0"/>
              </a:spcBef>
              <a:spcAft>
                <a:spcPts val="0"/>
              </a:spcAft>
              <a:buNone/>
              <a:defRPr sz="2135">
                <a:solidFill>
                  <a:srgbClr val="242424"/>
                </a:solidFill>
              </a:defRPr>
            </a:lvl8pPr>
            <a:lvl9pPr lvl="8" algn="ctr" rtl="0">
              <a:spcBef>
                <a:spcPts val="0"/>
              </a:spcBef>
              <a:spcAft>
                <a:spcPts val="0"/>
              </a:spcAft>
              <a:buNone/>
              <a:defRPr sz="2135">
                <a:solidFill>
                  <a:srgbClr val="242424"/>
                </a:solidFill>
              </a:defRPr>
            </a:lvl9pPr>
          </a:lstStyle>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5">
                <a:solidFill>
                  <a:srgbClr val="242424"/>
                </a:solidFill>
              </a:defRPr>
            </a:lvl1pPr>
            <a:lvl2pPr lvl="1" algn="ctr" rtl="0">
              <a:spcBef>
                <a:spcPts val="0"/>
              </a:spcBef>
              <a:spcAft>
                <a:spcPts val="0"/>
              </a:spcAft>
              <a:buNone/>
              <a:defRPr sz="2135">
                <a:solidFill>
                  <a:srgbClr val="242424"/>
                </a:solidFill>
              </a:defRPr>
            </a:lvl2pPr>
            <a:lvl3pPr lvl="2" algn="ctr" rtl="0">
              <a:spcBef>
                <a:spcPts val="0"/>
              </a:spcBef>
              <a:spcAft>
                <a:spcPts val="0"/>
              </a:spcAft>
              <a:buNone/>
              <a:defRPr sz="2135">
                <a:solidFill>
                  <a:srgbClr val="242424"/>
                </a:solidFill>
              </a:defRPr>
            </a:lvl3pPr>
            <a:lvl4pPr lvl="3" algn="ctr" rtl="0">
              <a:spcBef>
                <a:spcPts val="0"/>
              </a:spcBef>
              <a:spcAft>
                <a:spcPts val="0"/>
              </a:spcAft>
              <a:buNone/>
              <a:defRPr sz="2135">
                <a:solidFill>
                  <a:srgbClr val="242424"/>
                </a:solidFill>
              </a:defRPr>
            </a:lvl4pPr>
            <a:lvl5pPr lvl="4" algn="ctr" rtl="0">
              <a:spcBef>
                <a:spcPts val="0"/>
              </a:spcBef>
              <a:spcAft>
                <a:spcPts val="0"/>
              </a:spcAft>
              <a:buNone/>
              <a:defRPr sz="2135">
                <a:solidFill>
                  <a:srgbClr val="242424"/>
                </a:solidFill>
              </a:defRPr>
            </a:lvl5pPr>
            <a:lvl6pPr lvl="5" algn="ctr" rtl="0">
              <a:spcBef>
                <a:spcPts val="0"/>
              </a:spcBef>
              <a:spcAft>
                <a:spcPts val="0"/>
              </a:spcAft>
              <a:buNone/>
              <a:defRPr sz="2135">
                <a:solidFill>
                  <a:srgbClr val="242424"/>
                </a:solidFill>
              </a:defRPr>
            </a:lvl6pPr>
            <a:lvl7pPr lvl="6" algn="ctr" rtl="0">
              <a:spcBef>
                <a:spcPts val="0"/>
              </a:spcBef>
              <a:spcAft>
                <a:spcPts val="0"/>
              </a:spcAft>
              <a:buNone/>
              <a:defRPr sz="2135">
                <a:solidFill>
                  <a:srgbClr val="242424"/>
                </a:solidFill>
              </a:defRPr>
            </a:lvl7pPr>
            <a:lvl8pPr lvl="7" algn="ctr" rtl="0">
              <a:spcBef>
                <a:spcPts val="0"/>
              </a:spcBef>
              <a:spcAft>
                <a:spcPts val="0"/>
              </a:spcAft>
              <a:buNone/>
              <a:defRPr sz="2135">
                <a:solidFill>
                  <a:srgbClr val="242424"/>
                </a:solidFill>
              </a:defRPr>
            </a:lvl8pPr>
            <a:lvl9pPr lvl="8" algn="ctr" rtl="0">
              <a:spcBef>
                <a:spcPts val="0"/>
              </a:spcBef>
              <a:spcAft>
                <a:spcPts val="0"/>
              </a:spcAft>
              <a:buNone/>
              <a:defRPr sz="2135">
                <a:solidFill>
                  <a:srgbClr val="242424"/>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600" lvl="0" indent="-440055" rtl="0">
              <a:lnSpc>
                <a:spcPct val="100000"/>
              </a:lnSpc>
              <a:spcBef>
                <a:spcPts val="0"/>
              </a:spcBef>
              <a:spcAft>
                <a:spcPts val="0"/>
              </a:spcAft>
              <a:buClr>
                <a:srgbClr val="434343"/>
              </a:buClr>
              <a:buSzPts val="1600"/>
              <a:buFont typeface="Livvic"/>
              <a:buAutoNum type="arabicPeriod"/>
              <a:defRPr sz="1465">
                <a:latin typeface="Open Sans"/>
                <a:ea typeface="Open Sans"/>
                <a:cs typeface="Open Sans"/>
                <a:sym typeface="Open Sans"/>
              </a:defRPr>
            </a:lvl1pPr>
            <a:lvl2pPr marL="1219200" lvl="1" indent="-440055" rtl="0">
              <a:lnSpc>
                <a:spcPct val="100000"/>
              </a:lnSpc>
              <a:spcBef>
                <a:spcPts val="0"/>
              </a:spcBef>
              <a:spcAft>
                <a:spcPts val="0"/>
              </a:spcAft>
              <a:buClr>
                <a:srgbClr val="434343"/>
              </a:buClr>
              <a:buSzPts val="1600"/>
              <a:buFont typeface="Roboto Condensed Light"/>
              <a:buAutoNum type="alphaLcPeriod"/>
              <a:defRPr/>
            </a:lvl2pPr>
            <a:lvl3pPr marL="1828800" lvl="2" indent="-440055" rtl="0">
              <a:lnSpc>
                <a:spcPct val="100000"/>
              </a:lnSpc>
              <a:spcBef>
                <a:spcPts val="0"/>
              </a:spcBef>
              <a:spcAft>
                <a:spcPts val="0"/>
              </a:spcAft>
              <a:buClr>
                <a:srgbClr val="434343"/>
              </a:buClr>
              <a:buSzPts val="1600"/>
              <a:buFont typeface="Roboto Condensed Light"/>
              <a:buAutoNum type="romanLcPeriod"/>
              <a:defRPr/>
            </a:lvl3pPr>
            <a:lvl4pPr marL="2438400" lvl="3" indent="-440055" rtl="0">
              <a:lnSpc>
                <a:spcPct val="100000"/>
              </a:lnSpc>
              <a:spcBef>
                <a:spcPts val="0"/>
              </a:spcBef>
              <a:spcAft>
                <a:spcPts val="0"/>
              </a:spcAft>
              <a:buClr>
                <a:srgbClr val="434343"/>
              </a:buClr>
              <a:buSzPts val="1600"/>
              <a:buFont typeface="Roboto Condensed Light"/>
              <a:buAutoNum type="arabicPeriod"/>
              <a:defRPr/>
            </a:lvl4pPr>
            <a:lvl5pPr marL="3048000" lvl="4" indent="-440055" rtl="0">
              <a:lnSpc>
                <a:spcPct val="100000"/>
              </a:lnSpc>
              <a:spcBef>
                <a:spcPts val="0"/>
              </a:spcBef>
              <a:spcAft>
                <a:spcPts val="0"/>
              </a:spcAft>
              <a:buClr>
                <a:srgbClr val="434343"/>
              </a:buClr>
              <a:buSzPts val="1600"/>
              <a:buFont typeface="Roboto Condensed Light"/>
              <a:buAutoNum type="alphaLcPeriod"/>
              <a:defRPr/>
            </a:lvl5pPr>
            <a:lvl6pPr marL="3657600" lvl="5" indent="-440055" rtl="0">
              <a:lnSpc>
                <a:spcPct val="100000"/>
              </a:lnSpc>
              <a:spcBef>
                <a:spcPts val="0"/>
              </a:spcBef>
              <a:spcAft>
                <a:spcPts val="0"/>
              </a:spcAft>
              <a:buClr>
                <a:srgbClr val="434343"/>
              </a:buClr>
              <a:buSzPts val="1600"/>
              <a:buFont typeface="Roboto Condensed Light"/>
              <a:buAutoNum type="romanLcPeriod"/>
              <a:defRPr/>
            </a:lvl6pPr>
            <a:lvl7pPr marL="4267200" lvl="6" indent="-440055" rtl="0">
              <a:lnSpc>
                <a:spcPct val="100000"/>
              </a:lnSpc>
              <a:spcBef>
                <a:spcPts val="0"/>
              </a:spcBef>
              <a:spcAft>
                <a:spcPts val="0"/>
              </a:spcAft>
              <a:buClr>
                <a:srgbClr val="434343"/>
              </a:buClr>
              <a:buSzPts val="1600"/>
              <a:buFont typeface="Roboto Condensed Light"/>
              <a:buAutoNum type="arabicPeriod"/>
              <a:defRPr/>
            </a:lvl7pPr>
            <a:lvl8pPr marL="4876800" lvl="7" indent="-440055" rtl="0">
              <a:lnSpc>
                <a:spcPct val="100000"/>
              </a:lnSpc>
              <a:spcBef>
                <a:spcPts val="0"/>
              </a:spcBef>
              <a:spcAft>
                <a:spcPts val="0"/>
              </a:spcAft>
              <a:buClr>
                <a:srgbClr val="434343"/>
              </a:buClr>
              <a:buSzPts val="1600"/>
              <a:buFont typeface="Roboto Condensed Light"/>
              <a:buAutoNum type="alphaLcPeriod"/>
              <a:defRPr/>
            </a:lvl8pPr>
            <a:lvl9pPr marL="5486400" lvl="8" indent="-440055" rtl="0">
              <a:lnSpc>
                <a:spcPct val="100000"/>
              </a:lnSpc>
              <a:spcBef>
                <a:spcPts val="0"/>
              </a:spcBef>
              <a:spcAft>
                <a:spcPts val="0"/>
              </a:spcAft>
              <a:buClr>
                <a:srgbClr val="434343"/>
              </a:buClr>
              <a:buSzPts val="1600"/>
              <a:buFont typeface="Roboto Condensed Light"/>
              <a:buAutoNum type="romanLcPeriod"/>
              <a:defRPr/>
            </a:lvl9pPr>
          </a:lstStyle>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660" lvl="0" rtl="0">
              <a:lnSpc>
                <a:spcPct val="100000"/>
              </a:lnSpc>
              <a:spcBef>
                <a:spcPts val="0"/>
              </a:spcBef>
              <a:spcAft>
                <a:spcPts val="0"/>
              </a:spcAft>
              <a:buClr>
                <a:schemeClr val="accent6"/>
              </a:buClr>
              <a:buSzPts val="1600"/>
              <a:buChar char="●"/>
              <a:defRPr/>
            </a:lvl1pPr>
            <a:lvl2pPr lvl="1" algn="r" rtl="0">
              <a:lnSpc>
                <a:spcPct val="100000"/>
              </a:lnSpc>
              <a:spcBef>
                <a:spcPts val="2135"/>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600" lvl="0" indent="-440055" algn="ctr" rtl="0">
              <a:spcBef>
                <a:spcPts val="0"/>
              </a:spcBef>
              <a:spcAft>
                <a:spcPts val="0"/>
              </a:spcAft>
              <a:buSzPts val="1600"/>
              <a:buChar char="●"/>
              <a:defRPr/>
            </a:lvl1pPr>
            <a:lvl2pPr marL="1219200" lvl="1" indent="-440055" algn="ctr" rtl="0">
              <a:spcBef>
                <a:spcPts val="0"/>
              </a:spcBef>
              <a:spcAft>
                <a:spcPts val="0"/>
              </a:spcAft>
              <a:buSzPts val="1600"/>
              <a:buChar char="○"/>
              <a:defRPr/>
            </a:lvl2pPr>
            <a:lvl3pPr marL="1828800" lvl="2" indent="-440055" algn="ctr" rtl="0">
              <a:spcBef>
                <a:spcPts val="0"/>
              </a:spcBef>
              <a:spcAft>
                <a:spcPts val="0"/>
              </a:spcAft>
              <a:buSzPts val="1600"/>
              <a:buChar char="■"/>
              <a:defRPr/>
            </a:lvl3pPr>
            <a:lvl4pPr marL="2438400" lvl="3" indent="-440055" algn="ctr" rtl="0">
              <a:spcBef>
                <a:spcPts val="0"/>
              </a:spcBef>
              <a:spcAft>
                <a:spcPts val="0"/>
              </a:spcAft>
              <a:buSzPts val="1600"/>
              <a:buChar char="●"/>
              <a:defRPr/>
            </a:lvl4pPr>
            <a:lvl5pPr marL="3048000" lvl="4" indent="-440055" algn="ctr" rtl="0">
              <a:spcBef>
                <a:spcPts val="0"/>
              </a:spcBef>
              <a:spcAft>
                <a:spcPts val="0"/>
              </a:spcAft>
              <a:buSzPts val="1600"/>
              <a:buChar char="○"/>
              <a:defRPr/>
            </a:lvl5pPr>
            <a:lvl6pPr marL="3657600" lvl="5" indent="-440055" algn="ctr" rtl="0">
              <a:spcBef>
                <a:spcPts val="0"/>
              </a:spcBef>
              <a:spcAft>
                <a:spcPts val="0"/>
              </a:spcAft>
              <a:buSzPts val="1600"/>
              <a:buChar char="■"/>
              <a:defRPr/>
            </a:lvl6pPr>
            <a:lvl7pPr marL="4267200" lvl="6" indent="-440055" algn="ctr" rtl="0">
              <a:spcBef>
                <a:spcPts val="0"/>
              </a:spcBef>
              <a:spcAft>
                <a:spcPts val="0"/>
              </a:spcAft>
              <a:buSzPts val="1600"/>
              <a:buChar char="●"/>
              <a:defRPr/>
            </a:lvl7pPr>
            <a:lvl8pPr marL="4876800" lvl="7" indent="-440055" algn="ctr" rtl="0">
              <a:spcBef>
                <a:spcPts val="0"/>
              </a:spcBef>
              <a:spcAft>
                <a:spcPts val="0"/>
              </a:spcAft>
              <a:buSzPts val="1600"/>
              <a:buChar char="○"/>
              <a:defRPr/>
            </a:lvl8pPr>
            <a:lvl9pPr marL="5486400" lvl="8" indent="-440055" algn="ctr" rtl="0">
              <a:spcBef>
                <a:spcPts val="0"/>
              </a:spcBef>
              <a:spcAft>
                <a:spcPts val="0"/>
              </a:spcAft>
              <a:buSzPts val="16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 name="Shape 44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4.xml"/><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6.xml"/><Relationship Id="rId4" Type="http://schemas.openxmlformats.org/officeDocument/2006/relationships/image" Target="../media/image27.png"/><Relationship Id="rId3" Type="http://schemas.openxmlformats.org/officeDocument/2006/relationships/image" Target="../media/image26.png"/><Relationship Id="rId2" Type="http://schemas.microsoft.com/office/2007/relationships/hdphoto" Target="../media/image25.wdp"/><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30.png"/><Relationship Id="rId3" Type="http://schemas.microsoft.com/office/2007/relationships/hdphoto" Target="../media/image29.wdp"/><Relationship Id="rId2" Type="http://schemas.openxmlformats.org/officeDocument/2006/relationships/image" Target="../media/image28.pn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1.pn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32.png"/><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2.png"/><Relationship Id="rId1" Type="http://schemas.openxmlformats.org/officeDocument/2006/relationships/image" Target="../media/image21.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31.png"/><Relationship Id="rId3" Type="http://schemas.microsoft.com/office/2007/relationships/hdphoto" Target="../media/image29.wdp"/><Relationship Id="rId2" Type="http://schemas.openxmlformats.org/officeDocument/2006/relationships/image" Target="../media/image28.png"/><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microsoft.com/office/2007/relationships/hdphoto" Target="../media/image37.wdp"/><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image" Target="../media/image12.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5.xml"/><Relationship Id="rId2" Type="http://schemas.openxmlformats.org/officeDocument/2006/relationships/image" Target="../media/image7.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image" Target="../media/image11.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15.png"/><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6.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b="12068"/>
          <a:stretch>
            <a:fillRect/>
          </a:stretch>
        </p:blipFill>
        <p:spPr>
          <a:xfrm>
            <a:off x="0" y="0"/>
            <a:ext cx="12192000" cy="6990984"/>
          </a:xfrm>
          <a:prstGeom prst="rect">
            <a:avLst/>
          </a:prstGeom>
        </p:spPr>
      </p:pic>
      <p:pic>
        <p:nvPicPr>
          <p:cNvPr id="7" name="Picture 6" descr="A picture containing clipart&#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p:cNvPicPr>
            <a:picLocks noChangeAspect="1"/>
          </p:cNvPicPr>
          <p:nvPr/>
        </p:nvPicPr>
        <p:blipFill>
          <a:blip r:embed="rId4"/>
          <a:stretch>
            <a:fillRect/>
          </a:stretch>
        </p:blipFill>
        <p:spPr>
          <a:xfrm>
            <a:off x="4416314" y="1422521"/>
            <a:ext cx="5492972" cy="30604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7172" name="Picture 4" descr="Baby Bird Nest Stock Vector (Royalty Free) 338484314 | Shutterstock"/>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217503" y="3403600"/>
            <a:ext cx="5213582" cy="3281680"/>
          </a:xfrm>
          <a:prstGeom prst="rect">
            <a:avLst/>
          </a:prstGeom>
        </p:spPr>
      </p:pic>
      <p:pic>
        <p:nvPicPr>
          <p:cNvPr id="2" name="Picture 1"/>
          <p:cNvPicPr>
            <a:picLocks noChangeAspect="1"/>
          </p:cNvPicPr>
          <p:nvPr/>
        </p:nvPicPr>
        <p:blipFill>
          <a:blip r:embed="rId4"/>
          <a:stretch>
            <a:fillRect/>
          </a:stretch>
        </p:blipFill>
        <p:spPr>
          <a:xfrm>
            <a:off x="5019820" y="788354"/>
            <a:ext cx="5444200" cy="1420491"/>
          </a:xfrm>
          <a:prstGeom prst="rect">
            <a:avLst/>
          </a:prstGeom>
        </p:spPr>
      </p:pic>
      <p:sp>
        <p:nvSpPr>
          <p:cNvPr id="3" name="TextBox 2"/>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1518570" y="110501"/>
            <a:ext cx="10409270" cy="1433819"/>
            <a:chOff x="5323327" y="1489834"/>
            <a:chExt cx="6642222" cy="4715783"/>
          </a:xfrm>
        </p:grpSpPr>
        <p:sp>
          <p:nvSpPr>
            <p:cNvPr id="11" name="Rectangle: Folded Corner 16"/>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1" fmla="*/ 5420252 w 6097656"/>
                <a:gd name="connsiteY0-2" fmla="*/ 4064340 h 4064340"/>
                <a:gd name="connsiteX1-3" fmla="*/ 5555733 w 6097656"/>
                <a:gd name="connsiteY1-4" fmla="*/ 3522417 h 4064340"/>
                <a:gd name="connsiteX2-5" fmla="*/ 6097656 w 6097656"/>
                <a:gd name="connsiteY2-6" fmla="*/ 3386936 h 4064340"/>
                <a:gd name="connsiteX3-7" fmla="*/ 5779276 w 6097656"/>
                <a:gd name="connsiteY3-8" fmla="*/ 3705316 h 4064340"/>
                <a:gd name="connsiteX4-9" fmla="*/ 5420252 w 6097656"/>
                <a:gd name="connsiteY4-10" fmla="*/ 4064340 h 4064340"/>
                <a:gd name="connsiteX0-11" fmla="*/ 5420252 w 6097656"/>
                <a:gd name="connsiteY0-12" fmla="*/ 4064340 h 4064340"/>
                <a:gd name="connsiteX1-13" fmla="*/ 5555733 w 6097656"/>
                <a:gd name="connsiteY1-14" fmla="*/ 3522417 h 4064340"/>
                <a:gd name="connsiteX2-15" fmla="*/ 6097656 w 6097656"/>
                <a:gd name="connsiteY2-16" fmla="*/ 3386936 h 4064340"/>
                <a:gd name="connsiteX3-17" fmla="*/ 5745406 w 6097656"/>
                <a:gd name="connsiteY3-18" fmla="*/ 3739186 h 4064340"/>
                <a:gd name="connsiteX4-19" fmla="*/ 5420252 w 6097656"/>
                <a:gd name="connsiteY4-20" fmla="*/ 4064340 h 4064340"/>
                <a:gd name="connsiteX5-21" fmla="*/ 5040834 w 6097656"/>
                <a:gd name="connsiteY5-22" fmla="*/ 4064340 h 4064340"/>
                <a:gd name="connsiteX6-23" fmla="*/ 4498809 w 6097656"/>
                <a:gd name="connsiteY6-24" fmla="*/ 4064340 h 4064340"/>
                <a:gd name="connsiteX7-25" fmla="*/ 4010986 w 6097656"/>
                <a:gd name="connsiteY7-26" fmla="*/ 4064340 h 4064340"/>
                <a:gd name="connsiteX8-27" fmla="*/ 3631569 w 6097656"/>
                <a:gd name="connsiteY8-28" fmla="*/ 4064340 h 4064340"/>
                <a:gd name="connsiteX9-29" fmla="*/ 3143746 w 6097656"/>
                <a:gd name="connsiteY9-30" fmla="*/ 4064340 h 4064340"/>
                <a:gd name="connsiteX10-31" fmla="*/ 2764329 w 6097656"/>
                <a:gd name="connsiteY10-32" fmla="*/ 4064340 h 4064340"/>
                <a:gd name="connsiteX11-33" fmla="*/ 2384911 w 6097656"/>
                <a:gd name="connsiteY11-34" fmla="*/ 4064340 h 4064340"/>
                <a:gd name="connsiteX12-35" fmla="*/ 1788683 w 6097656"/>
                <a:gd name="connsiteY12-36" fmla="*/ 4064340 h 4064340"/>
                <a:gd name="connsiteX13-37" fmla="*/ 1192455 w 6097656"/>
                <a:gd name="connsiteY13-38" fmla="*/ 4064340 h 4064340"/>
                <a:gd name="connsiteX14-39" fmla="*/ 813038 w 6097656"/>
                <a:gd name="connsiteY14-40" fmla="*/ 4064340 h 4064340"/>
                <a:gd name="connsiteX15-41" fmla="*/ 0 w 6097656"/>
                <a:gd name="connsiteY15-42" fmla="*/ 4064340 h 4064340"/>
                <a:gd name="connsiteX16-43" fmla="*/ 0 w 6097656"/>
                <a:gd name="connsiteY16-44" fmla="*/ 3605650 h 4064340"/>
                <a:gd name="connsiteX17-45" fmla="*/ 0 w 6097656"/>
                <a:gd name="connsiteY17-46" fmla="*/ 3065674 h 4064340"/>
                <a:gd name="connsiteX18-47" fmla="*/ 0 w 6097656"/>
                <a:gd name="connsiteY18-48" fmla="*/ 2525697 h 4064340"/>
                <a:gd name="connsiteX19-49" fmla="*/ 0 w 6097656"/>
                <a:gd name="connsiteY19-50" fmla="*/ 2067007 h 4064340"/>
                <a:gd name="connsiteX20-51" fmla="*/ 0 w 6097656"/>
                <a:gd name="connsiteY20-52" fmla="*/ 1486387 h 4064340"/>
                <a:gd name="connsiteX21-53" fmla="*/ 0 w 6097656"/>
                <a:gd name="connsiteY21-54" fmla="*/ 865124 h 4064340"/>
                <a:gd name="connsiteX22-55" fmla="*/ 0 w 6097656"/>
                <a:gd name="connsiteY22-56" fmla="*/ 0 h 4064340"/>
                <a:gd name="connsiteX23-57" fmla="*/ 676285 w 6097656"/>
                <a:gd name="connsiteY23-58" fmla="*/ 0 h 4064340"/>
                <a:gd name="connsiteX24-59" fmla="*/ 1230618 w 6097656"/>
                <a:gd name="connsiteY24-60" fmla="*/ 0 h 4064340"/>
                <a:gd name="connsiteX25-61" fmla="*/ 1723974 w 6097656"/>
                <a:gd name="connsiteY25-62" fmla="*/ 0 h 4064340"/>
                <a:gd name="connsiteX26-63" fmla="*/ 2217329 w 6097656"/>
                <a:gd name="connsiteY26-64" fmla="*/ 0 h 4064340"/>
                <a:gd name="connsiteX27-65" fmla="*/ 2893615 w 6097656"/>
                <a:gd name="connsiteY27-66" fmla="*/ 0 h 4064340"/>
                <a:gd name="connsiteX28-67" fmla="*/ 3508924 w 6097656"/>
                <a:gd name="connsiteY28-68" fmla="*/ 0 h 4064340"/>
                <a:gd name="connsiteX29-69" fmla="*/ 4185209 w 6097656"/>
                <a:gd name="connsiteY29-70" fmla="*/ 0 h 4064340"/>
                <a:gd name="connsiteX30-71" fmla="*/ 4617589 w 6097656"/>
                <a:gd name="connsiteY30-72" fmla="*/ 0 h 4064340"/>
                <a:gd name="connsiteX31-73" fmla="*/ 5049968 w 6097656"/>
                <a:gd name="connsiteY31-74" fmla="*/ 0 h 4064340"/>
                <a:gd name="connsiteX32-75" fmla="*/ 5482347 w 6097656"/>
                <a:gd name="connsiteY32-76" fmla="*/ 0 h 4064340"/>
                <a:gd name="connsiteX33-77" fmla="*/ 6097656 w 6097656"/>
                <a:gd name="connsiteY33-78" fmla="*/ 0 h 4064340"/>
                <a:gd name="connsiteX34-79" fmla="*/ 6097656 w 6097656"/>
                <a:gd name="connsiteY34-80" fmla="*/ 564489 h 4064340"/>
                <a:gd name="connsiteX35-81" fmla="*/ 6097656 w 6097656"/>
                <a:gd name="connsiteY35-82" fmla="*/ 1027371 h 4064340"/>
                <a:gd name="connsiteX36-83" fmla="*/ 6097656 w 6097656"/>
                <a:gd name="connsiteY36-84" fmla="*/ 1524121 h 4064340"/>
                <a:gd name="connsiteX37-85" fmla="*/ 6097656 w 6097656"/>
                <a:gd name="connsiteY37-86" fmla="*/ 2088611 h 4064340"/>
                <a:gd name="connsiteX38" fmla="*/ 6097656 w 6097656"/>
                <a:gd name="connsiteY38" fmla="*/ 2720839 h 4064340"/>
                <a:gd name="connsiteX39" fmla="*/ 6097656 w 6097656"/>
                <a:gd name="connsiteY39" fmla="*/ 3386936 h 40643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3" y="connsiteY6-24"/>
                </a:cxn>
                <a:cxn ang="0">
                  <a:pos x="connsiteX7-25" y="connsiteY7-26"/>
                </a:cxn>
                <a:cxn ang="0">
                  <a:pos x="connsiteX8-27" y="connsiteY8-28"/>
                </a:cxn>
                <a:cxn ang="0">
                  <a:pos x="connsiteX9-29" y="connsiteY9-30"/>
                </a:cxn>
                <a:cxn ang="0">
                  <a:pos x="connsiteX10-31" y="connsiteY10-32"/>
                </a:cxn>
                <a:cxn ang="0">
                  <a:pos x="connsiteX11-33" y="connsiteY11-34"/>
                </a:cxn>
                <a:cxn ang="0">
                  <a:pos x="connsiteX12-35" y="connsiteY12-36"/>
                </a:cxn>
                <a:cxn ang="0">
                  <a:pos x="connsiteX13-37" y="connsiteY13-38"/>
                </a:cxn>
                <a:cxn ang="0">
                  <a:pos x="connsiteX14-39" y="connsiteY14-40"/>
                </a:cxn>
                <a:cxn ang="0">
                  <a:pos x="connsiteX15-41" y="connsiteY15-42"/>
                </a:cxn>
                <a:cxn ang="0">
                  <a:pos x="connsiteX16-43" y="connsiteY16-44"/>
                </a:cxn>
                <a:cxn ang="0">
                  <a:pos x="connsiteX17-45" y="connsiteY17-46"/>
                </a:cxn>
                <a:cxn ang="0">
                  <a:pos x="connsiteX18-47" y="connsiteY18-48"/>
                </a:cxn>
                <a:cxn ang="0">
                  <a:pos x="connsiteX19-49" y="connsiteY19-50"/>
                </a:cxn>
                <a:cxn ang="0">
                  <a:pos x="connsiteX20-51" y="connsiteY20-52"/>
                </a:cxn>
                <a:cxn ang="0">
                  <a:pos x="connsiteX21-53" y="connsiteY21-54"/>
                </a:cxn>
                <a:cxn ang="0">
                  <a:pos x="connsiteX22-55" y="connsiteY22-56"/>
                </a:cxn>
                <a:cxn ang="0">
                  <a:pos x="connsiteX23-57" y="connsiteY23-58"/>
                </a:cxn>
                <a:cxn ang="0">
                  <a:pos x="connsiteX24-59" y="connsiteY24-60"/>
                </a:cxn>
                <a:cxn ang="0">
                  <a:pos x="connsiteX25-61" y="connsiteY25-62"/>
                </a:cxn>
                <a:cxn ang="0">
                  <a:pos x="connsiteX26-63" y="connsiteY26-64"/>
                </a:cxn>
                <a:cxn ang="0">
                  <a:pos x="connsiteX27-65" y="connsiteY27-66"/>
                </a:cxn>
                <a:cxn ang="0">
                  <a:pos x="connsiteX28-67" y="connsiteY28-68"/>
                </a:cxn>
                <a:cxn ang="0">
                  <a:pos x="connsiteX29-69" y="connsiteY29-70"/>
                </a:cxn>
                <a:cxn ang="0">
                  <a:pos x="connsiteX30-71" y="connsiteY30-72"/>
                </a:cxn>
                <a:cxn ang="0">
                  <a:pos x="connsiteX31-73" y="connsiteY31-74"/>
                </a:cxn>
                <a:cxn ang="0">
                  <a:pos x="connsiteX32-75" y="connsiteY32-76"/>
                </a:cxn>
                <a:cxn ang="0">
                  <a:pos x="connsiteX33-77" y="connsiteY33-78"/>
                </a:cxn>
                <a:cxn ang="0">
                  <a:pos x="connsiteX34-79" y="connsiteY34-80"/>
                </a:cxn>
                <a:cxn ang="0">
                  <a:pos x="connsiteX35-81" y="connsiteY35-82"/>
                </a:cxn>
                <a:cxn ang="0">
                  <a:pos x="connsiteX36-83" y="connsiteY36-84"/>
                </a:cxn>
                <a:cxn ang="0">
                  <a:pos x="connsiteX37-85" y="connsiteY37-86"/>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2800" b="1" dirty="0">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4"/>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p:cNvGrpSpPr/>
          <p:nvPr/>
        </p:nvGrpSpPr>
        <p:grpSpPr>
          <a:xfrm>
            <a:off x="1034277" y="932877"/>
            <a:ext cx="4584203" cy="1160083"/>
            <a:chOff x="310800" y="1911333"/>
            <a:chExt cx="5650162" cy="3047186"/>
          </a:xfrm>
        </p:grpSpPr>
        <p:sp>
          <p:nvSpPr>
            <p:cNvPr id="4"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Giúp đỡ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7" name="Google Shape;724;p33"/>
            <p:cNvGrpSpPr/>
            <p:nvPr/>
          </p:nvGrpSpPr>
          <p:grpSpPr>
            <a:xfrm>
              <a:off x="1906680" y="1911333"/>
              <a:ext cx="1854260" cy="523163"/>
              <a:chOff x="1639601" y="539501"/>
              <a:chExt cx="1091683" cy="548641"/>
            </a:xfrm>
          </p:grpSpPr>
          <p:sp>
            <p:nvSpPr>
              <p:cNvPr id="8"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3" name="Group 12"/>
          <p:cNvGrpSpPr/>
          <p:nvPr/>
        </p:nvGrpSpPr>
        <p:grpSpPr>
          <a:xfrm>
            <a:off x="6754357" y="943037"/>
            <a:ext cx="4584203" cy="1546163"/>
            <a:chOff x="310800" y="1911333"/>
            <a:chExt cx="5650162" cy="3047186"/>
          </a:xfrm>
        </p:grpSpPr>
        <p:sp>
          <p:nvSpPr>
            <p:cNvPr id="16"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8" name="Picture 17"/>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19" name="Google Shape;724;p33"/>
            <p:cNvGrpSpPr/>
            <p:nvPr/>
          </p:nvGrpSpPr>
          <p:grpSpPr>
            <a:xfrm>
              <a:off x="1906680" y="1911333"/>
              <a:ext cx="1854260" cy="523163"/>
              <a:chOff x="1639601" y="539501"/>
              <a:chExt cx="1091683" cy="548641"/>
            </a:xfrm>
          </p:grpSpPr>
          <p:sp>
            <p:nvSpPr>
              <p:cNvPr id="21"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4" name="Group 23"/>
          <p:cNvGrpSpPr/>
          <p:nvPr/>
        </p:nvGrpSpPr>
        <p:grpSpPr>
          <a:xfrm>
            <a:off x="1064757" y="2660077"/>
            <a:ext cx="4584203" cy="1505523"/>
            <a:chOff x="310800" y="1911333"/>
            <a:chExt cx="5650162" cy="3047186"/>
          </a:xfrm>
        </p:grpSpPr>
        <p:sp>
          <p:nvSpPr>
            <p:cNvPr id="25"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27" name="Picture 26"/>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28" name="Google Shape;724;p33"/>
            <p:cNvGrpSpPr/>
            <p:nvPr/>
          </p:nvGrpSpPr>
          <p:grpSpPr>
            <a:xfrm>
              <a:off x="1906680" y="1911333"/>
              <a:ext cx="1854260" cy="523163"/>
              <a:chOff x="1639601" y="539501"/>
              <a:chExt cx="1091683" cy="548641"/>
            </a:xfrm>
          </p:grpSpPr>
          <p:sp>
            <p:nvSpPr>
              <p:cNvPr id="29"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2" name="Group 31"/>
          <p:cNvGrpSpPr/>
          <p:nvPr/>
        </p:nvGrpSpPr>
        <p:grpSpPr>
          <a:xfrm>
            <a:off x="6794997" y="2741357"/>
            <a:ext cx="4584203" cy="1505523"/>
            <a:chOff x="310800" y="1911333"/>
            <a:chExt cx="5650162" cy="3047186"/>
          </a:xfrm>
        </p:grpSpPr>
        <p:sp>
          <p:nvSpPr>
            <p:cNvPr id="33"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5" name="Picture 34"/>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36" name="Google Shape;724;p33"/>
            <p:cNvGrpSpPr/>
            <p:nvPr/>
          </p:nvGrpSpPr>
          <p:grpSpPr>
            <a:xfrm>
              <a:off x="1906680" y="1911333"/>
              <a:ext cx="1854260" cy="523163"/>
              <a:chOff x="1639601" y="539501"/>
              <a:chExt cx="1091683" cy="548641"/>
            </a:xfrm>
          </p:grpSpPr>
          <p:sp>
            <p:nvSpPr>
              <p:cNvPr id="37"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p:cNvSpPr/>
          <p:nvPr/>
        </p:nvSpPr>
        <p:spPr>
          <a:xfrm>
            <a:off x="558800" y="2454907"/>
            <a:ext cx="8022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Nếu tất cả đồng lòng thực hiện các việc làm nho nhỏ, tình bạn trong tập thể lớp sẽ được giữ gìn, nuôi dưỡng và khăng khít, bền lâu.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3195" r="4460"/>
          <a:stretch>
            <a:fillRect/>
          </a:stretch>
        </p:blipFill>
        <p:spPr>
          <a:xfrm>
            <a:off x="-237062" y="0"/>
            <a:ext cx="12666124" cy="6858000"/>
          </a:xfrm>
          <a:prstGeom prst="rect">
            <a:avLst/>
          </a:prstGeom>
        </p:spPr>
      </p:pic>
      <p:pic>
        <p:nvPicPr>
          <p:cNvPr id="3" name="Picture 2" descr="A picture containing text&#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a:fillRect/>
          </a:stretch>
        </p:blipFill>
        <p:spPr>
          <a:xfrm>
            <a:off x="815570" y="1229869"/>
            <a:ext cx="10560862" cy="5149478"/>
          </a:xfrm>
          <a:prstGeom prst="rect">
            <a:avLst/>
          </a:prstGeom>
        </p:spPr>
      </p:pic>
      <p:sp>
        <p:nvSpPr>
          <p:cNvPr id="7" name="TextBox 6"/>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stretch>
            <a:fillRect/>
          </a:stretch>
        </p:blipFill>
        <p:spPr>
          <a:xfrm>
            <a:off x="3575085" y="1848040"/>
            <a:ext cx="5041829" cy="1475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0" name="Group 9"/>
          <p:cNvGrpSpPr/>
          <p:nvPr/>
        </p:nvGrpSpPr>
        <p:grpSpPr>
          <a:xfrm>
            <a:off x="551182" y="2802013"/>
            <a:ext cx="4149118" cy="3697992"/>
            <a:chOff x="337822" y="2192413"/>
            <a:chExt cx="4149118" cy="3697992"/>
          </a:xfrm>
        </p:grpSpPr>
        <p:pic>
          <p:nvPicPr>
            <p:cNvPr id="11" name="图片 35"/>
            <p:cNvPicPr>
              <a:picLocks noChangeAspect="1"/>
            </p:cNvPicPr>
            <p:nvPr/>
          </p:nvPicPr>
          <p:blipFill>
            <a:blip r:embed="rId2"/>
            <a:stretch>
              <a:fillRect/>
            </a:stretch>
          </p:blipFill>
          <p:spPr>
            <a:xfrm>
              <a:off x="488375" y="2192413"/>
              <a:ext cx="3862971" cy="3055220"/>
            </a:xfrm>
            <a:prstGeom prst="rect">
              <a:avLst/>
            </a:prstGeom>
          </p:spPr>
        </p:pic>
        <p:sp>
          <p:nvSpPr>
            <p:cNvPr id="14" name="Rectangle 13"/>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charset="0"/>
                  <a:cs typeface="Arial" panose="020B0604020202020204" pitchFamily="34" charset="0"/>
                </a:rPr>
                <a:t>Thảo</a:t>
              </a:r>
              <a:r>
                <a:rPr lang="en-US" sz="3600" b="1" dirty="0">
                  <a:latin typeface="#9Slide04 SFU Fenice Regular" panose="00000400000000000000" pitchFamily="2" charset="0"/>
                  <a:ea typeface="Times New Roman" panose="02020603050405020304" charset="0"/>
                  <a:cs typeface="Arial" panose="020B0604020202020204" pitchFamily="34" charset="0"/>
                </a:rPr>
                <a:t> </a:t>
              </a:r>
              <a:r>
                <a:rPr lang="en-US" sz="3600" b="1" dirty="0" err="1">
                  <a:latin typeface="#9Slide04 SFU Fenice Regular" panose="00000400000000000000" pitchFamily="2" charset="0"/>
                  <a:ea typeface="Times New Roman" panose="02020603050405020304" charset="0"/>
                  <a:cs typeface="Arial" panose="020B0604020202020204" pitchFamily="34" charset="0"/>
                </a:rPr>
                <a:t>luận</a:t>
              </a:r>
              <a:r>
                <a:rPr lang="en-US" sz="3600" b="1" dirty="0">
                  <a:latin typeface="#9Slide04 SFU Fenice Regular" panose="00000400000000000000" pitchFamily="2" charset="0"/>
                  <a:ea typeface="Times New Roman" panose="02020603050405020304" charset="0"/>
                  <a:cs typeface="Arial" panose="020B0604020202020204" pitchFamily="34" charset="0"/>
                </a:rPr>
                <a:t> </a:t>
              </a:r>
              <a:r>
                <a:rPr lang="en-US" sz="3600" b="1" dirty="0" err="1">
                  <a:latin typeface="#9Slide04 SFU Fenice Regular" panose="00000400000000000000" pitchFamily="2" charset="0"/>
                  <a:ea typeface="Times New Roman" panose="02020603050405020304"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charset="0"/>
                <a:cs typeface="Arial" panose="020B0604020202020204" pitchFamily="34" charset="0"/>
              </a:endParaRPr>
            </a:p>
          </p:txBody>
        </p:sp>
      </p:grpSp>
      <p:grpSp>
        <p:nvGrpSpPr>
          <p:cNvPr id="15" name="Group 14"/>
          <p:cNvGrpSpPr/>
          <p:nvPr/>
        </p:nvGrpSpPr>
        <p:grpSpPr>
          <a:xfrm>
            <a:off x="1978364" y="1154010"/>
            <a:ext cx="9633433" cy="1401347"/>
            <a:chOff x="453320" y="784778"/>
            <a:chExt cx="10434754" cy="1189049"/>
          </a:xfrm>
        </p:grpSpPr>
        <p:sp>
          <p:nvSpPr>
            <p:cNvPr id="20" name="Speech Bubble: Rectangle with Corners Rounded 19"/>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p:cNvGrpSpPr/>
          <p:nvPr/>
        </p:nvGrpSpPr>
        <p:grpSpPr>
          <a:xfrm>
            <a:off x="5892801" y="3025837"/>
            <a:ext cx="5222240" cy="2470723"/>
            <a:chOff x="310800" y="1911333"/>
            <a:chExt cx="5650162" cy="3047186"/>
          </a:xfrm>
        </p:grpSpPr>
        <p:sp>
          <p:nvSpPr>
            <p:cNvPr id="42"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20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Có uy tín. </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a:p>
              <a:pPr marL="457200" marR="0" lvl="0" indent="-457200" algn="just" defTabSz="121920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Biết lắng nghe.</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a:p>
              <a:pPr marL="457200" marR="0" lvl="0" indent="-457200" algn="just" defTabSz="121920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Biết thuyết phục...</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44" name="Picture 43"/>
            <p:cNvPicPr>
              <a:picLocks noChangeAspect="1"/>
            </p:cNvPicPr>
            <p:nvPr/>
          </p:nvPicPr>
          <p:blipFill rotWithShape="1">
            <a:blip r:embed="rId3"/>
            <a:srcRect t="16340" b="43951"/>
            <a:stretch>
              <a:fillRect/>
            </a:stretch>
          </p:blipFill>
          <p:spPr>
            <a:xfrm>
              <a:off x="2570162" y="4315458"/>
              <a:ext cx="730339" cy="643061"/>
            </a:xfrm>
            <a:prstGeom prst="rect">
              <a:avLst/>
            </a:prstGeom>
          </p:spPr>
        </p:pic>
        <p:grpSp>
          <p:nvGrpSpPr>
            <p:cNvPr id="45" name="Google Shape;724;p33"/>
            <p:cNvGrpSpPr/>
            <p:nvPr/>
          </p:nvGrpSpPr>
          <p:grpSpPr>
            <a:xfrm>
              <a:off x="2344968" y="1911333"/>
              <a:ext cx="1854260" cy="523163"/>
              <a:chOff x="1897640" y="539501"/>
              <a:chExt cx="1091683" cy="548641"/>
            </a:xfrm>
          </p:grpSpPr>
          <p:sp>
            <p:nvSpPr>
              <p:cNvPr id="46" name="Google Shape;725;p33"/>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Picture 3" descr="A cartoon of a child holding a pencil and a notebook&#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p:cNvGrpSpPr/>
          <p:nvPr/>
        </p:nvGrpSpPr>
        <p:grpSpPr>
          <a:xfrm>
            <a:off x="1899137" y="933450"/>
            <a:ext cx="9956165" cy="2426438"/>
            <a:chOff x="1594337" y="1602154"/>
            <a:chExt cx="9003323" cy="3477846"/>
          </a:xfrm>
        </p:grpSpPr>
        <p:sp>
          <p:nvSpPr>
            <p:cNvPr id="6"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2072640" y="203199"/>
            <a:ext cx="9326880" cy="1066801"/>
            <a:chOff x="5323327" y="1489834"/>
            <a:chExt cx="6642222" cy="4715783"/>
          </a:xfrm>
        </p:grpSpPr>
        <p:sp>
          <p:nvSpPr>
            <p:cNvPr id="11" name="Rectangle: Folded Corner 16"/>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1" fmla="*/ 5420252 w 6097656"/>
                <a:gd name="connsiteY0-2" fmla="*/ 4064340 h 4064340"/>
                <a:gd name="connsiteX1-3" fmla="*/ 5555733 w 6097656"/>
                <a:gd name="connsiteY1-4" fmla="*/ 3522417 h 4064340"/>
                <a:gd name="connsiteX2-5" fmla="*/ 6097656 w 6097656"/>
                <a:gd name="connsiteY2-6" fmla="*/ 3386936 h 4064340"/>
                <a:gd name="connsiteX3-7" fmla="*/ 5779276 w 6097656"/>
                <a:gd name="connsiteY3-8" fmla="*/ 3705316 h 4064340"/>
                <a:gd name="connsiteX4-9" fmla="*/ 5420252 w 6097656"/>
                <a:gd name="connsiteY4-10" fmla="*/ 4064340 h 4064340"/>
                <a:gd name="connsiteX0-11" fmla="*/ 5420252 w 6097656"/>
                <a:gd name="connsiteY0-12" fmla="*/ 4064340 h 4064340"/>
                <a:gd name="connsiteX1-13" fmla="*/ 5555733 w 6097656"/>
                <a:gd name="connsiteY1-14" fmla="*/ 3522417 h 4064340"/>
                <a:gd name="connsiteX2-15" fmla="*/ 6097656 w 6097656"/>
                <a:gd name="connsiteY2-16" fmla="*/ 3386936 h 4064340"/>
                <a:gd name="connsiteX3-17" fmla="*/ 5745406 w 6097656"/>
                <a:gd name="connsiteY3-18" fmla="*/ 3739186 h 4064340"/>
                <a:gd name="connsiteX4-19" fmla="*/ 5420252 w 6097656"/>
                <a:gd name="connsiteY4-20" fmla="*/ 4064340 h 4064340"/>
                <a:gd name="connsiteX5-21" fmla="*/ 5040834 w 6097656"/>
                <a:gd name="connsiteY5-22" fmla="*/ 4064340 h 4064340"/>
                <a:gd name="connsiteX6-23" fmla="*/ 4498809 w 6097656"/>
                <a:gd name="connsiteY6-24" fmla="*/ 4064340 h 4064340"/>
                <a:gd name="connsiteX7-25" fmla="*/ 4010986 w 6097656"/>
                <a:gd name="connsiteY7-26" fmla="*/ 4064340 h 4064340"/>
                <a:gd name="connsiteX8-27" fmla="*/ 3631569 w 6097656"/>
                <a:gd name="connsiteY8-28" fmla="*/ 4064340 h 4064340"/>
                <a:gd name="connsiteX9-29" fmla="*/ 3143746 w 6097656"/>
                <a:gd name="connsiteY9-30" fmla="*/ 4064340 h 4064340"/>
                <a:gd name="connsiteX10-31" fmla="*/ 2764329 w 6097656"/>
                <a:gd name="connsiteY10-32" fmla="*/ 4064340 h 4064340"/>
                <a:gd name="connsiteX11-33" fmla="*/ 2384911 w 6097656"/>
                <a:gd name="connsiteY11-34" fmla="*/ 4064340 h 4064340"/>
                <a:gd name="connsiteX12-35" fmla="*/ 1788683 w 6097656"/>
                <a:gd name="connsiteY12-36" fmla="*/ 4064340 h 4064340"/>
                <a:gd name="connsiteX13-37" fmla="*/ 1192455 w 6097656"/>
                <a:gd name="connsiteY13-38" fmla="*/ 4064340 h 4064340"/>
                <a:gd name="connsiteX14-39" fmla="*/ 813038 w 6097656"/>
                <a:gd name="connsiteY14-40" fmla="*/ 4064340 h 4064340"/>
                <a:gd name="connsiteX15-41" fmla="*/ 0 w 6097656"/>
                <a:gd name="connsiteY15-42" fmla="*/ 4064340 h 4064340"/>
                <a:gd name="connsiteX16-43" fmla="*/ 0 w 6097656"/>
                <a:gd name="connsiteY16-44" fmla="*/ 3605650 h 4064340"/>
                <a:gd name="connsiteX17-45" fmla="*/ 0 w 6097656"/>
                <a:gd name="connsiteY17-46" fmla="*/ 3065674 h 4064340"/>
                <a:gd name="connsiteX18-47" fmla="*/ 0 w 6097656"/>
                <a:gd name="connsiteY18-48" fmla="*/ 2525697 h 4064340"/>
                <a:gd name="connsiteX19-49" fmla="*/ 0 w 6097656"/>
                <a:gd name="connsiteY19-50" fmla="*/ 2067007 h 4064340"/>
                <a:gd name="connsiteX20-51" fmla="*/ 0 w 6097656"/>
                <a:gd name="connsiteY20-52" fmla="*/ 1486387 h 4064340"/>
                <a:gd name="connsiteX21-53" fmla="*/ 0 w 6097656"/>
                <a:gd name="connsiteY21-54" fmla="*/ 865124 h 4064340"/>
                <a:gd name="connsiteX22-55" fmla="*/ 0 w 6097656"/>
                <a:gd name="connsiteY22-56" fmla="*/ 0 h 4064340"/>
                <a:gd name="connsiteX23-57" fmla="*/ 676285 w 6097656"/>
                <a:gd name="connsiteY23-58" fmla="*/ 0 h 4064340"/>
                <a:gd name="connsiteX24-59" fmla="*/ 1230618 w 6097656"/>
                <a:gd name="connsiteY24-60" fmla="*/ 0 h 4064340"/>
                <a:gd name="connsiteX25-61" fmla="*/ 1723974 w 6097656"/>
                <a:gd name="connsiteY25-62" fmla="*/ 0 h 4064340"/>
                <a:gd name="connsiteX26-63" fmla="*/ 2217329 w 6097656"/>
                <a:gd name="connsiteY26-64" fmla="*/ 0 h 4064340"/>
                <a:gd name="connsiteX27-65" fmla="*/ 2893615 w 6097656"/>
                <a:gd name="connsiteY27-66" fmla="*/ 0 h 4064340"/>
                <a:gd name="connsiteX28-67" fmla="*/ 3508924 w 6097656"/>
                <a:gd name="connsiteY28-68" fmla="*/ 0 h 4064340"/>
                <a:gd name="connsiteX29-69" fmla="*/ 4185209 w 6097656"/>
                <a:gd name="connsiteY29-70" fmla="*/ 0 h 4064340"/>
                <a:gd name="connsiteX30-71" fmla="*/ 4617589 w 6097656"/>
                <a:gd name="connsiteY30-72" fmla="*/ 0 h 4064340"/>
                <a:gd name="connsiteX31-73" fmla="*/ 5049968 w 6097656"/>
                <a:gd name="connsiteY31-74" fmla="*/ 0 h 4064340"/>
                <a:gd name="connsiteX32-75" fmla="*/ 5482347 w 6097656"/>
                <a:gd name="connsiteY32-76" fmla="*/ 0 h 4064340"/>
                <a:gd name="connsiteX33-77" fmla="*/ 6097656 w 6097656"/>
                <a:gd name="connsiteY33-78" fmla="*/ 0 h 4064340"/>
                <a:gd name="connsiteX34-79" fmla="*/ 6097656 w 6097656"/>
                <a:gd name="connsiteY34-80" fmla="*/ 564489 h 4064340"/>
                <a:gd name="connsiteX35-81" fmla="*/ 6097656 w 6097656"/>
                <a:gd name="connsiteY35-82" fmla="*/ 1027371 h 4064340"/>
                <a:gd name="connsiteX36-83" fmla="*/ 6097656 w 6097656"/>
                <a:gd name="connsiteY36-84" fmla="*/ 1524121 h 4064340"/>
                <a:gd name="connsiteX37-85" fmla="*/ 6097656 w 6097656"/>
                <a:gd name="connsiteY37-86" fmla="*/ 2088611 h 4064340"/>
                <a:gd name="connsiteX38" fmla="*/ 6097656 w 6097656"/>
                <a:gd name="connsiteY38" fmla="*/ 2720839 h 4064340"/>
                <a:gd name="connsiteX39" fmla="*/ 6097656 w 6097656"/>
                <a:gd name="connsiteY39" fmla="*/ 3386936 h 40643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3" y="connsiteY6-24"/>
                </a:cxn>
                <a:cxn ang="0">
                  <a:pos x="connsiteX7-25" y="connsiteY7-26"/>
                </a:cxn>
                <a:cxn ang="0">
                  <a:pos x="connsiteX8-27" y="connsiteY8-28"/>
                </a:cxn>
                <a:cxn ang="0">
                  <a:pos x="connsiteX9-29" y="connsiteY9-30"/>
                </a:cxn>
                <a:cxn ang="0">
                  <a:pos x="connsiteX10-31" y="connsiteY10-32"/>
                </a:cxn>
                <a:cxn ang="0">
                  <a:pos x="connsiteX11-33" y="connsiteY11-34"/>
                </a:cxn>
                <a:cxn ang="0">
                  <a:pos x="connsiteX12-35" y="connsiteY12-36"/>
                </a:cxn>
                <a:cxn ang="0">
                  <a:pos x="connsiteX13-37" y="connsiteY13-38"/>
                </a:cxn>
                <a:cxn ang="0">
                  <a:pos x="connsiteX14-39" y="connsiteY14-40"/>
                </a:cxn>
                <a:cxn ang="0">
                  <a:pos x="connsiteX15-41" y="connsiteY15-42"/>
                </a:cxn>
                <a:cxn ang="0">
                  <a:pos x="connsiteX16-43" y="connsiteY16-44"/>
                </a:cxn>
                <a:cxn ang="0">
                  <a:pos x="connsiteX17-45" y="connsiteY17-46"/>
                </a:cxn>
                <a:cxn ang="0">
                  <a:pos x="connsiteX18-47" y="connsiteY18-48"/>
                </a:cxn>
                <a:cxn ang="0">
                  <a:pos x="connsiteX19-49" y="connsiteY19-50"/>
                </a:cxn>
                <a:cxn ang="0">
                  <a:pos x="connsiteX20-51" y="connsiteY20-52"/>
                </a:cxn>
                <a:cxn ang="0">
                  <a:pos x="connsiteX21-53" y="connsiteY21-54"/>
                </a:cxn>
                <a:cxn ang="0">
                  <a:pos x="connsiteX22-55" y="connsiteY22-56"/>
                </a:cxn>
                <a:cxn ang="0">
                  <a:pos x="connsiteX23-57" y="connsiteY23-58"/>
                </a:cxn>
                <a:cxn ang="0">
                  <a:pos x="connsiteX24-59" y="connsiteY24-60"/>
                </a:cxn>
                <a:cxn ang="0">
                  <a:pos x="connsiteX25-61" y="connsiteY25-62"/>
                </a:cxn>
                <a:cxn ang="0">
                  <a:pos x="connsiteX26-63" y="connsiteY26-64"/>
                </a:cxn>
                <a:cxn ang="0">
                  <a:pos x="connsiteX27-65" y="connsiteY27-66"/>
                </a:cxn>
                <a:cxn ang="0">
                  <a:pos x="connsiteX28-67" y="connsiteY28-68"/>
                </a:cxn>
                <a:cxn ang="0">
                  <a:pos x="connsiteX29-69" y="connsiteY29-70"/>
                </a:cxn>
                <a:cxn ang="0">
                  <a:pos x="connsiteX30-71" y="connsiteY30-72"/>
                </a:cxn>
                <a:cxn ang="0">
                  <a:pos x="connsiteX31-73" y="connsiteY31-74"/>
                </a:cxn>
                <a:cxn ang="0">
                  <a:pos x="connsiteX32-75" y="connsiteY32-76"/>
                </a:cxn>
                <a:cxn ang="0">
                  <a:pos x="connsiteX33-77" y="connsiteY33-78"/>
                </a:cxn>
                <a:cxn ang="0">
                  <a:pos x="connsiteX34-79" y="connsiteY34-80"/>
                </a:cxn>
                <a:cxn ang="0">
                  <a:pos x="connsiteX35-81" y="connsiteY35-82"/>
                </a:cxn>
                <a:cxn ang="0">
                  <a:pos x="connsiteX36-83" y="connsiteY36-84"/>
                </a:cxn>
                <a:cxn ang="0">
                  <a:pos x="connsiteX37-85" y="connsiteY37-86"/>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p:cNvGrpSpPr/>
          <p:nvPr/>
        </p:nvGrpSpPr>
        <p:grpSpPr>
          <a:xfrm>
            <a:off x="2844800" y="1877757"/>
            <a:ext cx="6736079" cy="3903283"/>
            <a:chOff x="310800" y="1911333"/>
            <a:chExt cx="5650162" cy="3047186"/>
          </a:xfrm>
        </p:grpSpPr>
        <p:sp>
          <p:nvSpPr>
            <p:cNvPr id="3"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20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a:p>
              <a:pPr marL="457200" marR="0" lvl="0" indent="-457200" algn="just" defTabSz="121920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a:p>
              <a:pPr marL="457200" marR="0" lvl="0" indent="-457200" algn="just" defTabSz="121920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Kết nối để các bạn giảng hoà với nhau.</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5" name="Picture 4"/>
            <p:cNvPicPr>
              <a:picLocks noChangeAspect="1"/>
            </p:cNvPicPr>
            <p:nvPr/>
          </p:nvPicPr>
          <p:blipFill rotWithShape="1">
            <a:blip r:embed="rId4"/>
            <a:srcRect t="16340" b="43951"/>
            <a:stretch>
              <a:fillRect/>
            </a:stretch>
          </p:blipFill>
          <p:spPr>
            <a:xfrm>
              <a:off x="2570162" y="4315458"/>
              <a:ext cx="730339" cy="643061"/>
            </a:xfrm>
            <a:prstGeom prst="rect">
              <a:avLst/>
            </a:prstGeom>
          </p:spPr>
        </p:pic>
        <p:grpSp>
          <p:nvGrpSpPr>
            <p:cNvPr id="6" name="Google Shape;724;p33"/>
            <p:cNvGrpSpPr/>
            <p:nvPr/>
          </p:nvGrpSpPr>
          <p:grpSpPr>
            <a:xfrm>
              <a:off x="2344968" y="1911333"/>
              <a:ext cx="1854260" cy="523163"/>
              <a:chOff x="1897640" y="539501"/>
              <a:chExt cx="1091683" cy="548641"/>
            </a:xfrm>
          </p:grpSpPr>
          <p:sp>
            <p:nvSpPr>
              <p:cNvPr id="7" name="Google Shape;725;p33"/>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b="12068"/>
          <a:stretch>
            <a:fillRect/>
          </a:stretch>
        </p:blipFill>
        <p:spPr>
          <a:xfrm>
            <a:off x="0" y="-132984"/>
            <a:ext cx="12192000" cy="6990984"/>
          </a:xfrm>
          <a:prstGeom prst="rect">
            <a:avLst/>
          </a:prstGeom>
        </p:spPr>
      </p:pic>
      <p:pic>
        <p:nvPicPr>
          <p:cNvPr id="7" name="Picture 6" descr="A picture containing clipart&#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p:cNvGrpSpPr/>
          <p:nvPr/>
        </p:nvGrpSpPr>
        <p:grpSpPr>
          <a:xfrm>
            <a:off x="4651688" y="595624"/>
            <a:ext cx="5171963" cy="3865442"/>
            <a:chOff x="2774373" y="1878022"/>
            <a:chExt cx="7467489" cy="3412396"/>
          </a:xfrm>
        </p:grpSpPr>
        <p:sp>
          <p:nvSpPr>
            <p:cNvPr id="4" name="TextBox 3"/>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endParaRPr lang="en-US" sz="11500" dirty="0">
                <a:ln w="19050">
                  <a:solidFill>
                    <a:schemeClr val="tx1"/>
                  </a:solidFill>
                </a:ln>
                <a:latin typeface="SVN-Poky's" panose="020B0606040200020203"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y2mate.com - Bạn thân phải thế  Chun Chin  Nhạc thiếu nhi vui nhộn 2020_720pFH">
            <a:hlinkClick r:id="" action="ppaction://media"/>
          </p:cNvPr>
          <p:cNvPicPr>
            <a:picLocks noChangeAspect="1"/>
          </p:cNvPicPr>
          <p:nvPr>
            <a:videoFile r:link="rId1"/>
            <p:extLst>
              <p:ext uri="{DAA4B4D4-6D71-4841-9C94-3DE7FCFB9230}">
                <p14:media xmlns:p14="http://schemas.microsoft.com/office/powerpoint/2010/main" r:embed="rId2">
                  <p14:trim st="10499,000000"/>
                </p14:media>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p:cNvGrpSpPr/>
          <p:nvPr/>
        </p:nvGrpSpPr>
        <p:grpSpPr>
          <a:xfrm>
            <a:off x="2301303" y="2314453"/>
            <a:ext cx="9406992" cy="2229093"/>
            <a:chOff x="5814324" y="491558"/>
            <a:chExt cx="5879305" cy="3208710"/>
          </a:xfrm>
        </p:grpSpPr>
        <p:grpSp>
          <p:nvGrpSpPr>
            <p:cNvPr id="5" name="Graphic 4"/>
            <p:cNvGrpSpPr/>
            <p:nvPr/>
          </p:nvGrpSpPr>
          <p:grpSpPr>
            <a:xfrm>
              <a:off x="5814324" y="491558"/>
              <a:ext cx="5879305" cy="3208710"/>
              <a:chOff x="5610688" y="1031736"/>
              <a:chExt cx="5879305" cy="3980523"/>
            </a:xfrm>
          </p:grpSpPr>
          <p:sp>
            <p:nvSpPr>
              <p:cNvPr id="13" name="Freeform: Shape 12"/>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p:cNvGrpSpPr/>
              <p:nvPr/>
            </p:nvGrpSpPr>
            <p:grpSpPr>
              <a:xfrm>
                <a:off x="5610688" y="1031736"/>
                <a:ext cx="5879305" cy="3980523"/>
                <a:chOff x="5610688" y="1031736"/>
                <a:chExt cx="5879305" cy="3980523"/>
              </a:xfrm>
              <a:solidFill>
                <a:srgbClr val="1A1A1A"/>
              </a:solidFill>
            </p:grpSpPr>
            <p:sp>
              <p:nvSpPr>
                <p:cNvPr id="18" name="Freeform: Shape 17"/>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p:cNvPicPr>
            <a:picLocks noChangeAspect="1"/>
          </p:cNvPicPr>
          <p:nvPr/>
        </p:nvPicPr>
        <p:blipFill>
          <a:blip r:embed="rId3" cstate="print">
            <a:extLst>
              <a:ext uri="{BEBA8EAE-BF5A-486C-A8C5-ECC9F3942E4B}">
                <a14:imgProps xmlns:a14="http://schemas.microsoft.com/office/drawing/2010/main">
                  <a14:imgLayer r:embed="rId4">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3195" r="4460"/>
          <a:stretch>
            <a:fillRect/>
          </a:stretch>
        </p:blipFill>
        <p:spPr>
          <a:xfrm>
            <a:off x="-237062" y="0"/>
            <a:ext cx="12666124" cy="6858000"/>
          </a:xfrm>
          <a:prstGeom prst="rect">
            <a:avLst/>
          </a:prstGeom>
        </p:spPr>
      </p:pic>
      <p:pic>
        <p:nvPicPr>
          <p:cNvPr id="8" name="图片 20"/>
          <p:cNvPicPr>
            <a:picLocks noChangeAspect="1"/>
          </p:cNvPicPr>
          <p:nvPr/>
        </p:nvPicPr>
        <p:blipFill>
          <a:blip r:embed="rId2"/>
          <a:stretch>
            <a:fillRect/>
          </a:stretch>
        </p:blipFill>
        <p:spPr>
          <a:xfrm>
            <a:off x="1209077" y="334024"/>
            <a:ext cx="9218673" cy="5784976"/>
          </a:xfrm>
          <a:prstGeom prst="rect">
            <a:avLst/>
          </a:prstGeom>
        </p:spPr>
      </p:pic>
      <p:grpSp>
        <p:nvGrpSpPr>
          <p:cNvPr id="10" name="组合 49"/>
          <p:cNvGrpSpPr/>
          <p:nvPr/>
        </p:nvGrpSpPr>
        <p:grpSpPr>
          <a:xfrm>
            <a:off x="-608480" y="3429000"/>
            <a:ext cx="6241184" cy="3178006"/>
            <a:chOff x="-112148" y="3696816"/>
            <a:chExt cx="6208148" cy="3161184"/>
          </a:xfrm>
        </p:grpSpPr>
        <p:pic>
          <p:nvPicPr>
            <p:cNvPr id="11"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7336" t="64804" r="35756"/>
            <a:stretch>
              <a:fillRect/>
            </a:stretch>
          </p:blipFill>
          <p:spPr>
            <a:xfrm flipH="1">
              <a:off x="-112148" y="3898232"/>
              <a:ext cx="6208148" cy="2959768"/>
            </a:xfrm>
            <a:prstGeom prst="rect">
              <a:avLst/>
            </a:prstGeom>
          </p:spPr>
        </p:pic>
        <p:pic>
          <p:nvPicPr>
            <p:cNvPr id="12" name="图片 22"/>
            <p:cNvPicPr>
              <a:picLocks noChangeAspect="1"/>
            </p:cNvPicPr>
            <p:nvPr/>
          </p:nvPicPr>
          <p:blipFill>
            <a:blip r:embed="rId4">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p:cNvPicPr>
            <a:picLocks noChangeAspect="1"/>
          </p:cNvPicPr>
          <p:nvPr/>
        </p:nvPicPr>
        <p:blipFill rotWithShape="1">
          <a:blip r:embed="rId5" cstate="print">
            <a:extLst>
              <a:ext uri="{28A0092B-C50C-407E-A947-70E740481C1C}">
                <a14:useLocalDpi xmlns:a14="http://schemas.microsoft.com/office/drawing/2010/main" val="0"/>
              </a:ext>
            </a:extLst>
          </a:blip>
          <a:srcRect t="69542" r="77401"/>
          <a:stretch>
            <a:fillRect/>
          </a:stretch>
        </p:blipFill>
        <p:spPr>
          <a:xfrm>
            <a:off x="7711641" y="3462063"/>
            <a:ext cx="5088839" cy="3429000"/>
          </a:xfrm>
          <a:prstGeom prst="rect">
            <a:avLst/>
          </a:prstGeom>
        </p:spPr>
      </p:pic>
      <p:pic>
        <p:nvPicPr>
          <p:cNvPr id="3" name="Picture 2"/>
          <p:cNvPicPr>
            <a:picLocks noChangeAspect="1"/>
          </p:cNvPicPr>
          <p:nvPr/>
        </p:nvPicPr>
        <p:blipFill>
          <a:blip r:embed="rId6"/>
          <a:stretch>
            <a:fillRect/>
          </a:stretch>
        </p:blipFill>
        <p:spPr>
          <a:xfrm>
            <a:off x="3096503" y="2347884"/>
            <a:ext cx="6120914" cy="2121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1" cstate="print">
            <a:extLst>
              <a:ext uri="{28A0092B-C50C-407E-A947-70E740481C1C}">
                <a14:useLocalDpi xmlns:a14="http://schemas.microsoft.com/office/drawing/2010/main" val="0"/>
              </a:ext>
            </a:extLst>
          </a:blip>
          <a:srcRect r="1315"/>
          <a:stretch>
            <a:fillRect/>
          </a:stretch>
        </p:blipFill>
        <p:spPr>
          <a:xfrm>
            <a:off x="20" y="1282"/>
            <a:ext cx="12191980" cy="6856718"/>
          </a:xfrm>
          <a:prstGeom prst="rect">
            <a:avLst/>
          </a:prstGeom>
        </p:spPr>
      </p:pic>
      <p:sp>
        <p:nvSpPr>
          <p:cNvPr id="2" name="Rectangle: Rounded Corners 1"/>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p:cNvSpPr txBox="1"/>
          <p:nvPr/>
        </p:nvSpPr>
        <p:spPr>
          <a:xfrm>
            <a:off x="1250499" y="356330"/>
            <a:ext cx="9157051"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Microsoft YaHei"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Microsoft YaHei"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Microsoft YaHei"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Microsoft YaHei"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Microsoft YaHei"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Microsoft YaHei"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Microsoft YaHei"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Microsoft YaHei"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11" name="图片 2" descr="51miz-E1029694-0E3ADD4D"/>
          <p:cNvPicPr>
            <a:picLocks noChangeAspect="1"/>
          </p:cNvPicPr>
          <p:nvPr/>
        </p:nvPicPr>
        <p:blipFill>
          <a:blip r:embed="rId2"/>
          <a:stretch>
            <a:fillRect/>
          </a:stretch>
        </p:blipFill>
        <p:spPr>
          <a:xfrm>
            <a:off x="2216050" y="4141169"/>
            <a:ext cx="8191500" cy="2659380"/>
          </a:xfrm>
          <a:prstGeom prst="rect">
            <a:avLst/>
          </a:prstGeom>
        </p:spPr>
      </p:pic>
      <p:pic>
        <p:nvPicPr>
          <p:cNvPr id="7" name="Picture 6"/>
          <p:cNvPicPr>
            <a:picLocks noChangeAspect="1"/>
          </p:cNvPicPr>
          <p:nvPr/>
        </p:nvPicPr>
        <p:blipFill>
          <a:blip r:embed="rId3"/>
          <a:stretch>
            <a:fillRect/>
          </a:stretch>
        </p:blipFill>
        <p:spPr>
          <a:xfrm>
            <a:off x="3781633" y="1058009"/>
            <a:ext cx="3981033" cy="646232"/>
          </a:xfrm>
          <a:prstGeom prst="rect">
            <a:avLst/>
          </a:prstGeom>
        </p:spPr>
      </p:pic>
      <p:pic>
        <p:nvPicPr>
          <p:cNvPr id="8" name="Picture 7"/>
          <p:cNvPicPr>
            <a:picLocks noChangeAspect="1"/>
          </p:cNvPicPr>
          <p:nvPr/>
        </p:nvPicPr>
        <p:blipFill>
          <a:blip r:embed="rId4"/>
          <a:stretch>
            <a:fillRect/>
          </a:stretch>
        </p:blipFill>
        <p:spPr>
          <a:xfrm>
            <a:off x="1420743" y="1375657"/>
            <a:ext cx="8931414" cy="3097036"/>
          </a:xfrm>
          <a:prstGeom prst="rect">
            <a:avLst/>
          </a:prstGeom>
        </p:spPr>
      </p:pic>
      <p:pic>
        <p:nvPicPr>
          <p:cNvPr id="10" name="Picture 9"/>
          <p:cNvPicPr>
            <a:picLocks noChangeAspect="1"/>
          </p:cNvPicPr>
          <p:nvPr/>
        </p:nvPicPr>
        <p:blipFill>
          <a:blip r:embed="rId5"/>
          <a:stretch>
            <a:fillRect/>
          </a:stretch>
        </p:blipFill>
        <p:spPr>
          <a:xfrm>
            <a:off x="88674" y="1347915"/>
            <a:ext cx="2280102"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1" cstate="print">
            <a:extLst>
              <a:ext uri="{28A0092B-C50C-407E-A947-70E740481C1C}">
                <a14:useLocalDpi xmlns:a14="http://schemas.microsoft.com/office/drawing/2010/main" val="0"/>
              </a:ext>
            </a:extLst>
          </a:blip>
          <a:srcRect r="1315"/>
          <a:stretch>
            <a:fillRect/>
          </a:stretch>
        </p:blipFill>
        <p:spPr>
          <a:xfrm>
            <a:off x="20" y="1282"/>
            <a:ext cx="12191980" cy="6856718"/>
          </a:xfrm>
          <a:prstGeom prst="rect">
            <a:avLst/>
          </a:prstGeom>
        </p:spPr>
      </p:pic>
      <p:sp>
        <p:nvSpPr>
          <p:cNvPr id="2" name="Rectangle: Rounded Corners 1"/>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p:cNvSpPr txBox="1"/>
          <p:nvPr/>
        </p:nvSpPr>
        <p:spPr>
          <a:xfrm>
            <a:off x="1344694" y="515987"/>
            <a:ext cx="9157051" cy="707886"/>
          </a:xfrm>
          <a:prstGeom prst="rect">
            <a:avLst/>
          </a:prstGeom>
          <a:noFill/>
        </p:spPr>
        <p:txBody>
          <a:bodyPr wrap="square" rtlCol="0">
            <a:spAutoFit/>
          </a:bodyPr>
          <a:lstStyle/>
          <a:p>
            <a:pPr algn="ctr"/>
            <a:r>
              <a:rPr lang="en-US" altLang="zh-CN" sz="4000" b="1" smtClean="0">
                <a:ln w="12700">
                  <a:noFill/>
                </a:ln>
                <a:solidFill>
                  <a:srgbClr val="002060"/>
                </a:solidFill>
                <a:latin typeface="Calibri" panose="020F0502020204030204" pitchFamily="34" charset="0"/>
                <a:ea typeface="Microsoft YaHei" panose="020B0503020204020204" pitchFamily="34" charset="-122"/>
                <a:cs typeface="Calibri" panose="020F0502020204030204" pitchFamily="34" charset="0"/>
              </a:rPr>
              <a:t>Yêu cầu cần đạt</a:t>
            </a:r>
            <a:endParaRPr lang="zh-CN" altLang="en-US" sz="4000" b="1" dirty="0">
              <a:ln w="12700">
                <a:noFill/>
              </a:ln>
              <a:solidFill>
                <a:srgbClr val="002060"/>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11" name="图片 2" descr="51miz-E1029694-0E3ADD4D"/>
          <p:cNvPicPr>
            <a:picLocks noChangeAspect="1"/>
          </p:cNvPicPr>
          <p:nvPr/>
        </p:nvPicPr>
        <p:blipFill>
          <a:blip r:embed="rId2"/>
          <a:stretch>
            <a:fillRect/>
          </a:stretch>
        </p:blipFill>
        <p:spPr>
          <a:xfrm>
            <a:off x="2216050" y="4141169"/>
            <a:ext cx="8191500" cy="2659380"/>
          </a:xfrm>
          <a:prstGeom prst="rect">
            <a:avLst/>
          </a:prstGeom>
        </p:spPr>
      </p:pic>
      <p:sp>
        <p:nvSpPr>
          <p:cNvPr id="4" name="Rectangle 3"/>
          <p:cNvSpPr/>
          <p:nvPr/>
        </p:nvSpPr>
        <p:spPr>
          <a:xfrm>
            <a:off x="2056371" y="1494749"/>
            <a:ext cx="7837714" cy="1077218"/>
          </a:xfrm>
          <a:prstGeom prst="rect">
            <a:avLst/>
          </a:prstGeom>
        </p:spPr>
        <p:txBody>
          <a:bodyPr wrap="square">
            <a:spAutoFit/>
          </a:bodyPr>
          <a:lstStyle/>
          <a:p>
            <a:r>
              <a:rPr lang="en-US" sz="3200" smtClean="0"/>
              <a:t>- Đ</a:t>
            </a:r>
            <a:r>
              <a:rPr lang="vi-VN" sz="3200" smtClean="0"/>
              <a:t>ề </a:t>
            </a:r>
            <a:r>
              <a:rPr lang="vi-VN" sz="3200"/>
              <a:t>xuất và thực hiện các việc làm giúp giữ gìn, nuôi dưỡng tình bạn</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b="12068"/>
          <a:stretch>
            <a:fillRect/>
          </a:stretch>
        </p:blipFill>
        <p:spPr>
          <a:xfrm>
            <a:off x="0" y="0"/>
            <a:ext cx="12192000" cy="6990984"/>
          </a:xfrm>
          <a:prstGeom prst="rect">
            <a:avLst/>
          </a:prstGeom>
        </p:spPr>
      </p:pic>
      <p:pic>
        <p:nvPicPr>
          <p:cNvPr id="7" name="Picture 6" descr="A picture containing clipart&#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p:cNvPicPr>
            <a:picLocks noChangeAspect="1"/>
          </p:cNvPicPr>
          <p:nvPr/>
        </p:nvPicPr>
        <p:blipFill>
          <a:blip r:embed="rId4"/>
          <a:stretch>
            <a:fillRect/>
          </a:stretch>
        </p:blipFill>
        <p:spPr>
          <a:xfrm>
            <a:off x="4756658" y="1107738"/>
            <a:ext cx="5054022" cy="36335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3195" r="4460"/>
          <a:stretch>
            <a:fillRect/>
          </a:stretch>
        </p:blipFill>
        <p:spPr>
          <a:xfrm>
            <a:off x="-237062" y="0"/>
            <a:ext cx="12666124" cy="6858000"/>
          </a:xfrm>
          <a:prstGeom prst="rect">
            <a:avLst/>
          </a:prstGeom>
        </p:spPr>
      </p:pic>
      <p:pic>
        <p:nvPicPr>
          <p:cNvPr id="3" name="Picture 2" descr="A picture containing text&#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a:fillRect/>
          </a:stretch>
        </p:blipFill>
        <p:spPr>
          <a:xfrm>
            <a:off x="815570" y="1229869"/>
            <a:ext cx="10560862" cy="5149478"/>
          </a:xfrm>
          <a:prstGeom prst="rect">
            <a:avLst/>
          </a:prstGeom>
        </p:spPr>
      </p:pic>
      <p:sp>
        <p:nvSpPr>
          <p:cNvPr id="7" name="TextBox 6"/>
          <p:cNvSpPr txBox="1"/>
          <p:nvPr/>
        </p:nvSpPr>
        <p:spPr>
          <a:xfrm>
            <a:off x="3086063" y="3216279"/>
            <a:ext cx="597261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54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a:blip r:embed="rId4"/>
          <a:stretch>
            <a:fillRect/>
          </a:stretch>
        </p:blipFill>
        <p:spPr>
          <a:xfrm>
            <a:off x="3585245" y="1844992"/>
            <a:ext cx="5041829" cy="14814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grpSp>
        <p:nvGrpSpPr>
          <p:cNvPr id="6" name="组合 2"/>
          <p:cNvGrpSpPr/>
          <p:nvPr/>
        </p:nvGrpSpPr>
        <p:grpSpPr>
          <a:xfrm>
            <a:off x="0" y="6165908"/>
            <a:ext cx="12191999" cy="783792"/>
            <a:chOff x="-223793" y="6027003"/>
            <a:chExt cx="12515307" cy="830998"/>
          </a:xfrm>
        </p:grpSpPr>
        <p:pic>
          <p:nvPicPr>
            <p:cNvPr id="7" name="图片 3"/>
            <p:cNvPicPr>
              <a:picLocks noChangeAspect="1"/>
            </p:cNvPicPr>
            <p:nvPr/>
          </p:nvPicPr>
          <p:blipFill>
            <a:blip r:embed="rId1">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p:cNvPicPr>
              <a:picLocks noChangeAspect="1"/>
            </p:cNvPicPr>
            <p:nvPr/>
          </p:nvPicPr>
          <p:blipFill>
            <a:blip r:embed="rId1">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p:cNvPicPr>
              <a:picLocks noChangeAspect="1"/>
            </p:cNvPicPr>
            <p:nvPr/>
          </p:nvPicPr>
          <p:blipFill>
            <a:blip r:embed="rId1">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p:cNvPicPr>
              <a:picLocks noChangeAspect="1"/>
            </p:cNvPicPr>
            <p:nvPr/>
          </p:nvPicPr>
          <p:blipFill>
            <a:blip r:embed="rId1">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p:cNvPicPr>
              <a:picLocks noChangeAspect="1"/>
            </p:cNvPicPr>
            <p:nvPr/>
          </p:nvPicPr>
          <p:blipFill>
            <a:blip r:embed="rId1">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p:cNvPicPr>
              <a:picLocks noChangeAspect="1"/>
            </p:cNvPicPr>
            <p:nvPr/>
          </p:nvPicPr>
          <p:blipFill>
            <a:blip r:embed="rId1">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p:cNvPicPr>
              <a:picLocks noChangeAspect="1"/>
            </p:cNvPicPr>
            <p:nvPr/>
          </p:nvPicPr>
          <p:blipFill>
            <a:blip r:embed="rId1">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40"/>
          <p:cNvPicPr>
            <a:picLocks noChangeAspect="1"/>
          </p:cNvPicPr>
          <p:nvPr/>
        </p:nvPicPr>
        <p:blipFill>
          <a:blip r:embed="rId2">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p:cNvPicPr>
            <a:picLocks noChangeAspect="1"/>
          </p:cNvPicPr>
          <p:nvPr/>
        </p:nvPicPr>
        <p:blipFill>
          <a:blip r:embed="rId2">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p:cNvGrpSpPr/>
          <p:nvPr/>
        </p:nvGrpSpPr>
        <p:grpSpPr>
          <a:xfrm>
            <a:off x="432480" y="143601"/>
            <a:ext cx="11459804" cy="1400720"/>
            <a:chOff x="902423" y="192718"/>
            <a:chExt cx="11356061" cy="1654118"/>
          </a:xfrm>
        </p:grpSpPr>
        <p:sp>
          <p:nvSpPr>
            <p:cNvPr id="18" name="Rectangle: Rounded Corners 17"/>
            <p:cNvSpPr/>
            <p:nvPr/>
          </p:nvSpPr>
          <p:spPr>
            <a:xfrm>
              <a:off x="902423" y="380216"/>
              <a:ext cx="10472925" cy="1466620"/>
            </a:xfrm>
            <a:custGeom>
              <a:avLst/>
              <a:gdLst>
                <a:gd name="connsiteX0" fmla="*/ 0 w 10472925"/>
                <a:gd name="connsiteY0" fmla="*/ 244442 h 1466620"/>
                <a:gd name="connsiteX1" fmla="*/ 244442 w 10472925"/>
                <a:gd name="connsiteY1" fmla="*/ 0 h 1466620"/>
                <a:gd name="connsiteX2" fmla="*/ 10228483 w 10472925"/>
                <a:gd name="connsiteY2" fmla="*/ 0 h 1466620"/>
                <a:gd name="connsiteX3" fmla="*/ 10472925 w 10472925"/>
                <a:gd name="connsiteY3" fmla="*/ 244442 h 1466620"/>
                <a:gd name="connsiteX4" fmla="*/ 10472925 w 10472925"/>
                <a:gd name="connsiteY4" fmla="*/ 1222178 h 1466620"/>
                <a:gd name="connsiteX5" fmla="*/ 10228483 w 10472925"/>
                <a:gd name="connsiteY5" fmla="*/ 1466620 h 1466620"/>
                <a:gd name="connsiteX6" fmla="*/ 244442 w 10472925"/>
                <a:gd name="connsiteY6" fmla="*/ 1466620 h 1466620"/>
                <a:gd name="connsiteX7" fmla="*/ 0 w 10472925"/>
                <a:gd name="connsiteY7" fmla="*/ 1222178 h 1466620"/>
                <a:gd name="connsiteX8" fmla="*/ 0 w 10472925"/>
                <a:gd name="connsiteY8" fmla="*/ 244442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2"/>
                  </a:moveTo>
                  <a:cubicBezTo>
                    <a:pt x="-17410" y="120101"/>
                    <a:pt x="122329" y="3678"/>
                    <a:pt x="244442" y="0"/>
                  </a:cubicBezTo>
                  <a:cubicBezTo>
                    <a:pt x="2211802" y="135331"/>
                    <a:pt x="5470516" y="4454"/>
                    <a:pt x="10228483" y="0"/>
                  </a:cubicBezTo>
                  <a:cubicBezTo>
                    <a:pt x="10371874" y="381"/>
                    <a:pt x="10483238" y="105468"/>
                    <a:pt x="10472925" y="244442"/>
                  </a:cubicBezTo>
                  <a:cubicBezTo>
                    <a:pt x="10511458" y="500246"/>
                    <a:pt x="10537223" y="1017281"/>
                    <a:pt x="10472925" y="1222178"/>
                  </a:cubicBezTo>
                  <a:cubicBezTo>
                    <a:pt x="10482975" y="1354585"/>
                    <a:pt x="10360469" y="1476663"/>
                    <a:pt x="10228483" y="1466620"/>
                  </a:cubicBezTo>
                  <a:cubicBezTo>
                    <a:pt x="9168032" y="1305012"/>
                    <a:pt x="3716662" y="1550315"/>
                    <a:pt x="244442" y="1466620"/>
                  </a:cubicBezTo>
                  <a:cubicBezTo>
                    <a:pt x="96591" y="1473690"/>
                    <a:pt x="8977" y="1370927"/>
                    <a:pt x="0" y="1222178"/>
                  </a:cubicBezTo>
                  <a:cubicBezTo>
                    <a:pt x="-83998" y="773466"/>
                    <a:pt x="-41930" y="507238"/>
                    <a:pt x="0" y="244442"/>
                  </a:cubicBezTo>
                  <a:close/>
                </a:path>
                <a:path w="10472925" h="1466620" stroke="0" extrusionOk="0">
                  <a:moveTo>
                    <a:pt x="0" y="244442"/>
                  </a:moveTo>
                  <a:cubicBezTo>
                    <a:pt x="1626" y="106756"/>
                    <a:pt x="115819" y="133"/>
                    <a:pt x="244442" y="0"/>
                  </a:cubicBezTo>
                  <a:cubicBezTo>
                    <a:pt x="4020180" y="140082"/>
                    <a:pt x="9173945" y="49945"/>
                    <a:pt x="10228483" y="0"/>
                  </a:cubicBezTo>
                  <a:cubicBezTo>
                    <a:pt x="10362900" y="4624"/>
                    <a:pt x="10470736" y="104900"/>
                    <a:pt x="10472925" y="244442"/>
                  </a:cubicBezTo>
                  <a:cubicBezTo>
                    <a:pt x="10531723" y="593479"/>
                    <a:pt x="10414759" y="1094389"/>
                    <a:pt x="10472925" y="1222178"/>
                  </a:cubicBezTo>
                  <a:cubicBezTo>
                    <a:pt x="10449157" y="1368990"/>
                    <a:pt x="10366660" y="1474604"/>
                    <a:pt x="10228483" y="1466620"/>
                  </a:cubicBezTo>
                  <a:cubicBezTo>
                    <a:pt x="8678319" y="1523629"/>
                    <a:pt x="1528566" y="1313333"/>
                    <a:pt x="244442" y="1466620"/>
                  </a:cubicBezTo>
                  <a:cubicBezTo>
                    <a:pt x="101383" y="1450186"/>
                    <a:pt x="5287" y="1347263"/>
                    <a:pt x="0" y="1222178"/>
                  </a:cubicBezTo>
                  <a:cubicBezTo>
                    <a:pt x="-36955" y="802188"/>
                    <a:pt x="19723" y="694527"/>
                    <a:pt x="0" y="244442"/>
                  </a:cubicBezTo>
                  <a:close/>
                </a:path>
              </a:pathLst>
            </a:custGeom>
            <a:ln w="38100">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rPr>
                <a:t>Từng thành viên trong lớp chọn một bạn để nói về ưu điểm của bạn đó.</a:t>
              </a:r>
              <a:endParaRPr lang="en-US" sz="3200" dirty="0">
                <a:latin typeface="Cambria" panose="02040503050406030204" pitchFamily="18" charset="0"/>
              </a:endParaRPr>
            </a:p>
          </p:txBody>
        </p:sp>
        <p:pic>
          <p:nvPicPr>
            <p:cNvPr id="19" name="Picture 18"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p:cNvPicPr>
            <a:picLocks noChangeAspect="1"/>
          </p:cNvPicPr>
          <p:nvPr/>
        </p:nvPicPr>
        <p:blipFill>
          <a:blip r:embed="rId4"/>
          <a:stretch>
            <a:fillRect/>
          </a:stretch>
        </p:blipFill>
        <p:spPr>
          <a:xfrm>
            <a:off x="2237104" y="1817052"/>
            <a:ext cx="8219815" cy="40249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1657</Words>
  <Application>WPS Presentation</Application>
  <PresentationFormat>Custom</PresentationFormat>
  <Paragraphs>54</Paragraphs>
  <Slides>21</Slides>
  <Notes>6</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21</vt:i4>
      </vt:variant>
    </vt:vector>
  </HeadingPairs>
  <TitlesOfParts>
    <vt:vector size="44" baseType="lpstr">
      <vt:lpstr>Arial</vt:lpstr>
      <vt:lpstr>SimSun</vt:lpstr>
      <vt:lpstr>Wingdings</vt:lpstr>
      <vt:lpstr>Arial</vt:lpstr>
      <vt:lpstr>Livvic</vt:lpstr>
      <vt:lpstr>Segoe Print</vt:lpstr>
      <vt:lpstr>Open Sans</vt:lpstr>
      <vt:lpstr>Roboto Condensed Light</vt:lpstr>
      <vt:lpstr>Patrick Hand</vt:lpstr>
      <vt:lpstr>Roboto</vt:lpstr>
      <vt:lpstr>Times New Roman</vt:lpstr>
      <vt:lpstr>Lato</vt:lpstr>
      <vt:lpstr>Calibri</vt:lpstr>
      <vt:lpstr>等线</vt:lpstr>
      <vt:lpstr>Calibri</vt:lpstr>
      <vt:lpstr>Microsoft YaHei</vt:lpstr>
      <vt:lpstr>SVN-Kitten</vt:lpstr>
      <vt:lpstr>Cambria</vt:lpstr>
      <vt:lpstr>Arial Unicode MS</vt:lpstr>
      <vt:lpstr>等线</vt:lpstr>
      <vt:lpstr>#9Slide04 SFU Fenice Regular</vt:lpstr>
      <vt:lpstr>SVN-Poky's</vt:lpstr>
      <vt:lpstr>Weltkindertag! by Slidego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Bích Đào Cao Thị</cp:lastModifiedBy>
  <cp:revision>60</cp:revision>
  <dcterms:created xsi:type="dcterms:W3CDTF">2022-07-21T15:03:00Z</dcterms:created>
  <dcterms:modified xsi:type="dcterms:W3CDTF">2024-10-09T06:26:30Z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A7A55A5BB43F40A38E8D97006DE6B073_12</vt:lpwstr>
  </property>
  <property fmtid="{D5CDD505-2E9C-101B-9397-08002B2CF9AE}" pid="3" name="KSOProductBuildVer">
    <vt:lpwstr>1033-12.2.0.18586</vt:lpwstr>
  </property>
</Properties>
</file>