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31"/>
  </p:notesMasterIdLst>
  <p:sldIdLst>
    <p:sldId id="259" r:id="rId6"/>
    <p:sldId id="272" r:id="rId7"/>
    <p:sldId id="277" r:id="rId8"/>
    <p:sldId id="278" r:id="rId9"/>
    <p:sldId id="279" r:id="rId10"/>
    <p:sldId id="280" r:id="rId11"/>
    <p:sldId id="281" r:id="rId12"/>
    <p:sldId id="282" r:id="rId13"/>
    <p:sldId id="367" r:id="rId14"/>
    <p:sldId id="256" r:id="rId15"/>
    <p:sldId id="267" r:id="rId16"/>
    <p:sldId id="258" r:id="rId17"/>
    <p:sldId id="261" r:id="rId18"/>
    <p:sldId id="357" r:id="rId19"/>
    <p:sldId id="371" r:id="rId20"/>
    <p:sldId id="372" r:id="rId21"/>
    <p:sldId id="373" r:id="rId22"/>
    <p:sldId id="374" r:id="rId23"/>
    <p:sldId id="294" r:id="rId24"/>
    <p:sldId id="375" r:id="rId25"/>
    <p:sldId id="377" r:id="rId26"/>
    <p:sldId id="376" r:id="rId27"/>
    <p:sldId id="383" r:id="rId28"/>
    <p:sldId id="384" r:id="rId29"/>
    <p:sldId id="266" r:id="rId30"/>
  </p:sldIdLst>
  <p:sldSz cx="18288000" cy="10287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25" d="100"/>
          <a:sy n="25" d="100"/>
        </p:scale>
        <p:origin x="10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0AC54-9E9A-19DA-0FCB-FA7EB639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67B57-48E4-BE79-D542-7309DE546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60025-75AF-FB82-0A50-5E465DCCB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92549-20A0-ED97-8B80-908F98505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4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slide" Target="slide3.xml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6.GIF"/><Relationship Id="rId23" Type="http://schemas.openxmlformats.org/officeDocument/2006/relationships/image" Target="../media/image22.png"/><Relationship Id="rId28" Type="http://schemas.openxmlformats.org/officeDocument/2006/relationships/slide" Target="slide7.xml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slide" Target="slide4.xml"/><Relationship Id="rId27" Type="http://schemas.openxmlformats.org/officeDocument/2006/relationships/image" Target="../media/image24.png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jpeg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" y="-104319"/>
            <a:ext cx="18280904" cy="10288151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89" y="1635995"/>
            <a:ext cx="3959715" cy="395971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4"/>
            <a:ext cx="3959715" cy="396884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8" y="5057228"/>
            <a:ext cx="3959715" cy="3959715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08" y="8125941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99" y="1109270"/>
            <a:ext cx="3977985" cy="3977985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90" y="1635995"/>
            <a:ext cx="3950612" cy="3959715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7" y="1107003"/>
            <a:ext cx="3959715" cy="3959715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39" y="4530090"/>
            <a:ext cx="3977985" cy="3977985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89" y="5071517"/>
            <a:ext cx="3950612" cy="3959715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491" y="4528185"/>
            <a:ext cx="3977985" cy="3977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16DFAC-056B-F6A7-8621-61B6252BBF41}"/>
              </a:ext>
            </a:extLst>
          </p:cNvPr>
          <p:cNvSpPr/>
          <p:nvPr/>
        </p:nvSpPr>
        <p:spPr>
          <a:xfrm>
            <a:off x="4800600" y="9300379"/>
            <a:ext cx="3923737" cy="84257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989CD-DBE7-DFE4-7AC1-9A1652F2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9B8883-B430-E3EC-6DC5-A6EB00F4E9A0}"/>
              </a:ext>
            </a:extLst>
          </p:cNvPr>
          <p:cNvGrpSpPr/>
          <p:nvPr/>
        </p:nvGrpSpPr>
        <p:grpSpPr>
          <a:xfrm>
            <a:off x="2209800" y="4381500"/>
            <a:ext cx="12124659" cy="1524000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5BC9F5-7646-C9AE-F935-5FAFB8CC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2AF267-3683-7EF9-6824-7FAFAB44A113}"/>
                </a:ext>
              </a:extLst>
            </p:cNvPr>
            <p:cNvSpPr txBox="1"/>
            <p:nvPr/>
          </p:nvSpPr>
          <p:spPr>
            <a:xfrm>
              <a:off x="5272035" y="1021768"/>
              <a:ext cx="5628287" cy="397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STEM: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lửa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giấy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C925004-E1E3-0F14-F985-8354DC4DD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089F41C9-561B-BA66-F7B1-6C62A34E0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3841" y="4248935"/>
            <a:ext cx="111005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õi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ép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" name="Picture 1" descr="[CHÍNH HÃNG] Bút chì Staedtler 134 - 2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68200" y="2781300"/>
            <a:ext cx="5101590" cy="510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lông cao cấp Chu Hổ Thần kiêm hào - Thư Viện An V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871" r="6172" b="7837"/>
          <a:stretch>
            <a:fillRect/>
          </a:stretch>
        </p:blipFill>
        <p:spPr bwMode="auto">
          <a:xfrm>
            <a:off x="10896600" y="3390900"/>
            <a:ext cx="6126661" cy="487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Kim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Hướng dẫn cách chọn mua mực bút máy phù hợ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009900"/>
            <a:ext cx="54102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bi Điểm 10 TP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09900"/>
            <a:ext cx="5250180" cy="525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Dạ Nước Deli C10003 12 Mà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781300"/>
            <a:ext cx="5814060" cy="5814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/>
          <p:cNvSpPr/>
          <p:nvPr/>
        </p:nvSpPr>
        <p:spPr>
          <a:xfrm>
            <a:off x="1251859" y="616403"/>
            <a:ext cx="15784286" cy="18600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</a:rPr>
              <a:t>Nêu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tên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, </a:t>
            </a:r>
            <a:r>
              <a:rPr lang="en-US" sz="4800" b="1" dirty="0" err="1">
                <a:solidFill>
                  <a:prstClr val="white"/>
                </a:solidFill>
              </a:rPr>
              <a:t>vật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liệu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và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chức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năng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của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sản</a:t>
            </a:r>
            <a:r>
              <a:rPr lang="en-US" sz="4800" b="1" dirty="0">
                <a:solidFill>
                  <a:prstClr val="white"/>
                </a:solidFill>
              </a:rPr>
              <a:t> </a:t>
            </a:r>
            <a:r>
              <a:rPr lang="en-US" sz="4800" b="1" dirty="0" err="1">
                <a:solidFill>
                  <a:prstClr val="white"/>
                </a:solidFill>
              </a:rPr>
              <a:t>phẩm</a:t>
            </a:r>
            <a:r>
              <a:rPr lang="en-US" sz="4800" b="1" dirty="0">
                <a:solidFill>
                  <a:prstClr val="white"/>
                </a:solidFill>
              </a:rPr>
              <a:t>.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nip Diagonal Corner Rectangle 49"/>
          <p:cNvSpPr/>
          <p:nvPr/>
        </p:nvSpPr>
        <p:spPr>
          <a:xfrm>
            <a:off x="1243841" y="4248935"/>
            <a:ext cx="8966959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6" name="Picture 5" descr="Bút sáp màu CR-C05/DO 16 màu - VPP Khai Tr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781300"/>
            <a:ext cx="5471160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90800" y="876301"/>
            <a:ext cx="11667459" cy="30480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3134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cùng là những chiếc bút nhưng mỗi chiếc bút này lại có hình dáng và màu sắc khác nhau?</a:t>
              </a:r>
              <a:endParaRPr lang="en-GB" sz="6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4838700"/>
            <a:ext cx="11658600" cy="4422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là những chiếc bút nhưng mỗi chiếc bút này lại có hình dạng và màu sắc khác nhau do việc thiết kế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636</Words>
  <Application>Microsoft Office PowerPoint</Application>
  <PresentationFormat>Custom</PresentationFormat>
  <Paragraphs>62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Georgia</vt:lpstr>
      <vt:lpstr>iCiel Cadena</vt:lpstr>
      <vt:lpstr>Times New Roman</vt:lpstr>
      <vt:lpstr>UTM Avo</vt:lpstr>
      <vt:lpstr>Office Theme</vt:lpstr>
      <vt:lpstr>Office 主题​​</vt:lpstr>
      <vt:lpstr>1_Simple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</cp:lastModifiedBy>
  <cp:revision>34</cp:revision>
  <dcterms:created xsi:type="dcterms:W3CDTF">2006-08-16T00:00:00Z</dcterms:created>
  <dcterms:modified xsi:type="dcterms:W3CDTF">2024-10-08T06:01:46Z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